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1" r:id="rId5"/>
    <p:sldId id="302" r:id="rId6"/>
    <p:sldId id="341" r:id="rId7"/>
    <p:sldId id="304" r:id="rId8"/>
    <p:sldId id="343" r:id="rId9"/>
    <p:sldId id="306" r:id="rId10"/>
    <p:sldId id="344" r:id="rId11"/>
    <p:sldId id="308" r:id="rId12"/>
    <p:sldId id="345" r:id="rId13"/>
    <p:sldId id="310" r:id="rId14"/>
    <p:sldId id="346" r:id="rId15"/>
    <p:sldId id="323" r:id="rId16"/>
    <p:sldId id="348" r:id="rId17"/>
    <p:sldId id="412" r:id="rId18"/>
    <p:sldId id="413" r:id="rId19"/>
    <p:sldId id="414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653"/>
    <a:srgbClr val="FF89C4"/>
    <a:srgbClr val="79FF79"/>
    <a:srgbClr val="DB85D1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861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1 – Decimals</a:t>
            </a:r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16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48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3: Compare Decimals</a:t>
            </a: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Picture 6" descr="A close up of a sign&#10;&#10;Description generated with high confidence">
            <a:extLst>
              <a:ext uri="{FF2B5EF4-FFF2-40B4-BE49-F238E27FC236}">
                <a16:creationId xmlns:a16="http://schemas.microsoft.com/office/drawing/2014/main" id="{6C7BCD07-3DBC-42F4-9A3D-0E913AD3A1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9F9FE75-D714-4BAD-AAC9-77CC3F07516F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b="1" dirty="0">
                <a:solidFill>
                  <a:srgbClr val="E7E6E6">
                    <a:lumMod val="25000"/>
                  </a:srgbClr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6 complements of 1 on the grid below.</a:t>
            </a: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/>
            <a:br>
              <a:rPr lang="en-GB" sz="2000" b="1" dirty="0">
                <a:solidFill>
                  <a:srgbClr val="E7E6E6">
                    <a:lumMod val="25000"/>
                  </a:srgbClr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E7E6E6">
                    <a:lumMod val="25000"/>
                  </a:srgbClr>
                </a:solidFill>
                <a:latin typeface="Century Gothic" panose="020B0502020202020204" pitchFamily="34" charset="0"/>
              </a:rPr>
              <a:t> </a:t>
            </a:r>
          </a:p>
          <a:p>
            <a:pPr lvl="0" fontAlgn="base">
              <a:defRPr/>
            </a:pPr>
            <a:endParaRPr lang="en-GB" sz="11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6A4F2BC-BFA9-427A-8E34-28ED29A569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218237"/>
              </p:ext>
            </p:extLst>
          </p:nvPr>
        </p:nvGraphicFramePr>
        <p:xfrm>
          <a:off x="2153477" y="1357240"/>
          <a:ext cx="4837045" cy="45389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7409">
                  <a:extLst>
                    <a:ext uri="{9D8B030D-6E8A-4147-A177-3AD203B41FA5}">
                      <a16:colId xmlns:a16="http://schemas.microsoft.com/office/drawing/2014/main" val="1725349583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2416956698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3551702326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426890587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1414281791"/>
                    </a:ext>
                  </a:extLst>
                </a:gridCol>
              </a:tblGrid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0.7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0.4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0.6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0.08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302754"/>
                  </a:ext>
                </a:extLst>
              </a:tr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0.59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0.22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0.73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0.27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151056"/>
                  </a:ext>
                </a:extLst>
              </a:tr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0.55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0.8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0.98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442491"/>
                  </a:ext>
                </a:extLst>
              </a:tr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0.45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0.09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0.64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841390"/>
                  </a:ext>
                </a:extLst>
              </a:tr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0.44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0.9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0.23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0.7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0.36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360399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C92BC2A8-3382-4DA9-A906-7B5CAD223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8">
            <a:extLst>
              <a:ext uri="{FF2B5EF4-FFF2-40B4-BE49-F238E27FC236}">
                <a16:creationId xmlns:a16="http://schemas.microsoft.com/office/drawing/2014/main" id="{3F803A53-F11D-4D7E-A874-86D7003BBAFC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049388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lvl="0" algn="ctr"/>
            <a:endParaRPr lang="en-GB" sz="16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b="1" dirty="0">
                <a:solidFill>
                  <a:srgbClr val="E7E6E6">
                    <a:lumMod val="25000"/>
                  </a:srgbClr>
                </a:solidFill>
                <a:latin typeface="Century Gothic" panose="020B0502020202020204" pitchFamily="34" charset="0"/>
              </a:rPr>
              <a:t> </a:t>
            </a: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6 complements of 1 on the grid below.</a:t>
            </a: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/>
            <a:br>
              <a:rPr lang="en-GB" sz="2000" b="1" dirty="0">
                <a:solidFill>
                  <a:srgbClr val="E7E6E6">
                    <a:lumMod val="25000"/>
                  </a:srgbClr>
                </a:solidFill>
                <a:latin typeface="Century Gothic" panose="020B0502020202020204" pitchFamily="34" charset="0"/>
              </a:rPr>
            </a:br>
            <a:r>
              <a:rPr lang="en-GB" sz="2000" b="1" dirty="0">
                <a:solidFill>
                  <a:srgbClr val="E7E6E6">
                    <a:lumMod val="25000"/>
                  </a:srgbClr>
                </a:solidFill>
                <a:latin typeface="Century Gothic" panose="020B0502020202020204" pitchFamily="34" charset="0"/>
              </a:rPr>
              <a:t> </a:t>
            </a:r>
          </a:p>
          <a:p>
            <a:pPr lvl="0" fontAlgn="base">
              <a:defRPr/>
            </a:pPr>
            <a:endParaRPr lang="en-GB" sz="11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6A4F2BC-BFA9-427A-8E34-28ED29A569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507741"/>
              </p:ext>
            </p:extLst>
          </p:nvPr>
        </p:nvGraphicFramePr>
        <p:xfrm>
          <a:off x="2153477" y="1357240"/>
          <a:ext cx="4837045" cy="45389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7409">
                  <a:extLst>
                    <a:ext uri="{9D8B030D-6E8A-4147-A177-3AD203B41FA5}">
                      <a16:colId xmlns:a16="http://schemas.microsoft.com/office/drawing/2014/main" val="1725349583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2416956698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3551702326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426890587"/>
                    </a:ext>
                  </a:extLst>
                </a:gridCol>
                <a:gridCol w="967409">
                  <a:extLst>
                    <a:ext uri="{9D8B030D-6E8A-4147-A177-3AD203B41FA5}">
                      <a16:colId xmlns:a16="http://schemas.microsoft.com/office/drawing/2014/main" val="1414281791"/>
                    </a:ext>
                  </a:extLst>
                </a:gridCol>
              </a:tblGrid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0.7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0.4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0.6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0.08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302754"/>
                  </a:ext>
                </a:extLst>
              </a:tr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0.59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0.22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0.73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0.27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151056"/>
                  </a:ext>
                </a:extLst>
              </a:tr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0.55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0.8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0.98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0.5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9442491"/>
                  </a:ext>
                </a:extLst>
              </a:tr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0.45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0.09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0.2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0.64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841390"/>
                  </a:ext>
                </a:extLst>
              </a:tr>
              <a:tr h="90779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0.44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0.9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0.23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0.7</a:t>
                      </a:r>
                      <a:endParaRPr lang="en-US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0.36</a:t>
                      </a:r>
                      <a:endParaRPr lang="en-US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360399"/>
                  </a:ext>
                </a:extLst>
              </a:tr>
            </a:tbl>
          </a:graphicData>
        </a:graphic>
      </p:graphicFrame>
      <p:sp>
        <p:nvSpPr>
          <p:cNvPr id="9" name="Oval 8">
            <a:extLst>
              <a:ext uri="{FF2B5EF4-FFF2-40B4-BE49-F238E27FC236}">
                <a16:creationId xmlns:a16="http://schemas.microsoft.com/office/drawing/2014/main" id="{F87C835A-CFF4-42D0-A7CC-DF975C184D20}"/>
              </a:ext>
            </a:extLst>
          </p:cNvPr>
          <p:cNvSpPr/>
          <p:nvPr/>
        </p:nvSpPr>
        <p:spPr>
          <a:xfrm>
            <a:off x="3186460" y="1450005"/>
            <a:ext cx="1789043" cy="7233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9EADEA3-0057-4A70-A823-7727C0A44EB9}"/>
              </a:ext>
            </a:extLst>
          </p:cNvPr>
          <p:cNvSpPr/>
          <p:nvPr/>
        </p:nvSpPr>
        <p:spPr>
          <a:xfrm>
            <a:off x="5128589" y="2357779"/>
            <a:ext cx="1789043" cy="7233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7D4DD53-4EB5-4304-8B8A-333F325763AF}"/>
              </a:ext>
            </a:extLst>
          </p:cNvPr>
          <p:cNvSpPr/>
          <p:nvPr/>
        </p:nvSpPr>
        <p:spPr>
          <a:xfrm rot="18994682">
            <a:off x="3000437" y="4700885"/>
            <a:ext cx="2094426" cy="67788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BD6A29F-5C55-45EF-BCF9-D58B90DDF9BE}"/>
              </a:ext>
            </a:extLst>
          </p:cNvPr>
          <p:cNvSpPr/>
          <p:nvPr/>
        </p:nvSpPr>
        <p:spPr>
          <a:xfrm rot="2457994">
            <a:off x="3994369" y="3734589"/>
            <a:ext cx="2094426" cy="67788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8AF9398-DCD6-4BEB-B9B6-C81CB3FC80FD}"/>
              </a:ext>
            </a:extLst>
          </p:cNvPr>
          <p:cNvSpPr/>
          <p:nvPr/>
        </p:nvSpPr>
        <p:spPr>
          <a:xfrm rot="16200000">
            <a:off x="1745976" y="3620471"/>
            <a:ext cx="1786613" cy="90672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6306F9F-A29F-48B1-90A3-A454DB84D048}"/>
              </a:ext>
            </a:extLst>
          </p:cNvPr>
          <p:cNvSpPr/>
          <p:nvPr/>
        </p:nvSpPr>
        <p:spPr>
          <a:xfrm rot="16200000">
            <a:off x="5617349" y="4540281"/>
            <a:ext cx="1786613" cy="906721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A close up of a sign&#10;&#10;Description generated with high confidence">
            <a:extLst>
              <a:ext uri="{FF2B5EF4-FFF2-40B4-BE49-F238E27FC236}">
                <a16:creationId xmlns:a16="http://schemas.microsoft.com/office/drawing/2014/main" id="{FF8F3EE6-1569-44E2-A7B6-0AE8A5D563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20" name="TextBox 8">
            <a:extLst>
              <a:ext uri="{FF2B5EF4-FFF2-40B4-BE49-F238E27FC236}">
                <a16:creationId xmlns:a16="http://schemas.microsoft.com/office/drawing/2014/main" id="{EB0BC17A-F412-452A-A655-5C71C7D4DF9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748392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down and compare these decimal numbers using &gt;, &lt; or =.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D1EBA69-2AA8-4EC0-9B55-DF652C6A7D76}"/>
              </a:ext>
            </a:extLst>
          </p:cNvPr>
          <p:cNvSpPr/>
          <p:nvPr/>
        </p:nvSpPr>
        <p:spPr>
          <a:xfrm>
            <a:off x="1745655" y="3126342"/>
            <a:ext cx="765911" cy="7174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F9E0B2C-F030-4CC5-AA19-AB37A6EC6EEF}"/>
              </a:ext>
            </a:extLst>
          </p:cNvPr>
          <p:cNvSpPr/>
          <p:nvPr/>
        </p:nvSpPr>
        <p:spPr>
          <a:xfrm>
            <a:off x="2696645" y="2819096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34A6045-BBDB-4C66-AC70-88CA2853666D}"/>
              </a:ext>
            </a:extLst>
          </p:cNvPr>
          <p:cNvSpPr/>
          <p:nvPr/>
        </p:nvSpPr>
        <p:spPr>
          <a:xfrm>
            <a:off x="979744" y="2343210"/>
            <a:ext cx="765911" cy="7174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A2DAC74-9FDE-401E-9447-A190E0B2F85E}"/>
              </a:ext>
            </a:extLst>
          </p:cNvPr>
          <p:cNvSpPr/>
          <p:nvPr/>
        </p:nvSpPr>
        <p:spPr>
          <a:xfrm>
            <a:off x="2589603" y="3769252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7E3DCA3-679E-4809-9007-5B0290F55217}"/>
              </a:ext>
            </a:extLst>
          </p:cNvPr>
          <p:cNvSpPr/>
          <p:nvPr/>
        </p:nvSpPr>
        <p:spPr>
          <a:xfrm>
            <a:off x="2080338" y="2106082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1D76CB1-EAE8-4809-A401-B7D55402D8ED}"/>
              </a:ext>
            </a:extLst>
          </p:cNvPr>
          <p:cNvSpPr/>
          <p:nvPr/>
        </p:nvSpPr>
        <p:spPr>
          <a:xfrm>
            <a:off x="7646237" y="2100131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7B48A03-ACBB-4C11-AE8C-DB06712B0409}"/>
              </a:ext>
            </a:extLst>
          </p:cNvPr>
          <p:cNvSpPr/>
          <p:nvPr/>
        </p:nvSpPr>
        <p:spPr>
          <a:xfrm>
            <a:off x="6407791" y="2186083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5CA7D24-5E95-4CB1-94C8-4E2BFDA85971}"/>
              </a:ext>
            </a:extLst>
          </p:cNvPr>
          <p:cNvSpPr/>
          <p:nvPr/>
        </p:nvSpPr>
        <p:spPr>
          <a:xfrm>
            <a:off x="7020695" y="2942278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2C931F5-C250-4110-898E-3CA92AFA9D66}"/>
              </a:ext>
            </a:extLst>
          </p:cNvPr>
          <p:cNvSpPr/>
          <p:nvPr/>
        </p:nvSpPr>
        <p:spPr>
          <a:xfrm>
            <a:off x="5629814" y="2767611"/>
            <a:ext cx="765911" cy="7174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D3C61AF-71DB-4E48-8E06-C6EAAE1A2E0B}"/>
              </a:ext>
            </a:extLst>
          </p:cNvPr>
          <p:cNvSpPr/>
          <p:nvPr/>
        </p:nvSpPr>
        <p:spPr>
          <a:xfrm>
            <a:off x="6229026" y="3553685"/>
            <a:ext cx="765911" cy="7174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EB602D06-C92E-47F4-B66A-859D227D5F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522587"/>
              </p:ext>
            </p:extLst>
          </p:nvPr>
        </p:nvGraphicFramePr>
        <p:xfrm>
          <a:off x="3803040" y="2678590"/>
          <a:ext cx="1537919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7919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857968">
                <a:tc>
                  <a:txBody>
                    <a:bodyPr/>
                    <a:lstStyle/>
                    <a:p>
                      <a:pPr algn="ctr"/>
                      <a:endParaRPr lang="en-US" sz="6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sp>
        <p:nvSpPr>
          <p:cNvPr id="26" name="Oval 25">
            <a:extLst>
              <a:ext uri="{FF2B5EF4-FFF2-40B4-BE49-F238E27FC236}">
                <a16:creationId xmlns:a16="http://schemas.microsoft.com/office/drawing/2014/main" id="{1F356080-99CB-4A47-AC99-0A0D9C234F77}"/>
              </a:ext>
            </a:extLst>
          </p:cNvPr>
          <p:cNvSpPr/>
          <p:nvPr/>
        </p:nvSpPr>
        <p:spPr>
          <a:xfrm>
            <a:off x="452715" y="3126873"/>
            <a:ext cx="770400" cy="716400"/>
          </a:xfrm>
          <a:prstGeom prst="ellipse">
            <a:avLst/>
          </a:prstGeom>
          <a:solidFill>
            <a:srgbClr val="F1CFED"/>
          </a:solidFill>
          <a:ln w="28575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04C94D7-319E-4266-B1B8-39F22B86320B}"/>
              </a:ext>
            </a:extLst>
          </p:cNvPr>
          <p:cNvSpPr/>
          <p:nvPr/>
        </p:nvSpPr>
        <p:spPr>
          <a:xfrm>
            <a:off x="1094224" y="3909474"/>
            <a:ext cx="770400" cy="716400"/>
          </a:xfrm>
          <a:prstGeom prst="ellipse">
            <a:avLst/>
          </a:prstGeom>
          <a:solidFill>
            <a:srgbClr val="F1CFED"/>
          </a:solidFill>
          <a:ln w="28575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2682317-0CA1-4F8C-8B9C-D9931369D751}"/>
              </a:ext>
            </a:extLst>
          </p:cNvPr>
          <p:cNvSpPr/>
          <p:nvPr/>
        </p:nvSpPr>
        <p:spPr>
          <a:xfrm>
            <a:off x="7486983" y="3830409"/>
            <a:ext cx="770400" cy="716400"/>
          </a:xfrm>
          <a:prstGeom prst="ellipse">
            <a:avLst/>
          </a:prstGeom>
          <a:solidFill>
            <a:srgbClr val="F1CFED"/>
          </a:solidFill>
          <a:ln w="28575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9" name="Picture 28" descr="A close up of a sign&#10;&#10;Description generated with high confidence">
            <a:extLst>
              <a:ext uri="{FF2B5EF4-FFF2-40B4-BE49-F238E27FC236}">
                <a16:creationId xmlns:a16="http://schemas.microsoft.com/office/drawing/2014/main" id="{20696524-F800-4DF5-82A7-A0146418BE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0" name="TextBox 8">
            <a:extLst>
              <a:ext uri="{FF2B5EF4-FFF2-40B4-BE49-F238E27FC236}">
                <a16:creationId xmlns:a16="http://schemas.microsoft.com/office/drawing/2014/main" id="{8E0C1C34-D450-4D36-BAD7-A6DEA7719A7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8997126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Write down and compare these decimal numbers using &gt;, &lt; or =.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6D1EBA69-2AA8-4EC0-9B55-DF652C6A7D76}"/>
              </a:ext>
            </a:extLst>
          </p:cNvPr>
          <p:cNvSpPr/>
          <p:nvPr/>
        </p:nvSpPr>
        <p:spPr>
          <a:xfrm>
            <a:off x="1745655" y="3126342"/>
            <a:ext cx="765911" cy="7174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F9E0B2C-F030-4CC5-AA19-AB37A6EC6EEF}"/>
              </a:ext>
            </a:extLst>
          </p:cNvPr>
          <p:cNvSpPr/>
          <p:nvPr/>
        </p:nvSpPr>
        <p:spPr>
          <a:xfrm>
            <a:off x="2696645" y="2819096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34A6045-BBDB-4C66-AC70-88CA2853666D}"/>
              </a:ext>
            </a:extLst>
          </p:cNvPr>
          <p:cNvSpPr/>
          <p:nvPr/>
        </p:nvSpPr>
        <p:spPr>
          <a:xfrm>
            <a:off x="979744" y="2343210"/>
            <a:ext cx="765911" cy="7174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A2DAC74-9FDE-401E-9447-A190E0B2F85E}"/>
              </a:ext>
            </a:extLst>
          </p:cNvPr>
          <p:cNvSpPr/>
          <p:nvPr/>
        </p:nvSpPr>
        <p:spPr>
          <a:xfrm>
            <a:off x="2589603" y="3769252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37E3DCA3-679E-4809-9007-5B0290F55217}"/>
              </a:ext>
            </a:extLst>
          </p:cNvPr>
          <p:cNvSpPr/>
          <p:nvPr/>
        </p:nvSpPr>
        <p:spPr>
          <a:xfrm>
            <a:off x="2080338" y="2106082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1D76CB1-EAE8-4809-A401-B7D55402D8ED}"/>
              </a:ext>
            </a:extLst>
          </p:cNvPr>
          <p:cNvSpPr/>
          <p:nvPr/>
        </p:nvSpPr>
        <p:spPr>
          <a:xfrm>
            <a:off x="7646237" y="2100131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7B48A03-ACBB-4C11-AE8C-DB06712B0409}"/>
              </a:ext>
            </a:extLst>
          </p:cNvPr>
          <p:cNvSpPr/>
          <p:nvPr/>
        </p:nvSpPr>
        <p:spPr>
          <a:xfrm>
            <a:off x="6407791" y="2186083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5CA7D24-5E95-4CB1-94C8-4E2BFDA85971}"/>
              </a:ext>
            </a:extLst>
          </p:cNvPr>
          <p:cNvSpPr/>
          <p:nvPr/>
        </p:nvSpPr>
        <p:spPr>
          <a:xfrm>
            <a:off x="7020695" y="2942278"/>
            <a:ext cx="771631" cy="71746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0.01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2C931F5-C250-4110-898E-3CA92AFA9D66}"/>
              </a:ext>
            </a:extLst>
          </p:cNvPr>
          <p:cNvSpPr/>
          <p:nvPr/>
        </p:nvSpPr>
        <p:spPr>
          <a:xfrm>
            <a:off x="5629814" y="2767611"/>
            <a:ext cx="765911" cy="7174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D3C61AF-71DB-4E48-8E06-C6EAAE1A2E0B}"/>
              </a:ext>
            </a:extLst>
          </p:cNvPr>
          <p:cNvSpPr/>
          <p:nvPr/>
        </p:nvSpPr>
        <p:spPr>
          <a:xfrm>
            <a:off x="6229026" y="3553685"/>
            <a:ext cx="765911" cy="71746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0.1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EB602D06-C92E-47F4-B66A-859D227D5F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360354"/>
              </p:ext>
            </p:extLst>
          </p:nvPr>
        </p:nvGraphicFramePr>
        <p:xfrm>
          <a:off x="3803040" y="2678590"/>
          <a:ext cx="1537919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7919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8579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6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sp>
        <p:nvSpPr>
          <p:cNvPr id="26" name="Oval 25">
            <a:extLst>
              <a:ext uri="{FF2B5EF4-FFF2-40B4-BE49-F238E27FC236}">
                <a16:creationId xmlns:a16="http://schemas.microsoft.com/office/drawing/2014/main" id="{1F356080-99CB-4A47-AC99-0A0D9C234F77}"/>
              </a:ext>
            </a:extLst>
          </p:cNvPr>
          <p:cNvSpPr/>
          <p:nvPr/>
        </p:nvSpPr>
        <p:spPr>
          <a:xfrm>
            <a:off x="452715" y="3126873"/>
            <a:ext cx="770400" cy="716400"/>
          </a:xfrm>
          <a:prstGeom prst="ellipse">
            <a:avLst/>
          </a:prstGeom>
          <a:solidFill>
            <a:srgbClr val="F1CFED"/>
          </a:solidFill>
          <a:ln w="28575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B04C94D7-319E-4266-B1B8-39F22B86320B}"/>
              </a:ext>
            </a:extLst>
          </p:cNvPr>
          <p:cNvSpPr/>
          <p:nvPr/>
        </p:nvSpPr>
        <p:spPr>
          <a:xfrm>
            <a:off x="1094224" y="3909474"/>
            <a:ext cx="770400" cy="716400"/>
          </a:xfrm>
          <a:prstGeom prst="ellipse">
            <a:avLst/>
          </a:prstGeom>
          <a:solidFill>
            <a:srgbClr val="F1CFED"/>
          </a:solidFill>
          <a:ln w="28575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22682317-0CA1-4F8C-8B9C-D9931369D751}"/>
              </a:ext>
            </a:extLst>
          </p:cNvPr>
          <p:cNvSpPr/>
          <p:nvPr/>
        </p:nvSpPr>
        <p:spPr>
          <a:xfrm>
            <a:off x="7486983" y="3830409"/>
            <a:ext cx="770400" cy="716400"/>
          </a:xfrm>
          <a:prstGeom prst="ellipse">
            <a:avLst/>
          </a:prstGeom>
          <a:solidFill>
            <a:srgbClr val="F1CFED"/>
          </a:solidFill>
          <a:ln w="28575"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sz="1600" b="1" dirty="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Century Gothic" panose="020B0502020202020204" pitchFamily="34" charset="0"/>
              </a:rPr>
              <a:t>1</a:t>
            </a:r>
            <a:endParaRPr lang="en-US" sz="1600" b="1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DDC78E1-0038-4977-AFA5-003B10E6D1B3}"/>
              </a:ext>
            </a:extLst>
          </p:cNvPr>
          <p:cNvSpPr txBox="1"/>
          <p:nvPr/>
        </p:nvSpPr>
        <p:spPr>
          <a:xfrm>
            <a:off x="1467959" y="4956535"/>
            <a:ext cx="1189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2.23</a:t>
            </a:r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624CFEE-B826-4B3F-8087-CCA3E985EDB7}"/>
              </a:ext>
            </a:extLst>
          </p:cNvPr>
          <p:cNvSpPr txBox="1"/>
          <p:nvPr/>
        </p:nvSpPr>
        <p:spPr>
          <a:xfrm>
            <a:off x="6486832" y="4956535"/>
            <a:ext cx="1189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1.23</a:t>
            </a:r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1" name="Picture 30" descr="A close up of a sign&#10;&#10;Description generated with high confidence">
            <a:extLst>
              <a:ext uri="{FF2B5EF4-FFF2-40B4-BE49-F238E27FC236}">
                <a16:creationId xmlns:a16="http://schemas.microsoft.com/office/drawing/2014/main" id="{677E7CDE-2CA3-49A2-BECD-8C8C3E3E5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32" name="TextBox 8">
            <a:extLst>
              <a:ext uri="{FF2B5EF4-FFF2-40B4-BE49-F238E27FC236}">
                <a16:creationId xmlns:a16="http://schemas.microsoft.com/office/drawing/2014/main" id="{1604F16F-FEF9-4165-9935-37D1D6B53EF1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4277279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or = to compare these decimal numbers.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F17764D-A6F7-42FB-AB08-A0CDC75D06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776539"/>
              </p:ext>
            </p:extLst>
          </p:nvPr>
        </p:nvGraphicFramePr>
        <p:xfrm>
          <a:off x="533929" y="2141063"/>
          <a:ext cx="2993808" cy="1886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7936">
                  <a:extLst>
                    <a:ext uri="{9D8B030D-6E8A-4147-A177-3AD203B41FA5}">
                      <a16:colId xmlns:a16="http://schemas.microsoft.com/office/drawing/2014/main" val="2500761812"/>
                    </a:ext>
                  </a:extLst>
                </a:gridCol>
                <a:gridCol w="997936">
                  <a:extLst>
                    <a:ext uri="{9D8B030D-6E8A-4147-A177-3AD203B41FA5}">
                      <a16:colId xmlns:a16="http://schemas.microsoft.com/office/drawing/2014/main" val="26146610"/>
                    </a:ext>
                  </a:extLst>
                </a:gridCol>
                <a:gridCol w="997936">
                  <a:extLst>
                    <a:ext uri="{9D8B030D-6E8A-4147-A177-3AD203B41FA5}">
                      <a16:colId xmlns:a16="http://schemas.microsoft.com/office/drawing/2014/main" val="3013687887"/>
                    </a:ext>
                  </a:extLst>
                </a:gridCol>
              </a:tblGrid>
              <a:tr h="57563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0.01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49541"/>
                  </a:ext>
                </a:extLst>
              </a:tr>
              <a:tr h="1100783"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120094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A6A0917-A675-4E66-BA97-658E69B0EB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615617"/>
              </p:ext>
            </p:extLst>
          </p:nvPr>
        </p:nvGraphicFramePr>
        <p:xfrm>
          <a:off x="5616263" y="2164437"/>
          <a:ext cx="2993808" cy="1886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7936">
                  <a:extLst>
                    <a:ext uri="{9D8B030D-6E8A-4147-A177-3AD203B41FA5}">
                      <a16:colId xmlns:a16="http://schemas.microsoft.com/office/drawing/2014/main" val="2500761812"/>
                    </a:ext>
                  </a:extLst>
                </a:gridCol>
                <a:gridCol w="997936">
                  <a:extLst>
                    <a:ext uri="{9D8B030D-6E8A-4147-A177-3AD203B41FA5}">
                      <a16:colId xmlns:a16="http://schemas.microsoft.com/office/drawing/2014/main" val="26146610"/>
                    </a:ext>
                  </a:extLst>
                </a:gridCol>
                <a:gridCol w="997936">
                  <a:extLst>
                    <a:ext uri="{9D8B030D-6E8A-4147-A177-3AD203B41FA5}">
                      <a16:colId xmlns:a16="http://schemas.microsoft.com/office/drawing/2014/main" val="3013687887"/>
                    </a:ext>
                  </a:extLst>
                </a:gridCol>
              </a:tblGrid>
              <a:tr h="57563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0.01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49541"/>
                  </a:ext>
                </a:extLst>
              </a:tr>
              <a:tr h="1100783"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120094"/>
                  </a:ext>
                </a:extLst>
              </a:tr>
            </a:tbl>
          </a:graphicData>
        </a:graphic>
      </p:graphicFrame>
      <p:sp>
        <p:nvSpPr>
          <p:cNvPr id="13" name="Flowchart: Connector 12">
            <a:extLst>
              <a:ext uri="{FF2B5EF4-FFF2-40B4-BE49-F238E27FC236}">
                <a16:creationId xmlns:a16="http://schemas.microsoft.com/office/drawing/2014/main" id="{AD5917F0-5DD2-4C40-AFED-6DFBB299CECF}"/>
              </a:ext>
            </a:extLst>
          </p:cNvPr>
          <p:cNvSpPr>
            <a:spLocks noChangeAspect="1"/>
          </p:cNvSpPr>
          <p:nvPr/>
        </p:nvSpPr>
        <p:spPr>
          <a:xfrm>
            <a:off x="2654947" y="2941485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owchart: Connector 13">
            <a:extLst>
              <a:ext uri="{FF2B5EF4-FFF2-40B4-BE49-F238E27FC236}">
                <a16:creationId xmlns:a16="http://schemas.microsoft.com/office/drawing/2014/main" id="{422CAE45-E290-404B-A848-4F0CF1848FB5}"/>
              </a:ext>
            </a:extLst>
          </p:cNvPr>
          <p:cNvSpPr>
            <a:spLocks noChangeAspect="1"/>
          </p:cNvSpPr>
          <p:nvPr/>
        </p:nvSpPr>
        <p:spPr>
          <a:xfrm>
            <a:off x="3026311" y="3536558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lowchart: Connector 14">
            <a:extLst>
              <a:ext uri="{FF2B5EF4-FFF2-40B4-BE49-F238E27FC236}">
                <a16:creationId xmlns:a16="http://schemas.microsoft.com/office/drawing/2014/main" id="{5F14E53A-834D-42A8-8E0F-C065F8648317}"/>
              </a:ext>
            </a:extLst>
          </p:cNvPr>
          <p:cNvSpPr>
            <a:spLocks noChangeAspect="1"/>
          </p:cNvSpPr>
          <p:nvPr/>
        </p:nvSpPr>
        <p:spPr>
          <a:xfrm>
            <a:off x="3073570" y="2964859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60CB6A48-730F-432F-8868-606B80ADB36D}"/>
              </a:ext>
            </a:extLst>
          </p:cNvPr>
          <p:cNvSpPr>
            <a:spLocks noChangeAspect="1"/>
          </p:cNvSpPr>
          <p:nvPr/>
        </p:nvSpPr>
        <p:spPr>
          <a:xfrm>
            <a:off x="2610523" y="3399021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lowchart: Connector 20">
            <a:extLst>
              <a:ext uri="{FF2B5EF4-FFF2-40B4-BE49-F238E27FC236}">
                <a16:creationId xmlns:a16="http://schemas.microsoft.com/office/drawing/2014/main" id="{C157B1E9-E476-4191-A514-DFA321422C40}"/>
              </a:ext>
            </a:extLst>
          </p:cNvPr>
          <p:cNvSpPr>
            <a:spLocks noChangeAspect="1"/>
          </p:cNvSpPr>
          <p:nvPr/>
        </p:nvSpPr>
        <p:spPr>
          <a:xfrm>
            <a:off x="1695267" y="2998644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lowchart: Connector 21">
            <a:extLst>
              <a:ext uri="{FF2B5EF4-FFF2-40B4-BE49-F238E27FC236}">
                <a16:creationId xmlns:a16="http://schemas.microsoft.com/office/drawing/2014/main" id="{49CD63D4-A7FD-45E8-815B-664AF480EB36}"/>
              </a:ext>
            </a:extLst>
          </p:cNvPr>
          <p:cNvSpPr>
            <a:spLocks noChangeAspect="1"/>
          </p:cNvSpPr>
          <p:nvPr/>
        </p:nvSpPr>
        <p:spPr>
          <a:xfrm>
            <a:off x="1841563" y="3573396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lowchart: Connector 22">
            <a:extLst>
              <a:ext uri="{FF2B5EF4-FFF2-40B4-BE49-F238E27FC236}">
                <a16:creationId xmlns:a16="http://schemas.microsoft.com/office/drawing/2014/main" id="{DA05AA2D-D94F-4677-B4A9-F9565C3340E4}"/>
              </a:ext>
            </a:extLst>
          </p:cNvPr>
          <p:cNvSpPr>
            <a:spLocks noChangeAspect="1"/>
          </p:cNvSpPr>
          <p:nvPr/>
        </p:nvSpPr>
        <p:spPr>
          <a:xfrm>
            <a:off x="2152895" y="3158295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lowchart: Connector 23">
            <a:extLst>
              <a:ext uri="{FF2B5EF4-FFF2-40B4-BE49-F238E27FC236}">
                <a16:creationId xmlns:a16="http://schemas.microsoft.com/office/drawing/2014/main" id="{0054A25D-6153-4E37-8C0A-B23E7CA09304}"/>
              </a:ext>
            </a:extLst>
          </p:cNvPr>
          <p:cNvSpPr>
            <a:spLocks noChangeAspect="1"/>
          </p:cNvSpPr>
          <p:nvPr/>
        </p:nvSpPr>
        <p:spPr>
          <a:xfrm>
            <a:off x="5778615" y="2941485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lowchart: Connector 24">
            <a:extLst>
              <a:ext uri="{FF2B5EF4-FFF2-40B4-BE49-F238E27FC236}">
                <a16:creationId xmlns:a16="http://schemas.microsoft.com/office/drawing/2014/main" id="{0F62CB83-B833-4D5A-B08A-4232BE860EEF}"/>
              </a:ext>
            </a:extLst>
          </p:cNvPr>
          <p:cNvSpPr>
            <a:spLocks noChangeAspect="1"/>
          </p:cNvSpPr>
          <p:nvPr/>
        </p:nvSpPr>
        <p:spPr>
          <a:xfrm>
            <a:off x="6117364" y="3301009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lowchart: Connector 25">
            <a:extLst>
              <a:ext uri="{FF2B5EF4-FFF2-40B4-BE49-F238E27FC236}">
                <a16:creationId xmlns:a16="http://schemas.microsoft.com/office/drawing/2014/main" id="{3EA0A00F-599D-4015-8F0B-FA8D04B01EDC}"/>
              </a:ext>
            </a:extLst>
          </p:cNvPr>
          <p:cNvSpPr>
            <a:spLocks noChangeAspect="1"/>
          </p:cNvSpPr>
          <p:nvPr/>
        </p:nvSpPr>
        <p:spPr>
          <a:xfrm>
            <a:off x="5734563" y="3586437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lowchart: Connector 26">
            <a:extLst>
              <a:ext uri="{FF2B5EF4-FFF2-40B4-BE49-F238E27FC236}">
                <a16:creationId xmlns:a16="http://schemas.microsoft.com/office/drawing/2014/main" id="{1E6488C7-214C-4D1F-8517-72C835AA9728}"/>
              </a:ext>
            </a:extLst>
          </p:cNvPr>
          <p:cNvSpPr>
            <a:spLocks noChangeAspect="1"/>
          </p:cNvSpPr>
          <p:nvPr/>
        </p:nvSpPr>
        <p:spPr>
          <a:xfrm>
            <a:off x="7719446" y="2872867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Connector 27">
            <a:extLst>
              <a:ext uri="{FF2B5EF4-FFF2-40B4-BE49-F238E27FC236}">
                <a16:creationId xmlns:a16="http://schemas.microsoft.com/office/drawing/2014/main" id="{6768E0E3-1569-44D0-8506-ABD455DB86CC}"/>
              </a:ext>
            </a:extLst>
          </p:cNvPr>
          <p:cNvSpPr>
            <a:spLocks noChangeAspect="1"/>
          </p:cNvSpPr>
          <p:nvPr/>
        </p:nvSpPr>
        <p:spPr>
          <a:xfrm>
            <a:off x="8228304" y="2855930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lowchart: Connector 28">
            <a:extLst>
              <a:ext uri="{FF2B5EF4-FFF2-40B4-BE49-F238E27FC236}">
                <a16:creationId xmlns:a16="http://schemas.microsoft.com/office/drawing/2014/main" id="{79318B29-7926-4B92-868D-8364304033C8}"/>
              </a:ext>
            </a:extLst>
          </p:cNvPr>
          <p:cNvSpPr>
            <a:spLocks noChangeAspect="1"/>
          </p:cNvSpPr>
          <p:nvPr/>
        </p:nvSpPr>
        <p:spPr>
          <a:xfrm>
            <a:off x="7994315" y="3220256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lowchart: Connector 29">
            <a:extLst>
              <a:ext uri="{FF2B5EF4-FFF2-40B4-BE49-F238E27FC236}">
                <a16:creationId xmlns:a16="http://schemas.microsoft.com/office/drawing/2014/main" id="{A04984E0-7F31-48F1-AFE6-B6ADD6734AA5}"/>
              </a:ext>
            </a:extLst>
          </p:cNvPr>
          <p:cNvSpPr>
            <a:spLocks noChangeAspect="1"/>
          </p:cNvSpPr>
          <p:nvPr/>
        </p:nvSpPr>
        <p:spPr>
          <a:xfrm>
            <a:off x="7686404" y="3573374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lowchart: Connector 30">
            <a:extLst>
              <a:ext uri="{FF2B5EF4-FFF2-40B4-BE49-F238E27FC236}">
                <a16:creationId xmlns:a16="http://schemas.microsoft.com/office/drawing/2014/main" id="{E91842D3-0C94-4170-84FA-316ADC61FD02}"/>
              </a:ext>
            </a:extLst>
          </p:cNvPr>
          <p:cNvSpPr>
            <a:spLocks noChangeAspect="1"/>
          </p:cNvSpPr>
          <p:nvPr/>
        </p:nvSpPr>
        <p:spPr>
          <a:xfrm>
            <a:off x="8182018" y="3639080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lowchart: Connector 31">
            <a:extLst>
              <a:ext uri="{FF2B5EF4-FFF2-40B4-BE49-F238E27FC236}">
                <a16:creationId xmlns:a16="http://schemas.microsoft.com/office/drawing/2014/main" id="{C43A6804-AF35-46AE-A4D9-2582688C7CA8}"/>
              </a:ext>
            </a:extLst>
          </p:cNvPr>
          <p:cNvSpPr>
            <a:spLocks noChangeAspect="1"/>
          </p:cNvSpPr>
          <p:nvPr/>
        </p:nvSpPr>
        <p:spPr>
          <a:xfrm rot="10413787" flipH="1" flipV="1">
            <a:off x="1461696" y="2381972"/>
            <a:ext cx="141277" cy="14351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lowchart: Connector 32">
            <a:extLst>
              <a:ext uri="{FF2B5EF4-FFF2-40B4-BE49-F238E27FC236}">
                <a16:creationId xmlns:a16="http://schemas.microsoft.com/office/drawing/2014/main" id="{FB2C847A-2F79-4F4D-8AB6-73703D771AE6}"/>
              </a:ext>
            </a:extLst>
          </p:cNvPr>
          <p:cNvSpPr>
            <a:spLocks noChangeAspect="1"/>
          </p:cNvSpPr>
          <p:nvPr/>
        </p:nvSpPr>
        <p:spPr>
          <a:xfrm rot="10413787" flipH="1" flipV="1">
            <a:off x="1461696" y="3308476"/>
            <a:ext cx="141277" cy="14351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lowchart: Connector 33">
            <a:extLst>
              <a:ext uri="{FF2B5EF4-FFF2-40B4-BE49-F238E27FC236}">
                <a16:creationId xmlns:a16="http://schemas.microsoft.com/office/drawing/2014/main" id="{99ACC9B9-3437-4716-A1BA-D32159AEBF18}"/>
              </a:ext>
            </a:extLst>
          </p:cNvPr>
          <p:cNvSpPr>
            <a:spLocks noChangeAspect="1"/>
          </p:cNvSpPr>
          <p:nvPr/>
        </p:nvSpPr>
        <p:spPr>
          <a:xfrm rot="10413787" flipH="1" flipV="1">
            <a:off x="6543905" y="2383191"/>
            <a:ext cx="141277" cy="14351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lowchart: Connector 34">
            <a:extLst>
              <a:ext uri="{FF2B5EF4-FFF2-40B4-BE49-F238E27FC236}">
                <a16:creationId xmlns:a16="http://schemas.microsoft.com/office/drawing/2014/main" id="{42994473-6558-4443-800B-E6538EBE65BC}"/>
              </a:ext>
            </a:extLst>
          </p:cNvPr>
          <p:cNvSpPr>
            <a:spLocks noChangeAspect="1"/>
          </p:cNvSpPr>
          <p:nvPr/>
        </p:nvSpPr>
        <p:spPr>
          <a:xfrm rot="10413787" flipH="1" flipV="1">
            <a:off x="6543904" y="3291211"/>
            <a:ext cx="141277" cy="14351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67C8C6F0-3068-4BCA-AE7C-16C5420503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269341"/>
              </p:ext>
            </p:extLst>
          </p:nvPr>
        </p:nvGraphicFramePr>
        <p:xfrm>
          <a:off x="3803040" y="2678590"/>
          <a:ext cx="1537919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7919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857968">
                <a:tc>
                  <a:txBody>
                    <a:bodyPr/>
                    <a:lstStyle/>
                    <a:p>
                      <a:pPr algn="ctr"/>
                      <a:endParaRPr lang="en-US" sz="6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sp>
        <p:nvSpPr>
          <p:cNvPr id="37" name="Flowchart: Connector 36">
            <a:extLst>
              <a:ext uri="{FF2B5EF4-FFF2-40B4-BE49-F238E27FC236}">
                <a16:creationId xmlns:a16="http://schemas.microsoft.com/office/drawing/2014/main" id="{33118181-0C3D-49D9-9AC2-5AD257D13A7F}"/>
              </a:ext>
            </a:extLst>
          </p:cNvPr>
          <p:cNvSpPr>
            <a:spLocks noChangeAspect="1"/>
          </p:cNvSpPr>
          <p:nvPr/>
        </p:nvSpPr>
        <p:spPr>
          <a:xfrm>
            <a:off x="694801" y="2998644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lowchart: Connector 37">
            <a:extLst>
              <a:ext uri="{FF2B5EF4-FFF2-40B4-BE49-F238E27FC236}">
                <a16:creationId xmlns:a16="http://schemas.microsoft.com/office/drawing/2014/main" id="{4545C271-A92A-455C-9FBB-549AA1FE514A}"/>
              </a:ext>
            </a:extLst>
          </p:cNvPr>
          <p:cNvSpPr>
            <a:spLocks noChangeAspect="1"/>
          </p:cNvSpPr>
          <p:nvPr/>
        </p:nvSpPr>
        <p:spPr>
          <a:xfrm>
            <a:off x="963148" y="3575966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9" name="Picture 38" descr="A close up of a sign&#10;&#10;Description generated with high confidence">
            <a:extLst>
              <a:ext uri="{FF2B5EF4-FFF2-40B4-BE49-F238E27FC236}">
                <a16:creationId xmlns:a16="http://schemas.microsoft.com/office/drawing/2014/main" id="{5B70BCD5-535F-46A6-A700-FBD1F6072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40" name="TextBox 8">
            <a:extLst>
              <a:ext uri="{FF2B5EF4-FFF2-40B4-BE49-F238E27FC236}">
                <a16:creationId xmlns:a16="http://schemas.microsoft.com/office/drawing/2014/main" id="{398DDC8A-21A9-4095-9371-0AE677A99666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576529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or = to compare these decimal numbers.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F17764D-A6F7-42FB-AB08-A0CDC75D0661}"/>
              </a:ext>
            </a:extLst>
          </p:cNvPr>
          <p:cNvGraphicFramePr>
            <a:graphicFrameLocks noGrp="1"/>
          </p:cNvGraphicFramePr>
          <p:nvPr/>
        </p:nvGraphicFramePr>
        <p:xfrm>
          <a:off x="533929" y="2141063"/>
          <a:ext cx="2993808" cy="1886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7936">
                  <a:extLst>
                    <a:ext uri="{9D8B030D-6E8A-4147-A177-3AD203B41FA5}">
                      <a16:colId xmlns:a16="http://schemas.microsoft.com/office/drawing/2014/main" val="2500761812"/>
                    </a:ext>
                  </a:extLst>
                </a:gridCol>
                <a:gridCol w="997936">
                  <a:extLst>
                    <a:ext uri="{9D8B030D-6E8A-4147-A177-3AD203B41FA5}">
                      <a16:colId xmlns:a16="http://schemas.microsoft.com/office/drawing/2014/main" val="26146610"/>
                    </a:ext>
                  </a:extLst>
                </a:gridCol>
                <a:gridCol w="997936">
                  <a:extLst>
                    <a:ext uri="{9D8B030D-6E8A-4147-A177-3AD203B41FA5}">
                      <a16:colId xmlns:a16="http://schemas.microsoft.com/office/drawing/2014/main" val="3013687887"/>
                    </a:ext>
                  </a:extLst>
                </a:gridCol>
              </a:tblGrid>
              <a:tr h="57563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0.01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49541"/>
                  </a:ext>
                </a:extLst>
              </a:tr>
              <a:tr h="1100783"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120094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BA6A0917-A675-4E66-BA97-658E69B0EB69}"/>
              </a:ext>
            </a:extLst>
          </p:cNvPr>
          <p:cNvGraphicFramePr>
            <a:graphicFrameLocks noGrp="1"/>
          </p:cNvGraphicFramePr>
          <p:nvPr/>
        </p:nvGraphicFramePr>
        <p:xfrm>
          <a:off x="5616263" y="2164437"/>
          <a:ext cx="2993808" cy="1886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7936">
                  <a:extLst>
                    <a:ext uri="{9D8B030D-6E8A-4147-A177-3AD203B41FA5}">
                      <a16:colId xmlns:a16="http://schemas.microsoft.com/office/drawing/2014/main" val="2500761812"/>
                    </a:ext>
                  </a:extLst>
                </a:gridCol>
                <a:gridCol w="997936">
                  <a:extLst>
                    <a:ext uri="{9D8B030D-6E8A-4147-A177-3AD203B41FA5}">
                      <a16:colId xmlns:a16="http://schemas.microsoft.com/office/drawing/2014/main" val="26146610"/>
                    </a:ext>
                  </a:extLst>
                </a:gridCol>
                <a:gridCol w="997936">
                  <a:extLst>
                    <a:ext uri="{9D8B030D-6E8A-4147-A177-3AD203B41FA5}">
                      <a16:colId xmlns:a16="http://schemas.microsoft.com/office/drawing/2014/main" val="3013687887"/>
                    </a:ext>
                  </a:extLst>
                </a:gridCol>
              </a:tblGrid>
              <a:tr h="575633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0.1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0.01</a:t>
                      </a:r>
                      <a:endParaRPr lang="en-US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49541"/>
                  </a:ext>
                </a:extLst>
              </a:tr>
              <a:tr h="1100783"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0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3120094"/>
                  </a:ext>
                </a:extLst>
              </a:tr>
            </a:tbl>
          </a:graphicData>
        </a:graphic>
      </p:graphicFrame>
      <p:sp>
        <p:nvSpPr>
          <p:cNvPr id="13" name="Flowchart: Connector 12">
            <a:extLst>
              <a:ext uri="{FF2B5EF4-FFF2-40B4-BE49-F238E27FC236}">
                <a16:creationId xmlns:a16="http://schemas.microsoft.com/office/drawing/2014/main" id="{AD5917F0-5DD2-4C40-AFED-6DFBB299CECF}"/>
              </a:ext>
            </a:extLst>
          </p:cNvPr>
          <p:cNvSpPr>
            <a:spLocks noChangeAspect="1"/>
          </p:cNvSpPr>
          <p:nvPr/>
        </p:nvSpPr>
        <p:spPr>
          <a:xfrm>
            <a:off x="2654947" y="2941485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lowchart: Connector 13">
            <a:extLst>
              <a:ext uri="{FF2B5EF4-FFF2-40B4-BE49-F238E27FC236}">
                <a16:creationId xmlns:a16="http://schemas.microsoft.com/office/drawing/2014/main" id="{422CAE45-E290-404B-A848-4F0CF1848FB5}"/>
              </a:ext>
            </a:extLst>
          </p:cNvPr>
          <p:cNvSpPr>
            <a:spLocks noChangeAspect="1"/>
          </p:cNvSpPr>
          <p:nvPr/>
        </p:nvSpPr>
        <p:spPr>
          <a:xfrm>
            <a:off x="3026311" y="3536558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lowchart: Connector 14">
            <a:extLst>
              <a:ext uri="{FF2B5EF4-FFF2-40B4-BE49-F238E27FC236}">
                <a16:creationId xmlns:a16="http://schemas.microsoft.com/office/drawing/2014/main" id="{5F14E53A-834D-42A8-8E0F-C065F8648317}"/>
              </a:ext>
            </a:extLst>
          </p:cNvPr>
          <p:cNvSpPr>
            <a:spLocks noChangeAspect="1"/>
          </p:cNvSpPr>
          <p:nvPr/>
        </p:nvSpPr>
        <p:spPr>
          <a:xfrm>
            <a:off x="3073570" y="2964859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lowchart: Connector 19">
            <a:extLst>
              <a:ext uri="{FF2B5EF4-FFF2-40B4-BE49-F238E27FC236}">
                <a16:creationId xmlns:a16="http://schemas.microsoft.com/office/drawing/2014/main" id="{60CB6A48-730F-432F-8868-606B80ADB36D}"/>
              </a:ext>
            </a:extLst>
          </p:cNvPr>
          <p:cNvSpPr>
            <a:spLocks noChangeAspect="1"/>
          </p:cNvSpPr>
          <p:nvPr/>
        </p:nvSpPr>
        <p:spPr>
          <a:xfrm>
            <a:off x="2610523" y="3399021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lowchart: Connector 20">
            <a:extLst>
              <a:ext uri="{FF2B5EF4-FFF2-40B4-BE49-F238E27FC236}">
                <a16:creationId xmlns:a16="http://schemas.microsoft.com/office/drawing/2014/main" id="{C157B1E9-E476-4191-A514-DFA321422C40}"/>
              </a:ext>
            </a:extLst>
          </p:cNvPr>
          <p:cNvSpPr>
            <a:spLocks noChangeAspect="1"/>
          </p:cNvSpPr>
          <p:nvPr/>
        </p:nvSpPr>
        <p:spPr>
          <a:xfrm>
            <a:off x="1695267" y="2998644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lowchart: Connector 21">
            <a:extLst>
              <a:ext uri="{FF2B5EF4-FFF2-40B4-BE49-F238E27FC236}">
                <a16:creationId xmlns:a16="http://schemas.microsoft.com/office/drawing/2014/main" id="{49CD63D4-A7FD-45E8-815B-664AF480EB36}"/>
              </a:ext>
            </a:extLst>
          </p:cNvPr>
          <p:cNvSpPr>
            <a:spLocks noChangeAspect="1"/>
          </p:cNvSpPr>
          <p:nvPr/>
        </p:nvSpPr>
        <p:spPr>
          <a:xfrm>
            <a:off x="1841563" y="3573396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lowchart: Connector 22">
            <a:extLst>
              <a:ext uri="{FF2B5EF4-FFF2-40B4-BE49-F238E27FC236}">
                <a16:creationId xmlns:a16="http://schemas.microsoft.com/office/drawing/2014/main" id="{DA05AA2D-D94F-4677-B4A9-F9565C3340E4}"/>
              </a:ext>
            </a:extLst>
          </p:cNvPr>
          <p:cNvSpPr>
            <a:spLocks noChangeAspect="1"/>
          </p:cNvSpPr>
          <p:nvPr/>
        </p:nvSpPr>
        <p:spPr>
          <a:xfrm>
            <a:off x="2152895" y="3158295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lowchart: Connector 23">
            <a:extLst>
              <a:ext uri="{FF2B5EF4-FFF2-40B4-BE49-F238E27FC236}">
                <a16:creationId xmlns:a16="http://schemas.microsoft.com/office/drawing/2014/main" id="{0054A25D-6153-4E37-8C0A-B23E7CA09304}"/>
              </a:ext>
            </a:extLst>
          </p:cNvPr>
          <p:cNvSpPr>
            <a:spLocks noChangeAspect="1"/>
          </p:cNvSpPr>
          <p:nvPr/>
        </p:nvSpPr>
        <p:spPr>
          <a:xfrm>
            <a:off x="5778615" y="2941485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lowchart: Connector 24">
            <a:extLst>
              <a:ext uri="{FF2B5EF4-FFF2-40B4-BE49-F238E27FC236}">
                <a16:creationId xmlns:a16="http://schemas.microsoft.com/office/drawing/2014/main" id="{0F62CB83-B833-4D5A-B08A-4232BE860EEF}"/>
              </a:ext>
            </a:extLst>
          </p:cNvPr>
          <p:cNvSpPr>
            <a:spLocks noChangeAspect="1"/>
          </p:cNvSpPr>
          <p:nvPr/>
        </p:nvSpPr>
        <p:spPr>
          <a:xfrm>
            <a:off x="6117364" y="3301009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Flowchart: Connector 25">
            <a:extLst>
              <a:ext uri="{FF2B5EF4-FFF2-40B4-BE49-F238E27FC236}">
                <a16:creationId xmlns:a16="http://schemas.microsoft.com/office/drawing/2014/main" id="{3EA0A00F-599D-4015-8F0B-FA8D04B01EDC}"/>
              </a:ext>
            </a:extLst>
          </p:cNvPr>
          <p:cNvSpPr>
            <a:spLocks noChangeAspect="1"/>
          </p:cNvSpPr>
          <p:nvPr/>
        </p:nvSpPr>
        <p:spPr>
          <a:xfrm>
            <a:off x="5734563" y="3586437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lowchart: Connector 26">
            <a:extLst>
              <a:ext uri="{FF2B5EF4-FFF2-40B4-BE49-F238E27FC236}">
                <a16:creationId xmlns:a16="http://schemas.microsoft.com/office/drawing/2014/main" id="{1E6488C7-214C-4D1F-8517-72C835AA9728}"/>
              </a:ext>
            </a:extLst>
          </p:cNvPr>
          <p:cNvSpPr>
            <a:spLocks noChangeAspect="1"/>
          </p:cNvSpPr>
          <p:nvPr/>
        </p:nvSpPr>
        <p:spPr>
          <a:xfrm>
            <a:off x="7719446" y="2872867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lowchart: Connector 27">
            <a:extLst>
              <a:ext uri="{FF2B5EF4-FFF2-40B4-BE49-F238E27FC236}">
                <a16:creationId xmlns:a16="http://schemas.microsoft.com/office/drawing/2014/main" id="{6768E0E3-1569-44D0-8506-ABD455DB86CC}"/>
              </a:ext>
            </a:extLst>
          </p:cNvPr>
          <p:cNvSpPr>
            <a:spLocks noChangeAspect="1"/>
          </p:cNvSpPr>
          <p:nvPr/>
        </p:nvSpPr>
        <p:spPr>
          <a:xfrm>
            <a:off x="8228304" y="2855930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lowchart: Connector 28">
            <a:extLst>
              <a:ext uri="{FF2B5EF4-FFF2-40B4-BE49-F238E27FC236}">
                <a16:creationId xmlns:a16="http://schemas.microsoft.com/office/drawing/2014/main" id="{79318B29-7926-4B92-868D-8364304033C8}"/>
              </a:ext>
            </a:extLst>
          </p:cNvPr>
          <p:cNvSpPr>
            <a:spLocks noChangeAspect="1"/>
          </p:cNvSpPr>
          <p:nvPr/>
        </p:nvSpPr>
        <p:spPr>
          <a:xfrm>
            <a:off x="7994315" y="3220256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lowchart: Connector 29">
            <a:extLst>
              <a:ext uri="{FF2B5EF4-FFF2-40B4-BE49-F238E27FC236}">
                <a16:creationId xmlns:a16="http://schemas.microsoft.com/office/drawing/2014/main" id="{A04984E0-7F31-48F1-AFE6-B6ADD6734AA5}"/>
              </a:ext>
            </a:extLst>
          </p:cNvPr>
          <p:cNvSpPr>
            <a:spLocks noChangeAspect="1"/>
          </p:cNvSpPr>
          <p:nvPr/>
        </p:nvSpPr>
        <p:spPr>
          <a:xfrm>
            <a:off x="7686404" y="3573374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lowchart: Connector 30">
            <a:extLst>
              <a:ext uri="{FF2B5EF4-FFF2-40B4-BE49-F238E27FC236}">
                <a16:creationId xmlns:a16="http://schemas.microsoft.com/office/drawing/2014/main" id="{E91842D3-0C94-4170-84FA-316ADC61FD02}"/>
              </a:ext>
            </a:extLst>
          </p:cNvPr>
          <p:cNvSpPr>
            <a:spLocks noChangeAspect="1"/>
          </p:cNvSpPr>
          <p:nvPr/>
        </p:nvSpPr>
        <p:spPr>
          <a:xfrm>
            <a:off x="8182018" y="3639080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lowchart: Connector 31">
            <a:extLst>
              <a:ext uri="{FF2B5EF4-FFF2-40B4-BE49-F238E27FC236}">
                <a16:creationId xmlns:a16="http://schemas.microsoft.com/office/drawing/2014/main" id="{C43A6804-AF35-46AE-A4D9-2582688C7CA8}"/>
              </a:ext>
            </a:extLst>
          </p:cNvPr>
          <p:cNvSpPr>
            <a:spLocks noChangeAspect="1"/>
          </p:cNvSpPr>
          <p:nvPr/>
        </p:nvSpPr>
        <p:spPr>
          <a:xfrm rot="10413787" flipH="1" flipV="1">
            <a:off x="1461696" y="2381972"/>
            <a:ext cx="141277" cy="14351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lowchart: Connector 32">
            <a:extLst>
              <a:ext uri="{FF2B5EF4-FFF2-40B4-BE49-F238E27FC236}">
                <a16:creationId xmlns:a16="http://schemas.microsoft.com/office/drawing/2014/main" id="{FB2C847A-2F79-4F4D-8AB6-73703D771AE6}"/>
              </a:ext>
            </a:extLst>
          </p:cNvPr>
          <p:cNvSpPr>
            <a:spLocks noChangeAspect="1"/>
          </p:cNvSpPr>
          <p:nvPr/>
        </p:nvSpPr>
        <p:spPr>
          <a:xfrm rot="10413787" flipH="1" flipV="1">
            <a:off x="1461696" y="3308476"/>
            <a:ext cx="141277" cy="14351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Flowchart: Connector 33">
            <a:extLst>
              <a:ext uri="{FF2B5EF4-FFF2-40B4-BE49-F238E27FC236}">
                <a16:creationId xmlns:a16="http://schemas.microsoft.com/office/drawing/2014/main" id="{99ACC9B9-3437-4716-A1BA-D32159AEBF18}"/>
              </a:ext>
            </a:extLst>
          </p:cNvPr>
          <p:cNvSpPr>
            <a:spLocks noChangeAspect="1"/>
          </p:cNvSpPr>
          <p:nvPr/>
        </p:nvSpPr>
        <p:spPr>
          <a:xfrm rot="10413787" flipH="1" flipV="1">
            <a:off x="6543905" y="2383191"/>
            <a:ext cx="141277" cy="14351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Flowchart: Connector 34">
            <a:extLst>
              <a:ext uri="{FF2B5EF4-FFF2-40B4-BE49-F238E27FC236}">
                <a16:creationId xmlns:a16="http://schemas.microsoft.com/office/drawing/2014/main" id="{42994473-6558-4443-800B-E6538EBE65BC}"/>
              </a:ext>
            </a:extLst>
          </p:cNvPr>
          <p:cNvSpPr>
            <a:spLocks noChangeAspect="1"/>
          </p:cNvSpPr>
          <p:nvPr/>
        </p:nvSpPr>
        <p:spPr>
          <a:xfrm rot="10413787" flipH="1" flipV="1">
            <a:off x="6543904" y="3291211"/>
            <a:ext cx="141277" cy="143517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67C8C6F0-3068-4BCA-AE7C-16C5420503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154402"/>
              </p:ext>
            </p:extLst>
          </p:nvPr>
        </p:nvGraphicFramePr>
        <p:xfrm>
          <a:off x="3803040" y="2678590"/>
          <a:ext cx="1537919" cy="1005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37919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857968">
                <a:tc>
                  <a:txBody>
                    <a:bodyPr/>
                    <a:lstStyle/>
                    <a:p>
                      <a:pPr algn="ctr"/>
                      <a:r>
                        <a:rPr lang="en-US" sz="6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sp>
        <p:nvSpPr>
          <p:cNvPr id="37" name="Flowchart: Connector 36">
            <a:extLst>
              <a:ext uri="{FF2B5EF4-FFF2-40B4-BE49-F238E27FC236}">
                <a16:creationId xmlns:a16="http://schemas.microsoft.com/office/drawing/2014/main" id="{33118181-0C3D-49D9-9AC2-5AD257D13A7F}"/>
              </a:ext>
            </a:extLst>
          </p:cNvPr>
          <p:cNvSpPr>
            <a:spLocks noChangeAspect="1"/>
          </p:cNvSpPr>
          <p:nvPr/>
        </p:nvSpPr>
        <p:spPr>
          <a:xfrm>
            <a:off x="694801" y="2998644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lowchart: Connector 37">
            <a:extLst>
              <a:ext uri="{FF2B5EF4-FFF2-40B4-BE49-F238E27FC236}">
                <a16:creationId xmlns:a16="http://schemas.microsoft.com/office/drawing/2014/main" id="{4545C271-A92A-455C-9FBB-549AA1FE514A}"/>
              </a:ext>
            </a:extLst>
          </p:cNvPr>
          <p:cNvSpPr>
            <a:spLocks noChangeAspect="1"/>
          </p:cNvSpPr>
          <p:nvPr/>
        </p:nvSpPr>
        <p:spPr>
          <a:xfrm>
            <a:off x="963148" y="3575966"/>
            <a:ext cx="280971" cy="285428"/>
          </a:xfrm>
          <a:prstGeom prst="flowChartConnector">
            <a:avLst/>
          </a:prstGeom>
          <a:solidFill>
            <a:srgbClr val="C642B6"/>
          </a:solidFill>
          <a:ln>
            <a:solidFill>
              <a:srgbClr val="C642B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0AA8602-1F0A-4732-B9F7-1D2FF8D8F013}"/>
              </a:ext>
            </a:extLst>
          </p:cNvPr>
          <p:cNvSpPr txBox="1"/>
          <p:nvPr/>
        </p:nvSpPr>
        <p:spPr>
          <a:xfrm>
            <a:off x="1436227" y="4307180"/>
            <a:ext cx="1189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</a:t>
            </a:r>
            <a:r>
              <a:rPr lang="en-GB" sz="2400" b="1">
                <a:solidFill>
                  <a:srgbClr val="FF0000"/>
                </a:solidFill>
                <a:latin typeface="Century Gothic" panose="020B0502020202020204" pitchFamily="34" charset="0"/>
              </a:rPr>
              <a:t>.34</a:t>
            </a:r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884868B4-3173-45C4-9177-B8802C59EDD4}"/>
              </a:ext>
            </a:extLst>
          </p:cNvPr>
          <p:cNvSpPr txBox="1"/>
          <p:nvPr/>
        </p:nvSpPr>
        <p:spPr>
          <a:xfrm>
            <a:off x="6516672" y="4307180"/>
            <a:ext cx="1189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3.05</a:t>
            </a:r>
            <a:endParaRPr lang="en-US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1" name="Picture 40" descr="A close up of a sign&#10;&#10;Description generated with high confidence">
            <a:extLst>
              <a:ext uri="{FF2B5EF4-FFF2-40B4-BE49-F238E27FC236}">
                <a16:creationId xmlns:a16="http://schemas.microsoft.com/office/drawing/2014/main" id="{891F9D2A-B53D-40DE-AE2F-60F90B97BA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42" name="TextBox 8">
            <a:extLst>
              <a:ext uri="{FF2B5EF4-FFF2-40B4-BE49-F238E27FC236}">
                <a16:creationId xmlns:a16="http://schemas.microsoft.com/office/drawing/2014/main" id="{CFF9092D-745E-46C6-B18A-84E7273C987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386024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 or &lt; to compare these decimal numbers.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1D3CECF-5122-4DC6-9B2E-D3A98015C8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114117"/>
              </p:ext>
            </p:extLst>
          </p:nvPr>
        </p:nvGraphicFramePr>
        <p:xfrm>
          <a:off x="1913283" y="1456635"/>
          <a:ext cx="5164956" cy="439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2478">
                  <a:extLst>
                    <a:ext uri="{9D8B030D-6E8A-4147-A177-3AD203B41FA5}">
                      <a16:colId xmlns:a16="http://schemas.microsoft.com/office/drawing/2014/main" val="1281774562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1216488124"/>
                    </a:ext>
                  </a:extLst>
                </a:gridCol>
                <a:gridCol w="1772478">
                  <a:extLst>
                    <a:ext uri="{9D8B030D-6E8A-4147-A177-3AD203B41FA5}">
                      <a16:colId xmlns:a16="http://schemas.microsoft.com/office/drawing/2014/main" val="2897201355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5.63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5.36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946074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5903757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1.04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57353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8394906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7.8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7.79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7763462"/>
                  </a:ext>
                </a:extLst>
              </a:tr>
            </a:tbl>
          </a:graphicData>
        </a:graphic>
      </p:graphicFrame>
      <p:pic>
        <p:nvPicPr>
          <p:cNvPr id="11" name="Picture 10" descr="A close up of a sign&#10;&#10;Description generated with high confidence">
            <a:extLst>
              <a:ext uri="{FF2B5EF4-FFF2-40B4-BE49-F238E27FC236}">
                <a16:creationId xmlns:a16="http://schemas.microsoft.com/office/drawing/2014/main" id="{5428F656-E476-437B-936B-141544E79C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5" name="TextBox 8">
            <a:extLst>
              <a:ext uri="{FF2B5EF4-FFF2-40B4-BE49-F238E27FC236}">
                <a16:creationId xmlns:a16="http://schemas.microsoft.com/office/drawing/2014/main" id="{44B6C96E-2BEA-44E7-9915-AE6B01AD696C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737233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 or &lt; to compare these decimal numbers.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1D3CECF-5122-4DC6-9B2E-D3A98015C8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734647"/>
              </p:ext>
            </p:extLst>
          </p:nvPr>
        </p:nvGraphicFramePr>
        <p:xfrm>
          <a:off x="1913283" y="1456635"/>
          <a:ext cx="5164956" cy="4398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72478">
                  <a:extLst>
                    <a:ext uri="{9D8B030D-6E8A-4147-A177-3AD203B41FA5}">
                      <a16:colId xmlns:a16="http://schemas.microsoft.com/office/drawing/2014/main" val="1281774562"/>
                    </a:ext>
                  </a:extLst>
                </a:gridCol>
                <a:gridCol w="1620000">
                  <a:extLst>
                    <a:ext uri="{9D8B030D-6E8A-4147-A177-3AD203B41FA5}">
                      <a16:colId xmlns:a16="http://schemas.microsoft.com/office/drawing/2014/main" val="1216488124"/>
                    </a:ext>
                  </a:extLst>
                </a:gridCol>
                <a:gridCol w="1772478">
                  <a:extLst>
                    <a:ext uri="{9D8B030D-6E8A-4147-A177-3AD203B41FA5}">
                      <a16:colId xmlns:a16="http://schemas.microsoft.com/office/drawing/2014/main" val="2897201355"/>
                    </a:ext>
                  </a:extLst>
                </a:gridCol>
              </a:tblGrid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5.63 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5.36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4946074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3200" b="1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5903757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1.04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1.4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357353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GB" sz="32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68394906"/>
                  </a:ext>
                </a:extLst>
              </a:tr>
              <a:tr h="1080000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7.8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latin typeface="Century Gothic" panose="020B0502020202020204" pitchFamily="34" charset="0"/>
                        </a:rPr>
                        <a:t>7.79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77763462"/>
                  </a:ext>
                </a:extLst>
              </a:tr>
            </a:tbl>
          </a:graphicData>
        </a:graphic>
      </p:graphicFrame>
      <p:pic>
        <p:nvPicPr>
          <p:cNvPr id="9" name="Picture 8" descr="A close up of a sign&#10;&#10;Description generated with high confidence">
            <a:extLst>
              <a:ext uri="{FF2B5EF4-FFF2-40B4-BE49-F238E27FC236}">
                <a16:creationId xmlns:a16="http://schemas.microsoft.com/office/drawing/2014/main" id="{79D61A64-3196-413D-8F1C-3737F66626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0" name="TextBox 8">
            <a:extLst>
              <a:ext uri="{FF2B5EF4-FFF2-40B4-BE49-F238E27FC236}">
                <a16:creationId xmlns:a16="http://schemas.microsoft.com/office/drawing/2014/main" id="{F5B688E2-A85D-4E9C-A41F-D87304EAF34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453012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digits from 1 to 9, make these statements correct.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1209675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1209675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452438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13F0D9-1EBB-493B-83F7-FD3D61A40670}"/>
              </a:ext>
            </a:extLst>
          </p:cNvPr>
          <p:cNvSpPr/>
          <p:nvPr/>
        </p:nvSpPr>
        <p:spPr>
          <a:xfrm>
            <a:off x="2874065" y="1986039"/>
            <a:ext cx="339586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Century Gothic" panose="020B0502020202020204" pitchFamily="34" charset="0"/>
              </a:rPr>
              <a:t>0.54 </a:t>
            </a:r>
            <a:r>
              <a:rPr lang="en-GB" sz="4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&gt; 0.5 </a:t>
            </a:r>
            <a:endParaRPr lang="en-GB" sz="4000" b="1" dirty="0">
              <a:latin typeface="Century Gothic" panose="020B0502020202020204" pitchFamily="34" charset="0"/>
            </a:endParaRPr>
          </a:p>
          <a:p>
            <a:endParaRPr lang="en-GB" sz="4000" b="1" dirty="0">
              <a:latin typeface="Century Gothic" panose="020B0502020202020204" pitchFamily="34" charset="0"/>
            </a:endParaRPr>
          </a:p>
          <a:p>
            <a:r>
              <a:rPr lang="en-GB" sz="4000" b="1" dirty="0">
                <a:latin typeface="Century Gothic" panose="020B0502020202020204" pitchFamily="34" charset="0"/>
              </a:rPr>
              <a:t>0.1</a:t>
            </a:r>
            <a:r>
              <a:rPr lang="en-GB" sz="4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   </a:t>
            </a:r>
            <a:r>
              <a:rPr lang="en-GB" sz="4000" b="1" dirty="0">
                <a:latin typeface="Century Gothic" panose="020B0502020202020204" pitchFamily="34" charset="0"/>
              </a:rPr>
              <a:t>   </a:t>
            </a:r>
            <a:r>
              <a:rPr lang="en-GB" sz="4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&lt; 0.18</a:t>
            </a:r>
            <a:endParaRPr lang="en-GB" sz="4000" b="1" dirty="0"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latin typeface="Century Gothic" panose="020B0502020202020204" pitchFamily="34" charset="0"/>
            </a:endParaRPr>
          </a:p>
          <a:p>
            <a:r>
              <a:rPr lang="en-GB" sz="4000" b="1" dirty="0">
                <a:latin typeface="Century Gothic" panose="020B0502020202020204" pitchFamily="34" charset="0"/>
              </a:rPr>
              <a:t>0.72 </a:t>
            </a:r>
            <a:r>
              <a:rPr lang="en-GB" sz="4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= 0.      2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9958369-9443-4A2C-BA6A-45F99C5FBA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565089"/>
              </p:ext>
            </p:extLst>
          </p:nvPr>
        </p:nvGraphicFramePr>
        <p:xfrm>
          <a:off x="5346914" y="1979413"/>
          <a:ext cx="722577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2577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endParaRPr lang="en-US" sz="4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E7E0BE3-371F-4C13-838F-01FC90485F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780007"/>
              </p:ext>
            </p:extLst>
          </p:nvPr>
        </p:nvGraphicFramePr>
        <p:xfrm>
          <a:off x="3723528" y="3190751"/>
          <a:ext cx="722577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2577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endParaRPr lang="en-US" sz="4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13C5128-A1DF-41D8-B192-5C6EBF4B03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5084380"/>
              </p:ext>
            </p:extLst>
          </p:nvPr>
        </p:nvGraphicFramePr>
        <p:xfrm>
          <a:off x="5042121" y="4425281"/>
          <a:ext cx="722577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2577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endParaRPr lang="en-US" sz="40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pic>
        <p:nvPicPr>
          <p:cNvPr id="12" name="Picture 11" descr="A close up of a sign&#10;&#10;Description generated with high confidence">
            <a:extLst>
              <a:ext uri="{FF2B5EF4-FFF2-40B4-BE49-F238E27FC236}">
                <a16:creationId xmlns:a16="http://schemas.microsoft.com/office/drawing/2014/main" id="{0E560CA9-5A6A-45DD-BA29-0938FBB634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3" name="TextBox 8">
            <a:extLst>
              <a:ext uri="{FF2B5EF4-FFF2-40B4-BE49-F238E27FC236}">
                <a16:creationId xmlns:a16="http://schemas.microsoft.com/office/drawing/2014/main" id="{7346BD2F-E4C7-426C-9F35-7F0E55A04E37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713271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Using digits from 1 to 9, make these statements correct.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Various possible answers, for example: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marL="1209675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1209675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marL="452438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13F0D9-1EBB-493B-83F7-FD3D61A40670}"/>
              </a:ext>
            </a:extLst>
          </p:cNvPr>
          <p:cNvSpPr/>
          <p:nvPr/>
        </p:nvSpPr>
        <p:spPr>
          <a:xfrm>
            <a:off x="2874065" y="1986039"/>
            <a:ext cx="339586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>
                <a:latin typeface="Century Gothic" panose="020B0502020202020204" pitchFamily="34" charset="0"/>
              </a:rPr>
              <a:t>0.54 </a:t>
            </a:r>
            <a:r>
              <a:rPr lang="en-GB" sz="4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&gt; 0.5 </a:t>
            </a:r>
            <a:endParaRPr lang="en-GB" sz="4000" b="1" dirty="0">
              <a:latin typeface="Century Gothic" panose="020B0502020202020204" pitchFamily="34" charset="0"/>
            </a:endParaRPr>
          </a:p>
          <a:p>
            <a:endParaRPr lang="en-GB" sz="4000" b="1" dirty="0">
              <a:latin typeface="Century Gothic" panose="020B0502020202020204" pitchFamily="34" charset="0"/>
            </a:endParaRPr>
          </a:p>
          <a:p>
            <a:r>
              <a:rPr lang="en-GB" sz="4000" b="1" dirty="0">
                <a:latin typeface="Century Gothic" panose="020B0502020202020204" pitchFamily="34" charset="0"/>
              </a:rPr>
              <a:t>0.1</a:t>
            </a:r>
            <a:r>
              <a:rPr lang="en-GB" sz="4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   </a:t>
            </a:r>
            <a:r>
              <a:rPr lang="en-GB" sz="4000" b="1" dirty="0">
                <a:latin typeface="Century Gothic" panose="020B0502020202020204" pitchFamily="34" charset="0"/>
              </a:rPr>
              <a:t>   </a:t>
            </a:r>
            <a:r>
              <a:rPr lang="en-GB" sz="4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&lt; 0.18</a:t>
            </a:r>
            <a:endParaRPr lang="en-GB" sz="4000" b="1" dirty="0"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latin typeface="Century Gothic" panose="020B0502020202020204" pitchFamily="34" charset="0"/>
            </a:endParaRPr>
          </a:p>
          <a:p>
            <a:r>
              <a:rPr lang="en-GB" sz="4000" b="1" dirty="0">
                <a:latin typeface="Century Gothic" panose="020B0502020202020204" pitchFamily="34" charset="0"/>
              </a:rPr>
              <a:t>0.72 </a:t>
            </a:r>
            <a:r>
              <a:rPr lang="en-GB" sz="4000" b="1" dirty="0">
                <a:latin typeface="Century Gothic" panose="020B0502020202020204" pitchFamily="34" charset="0"/>
                <a:sym typeface="Wingdings" panose="05000000000000000000" pitchFamily="2" charset="2"/>
              </a:rPr>
              <a:t>= 0.      2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9958369-9443-4A2C-BA6A-45F99C5FBA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48016"/>
              </p:ext>
            </p:extLst>
          </p:nvPr>
        </p:nvGraphicFramePr>
        <p:xfrm>
          <a:off x="5346914" y="1979413"/>
          <a:ext cx="722577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2577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E7E0BE3-371F-4C13-838F-01FC90485F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136174"/>
              </p:ext>
            </p:extLst>
          </p:nvPr>
        </p:nvGraphicFramePr>
        <p:xfrm>
          <a:off x="3723528" y="3190751"/>
          <a:ext cx="722577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2577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C13C5128-A1DF-41D8-B192-5C6EBF4B03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021540"/>
              </p:ext>
            </p:extLst>
          </p:nvPr>
        </p:nvGraphicFramePr>
        <p:xfrm>
          <a:off x="5042121" y="4425281"/>
          <a:ext cx="722577" cy="701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2577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pic>
        <p:nvPicPr>
          <p:cNvPr id="12" name="Picture 11" descr="A close up of a sign&#10;&#10;Description generated with high confidence">
            <a:extLst>
              <a:ext uri="{FF2B5EF4-FFF2-40B4-BE49-F238E27FC236}">
                <a16:creationId xmlns:a16="http://schemas.microsoft.com/office/drawing/2014/main" id="{A403EFF8-ADCA-4F2A-AFF7-46880D63C8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3" name="TextBox 8">
            <a:extLst>
              <a:ext uri="{FF2B5EF4-FFF2-40B4-BE49-F238E27FC236}">
                <a16:creationId xmlns:a16="http://schemas.microsoft.com/office/drawing/2014/main" id="{0C792F9F-1E92-4C99-ABB6-B21BF354F408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21727446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and = to compare the partitioned decimal numbers.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0.6 + 0.02              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0.3 + 0.3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 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0.04 + 0.05             0.4 + 0.05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885443B-B617-48E0-91BD-D484DD8B7F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004808"/>
              </p:ext>
            </p:extLst>
          </p:nvPr>
        </p:nvGraphicFramePr>
        <p:xfrm>
          <a:off x="4094753" y="2277057"/>
          <a:ext cx="1153273" cy="6212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3273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endParaRPr lang="en-US" sz="32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75A6D60-5D06-4279-A415-7976840FEC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2063406"/>
              </p:ext>
            </p:extLst>
          </p:nvPr>
        </p:nvGraphicFramePr>
        <p:xfrm>
          <a:off x="4094753" y="4238036"/>
          <a:ext cx="1153273" cy="6212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3273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 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8B3F11B8-FC67-46C1-893D-BCE362308B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D35E7774-2EDD-4F68-9932-F3CC6CE53E7E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31184005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Use &gt;, &lt; and = to compare the partitioned decimal numbers.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</a:rPr>
              <a:t>0.6 + 0.02              </a:t>
            </a:r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0.3 + 0.3</a:t>
            </a: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endParaRPr lang="en-GB" sz="3200" b="1" dirty="0">
              <a:solidFill>
                <a:schemeClr val="tx1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  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0.04 + 0.05             0.4 + 0.05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E885443B-B617-48E0-91BD-D484DD8B7F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4602842"/>
              </p:ext>
            </p:extLst>
          </p:nvPr>
        </p:nvGraphicFramePr>
        <p:xfrm>
          <a:off x="4094753" y="2277057"/>
          <a:ext cx="1153273" cy="6212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3273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&gt;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75A6D60-5D06-4279-A415-7976840FEC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373695"/>
              </p:ext>
            </p:extLst>
          </p:nvPr>
        </p:nvGraphicFramePr>
        <p:xfrm>
          <a:off x="4094753" y="4238036"/>
          <a:ext cx="1153273" cy="6212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3273">
                  <a:extLst>
                    <a:ext uri="{9D8B030D-6E8A-4147-A177-3AD203B41FA5}">
                      <a16:colId xmlns:a16="http://schemas.microsoft.com/office/drawing/2014/main" val="1435530758"/>
                    </a:ext>
                  </a:extLst>
                </a:gridCol>
              </a:tblGrid>
              <a:tr h="621201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>
                          <a:solidFill>
                            <a:srgbClr val="FF0000"/>
                          </a:solidFill>
                          <a:latin typeface="SassoonCRInfantMedium" panose="02000603020000020003" pitchFamily="2" charset="0"/>
                        </a:rPr>
                        <a:t> </a:t>
                      </a:r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&lt;</a:t>
                      </a:r>
                      <a:endParaRPr lang="en-US" sz="3200" dirty="0">
                        <a:solidFill>
                          <a:srgbClr val="FF0000"/>
                        </a:solidFill>
                        <a:latin typeface="SassoonCRInfantMedium" panose="0200060302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1454258"/>
                  </a:ext>
                </a:extLst>
              </a:tr>
            </a:tbl>
          </a:graphicData>
        </a:graphic>
      </p:graphicFrame>
      <p:pic>
        <p:nvPicPr>
          <p:cNvPr id="10" name="Picture 9" descr="A close up of a sign&#10;&#10;Description generated with high confidence">
            <a:extLst>
              <a:ext uri="{FF2B5EF4-FFF2-40B4-BE49-F238E27FC236}">
                <a16:creationId xmlns:a16="http://schemas.microsoft.com/office/drawing/2014/main" id="{C44B71CB-6FF1-4EE0-947E-FCFD64489D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1" name="TextBox 8">
            <a:extLst>
              <a:ext uri="{FF2B5EF4-FFF2-40B4-BE49-F238E27FC236}">
                <a16:creationId xmlns:a16="http://schemas.microsoft.com/office/drawing/2014/main" id="{A59A70DF-71FB-46C9-B885-6AF34C2AFD89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</p:spTree>
    <p:extLst>
      <p:ext uri="{BB962C8B-B14F-4D97-AF65-F5344CB8AC3E}">
        <p14:creationId xmlns:p14="http://schemas.microsoft.com/office/powerpoint/2010/main" val="1136033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 descr="A close up of a sign&#10;&#10;Description generated with high confidence">
            <a:extLst>
              <a:ext uri="{FF2B5EF4-FFF2-40B4-BE49-F238E27FC236}">
                <a16:creationId xmlns:a16="http://schemas.microsoft.com/office/drawing/2014/main" id="{7E79D219-B153-48B7-A9FF-0DCF81522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4" name="TextBox 8">
            <a:extLst>
              <a:ext uri="{FF2B5EF4-FFF2-40B4-BE49-F238E27FC236}">
                <a16:creationId xmlns:a16="http://schemas.microsoft.com/office/drawing/2014/main" id="{B6791444-D7DE-4523-9CCC-45CF2E81331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CF2859E-BC4B-437D-BFDA-9ACBAF5FC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E8E450A-6691-4214-8C63-536A3BBCB0C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Agatha says: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					Oscar says:</a:t>
            </a: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why.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E7D727CE-5377-4668-85C3-77F56F33877B}"/>
              </a:ext>
            </a:extLst>
          </p:cNvPr>
          <p:cNvSpPr/>
          <p:nvPr/>
        </p:nvSpPr>
        <p:spPr>
          <a:xfrm>
            <a:off x="3079498" y="1437987"/>
            <a:ext cx="4068000" cy="900000"/>
          </a:xfrm>
          <a:prstGeom prst="wedgeRoundRectCallout">
            <a:avLst>
              <a:gd name="adj1" fmla="val -61802"/>
              <a:gd name="adj2" fmla="val 14070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made the longest train track because it is 1.2m long.</a:t>
            </a:r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B2C3D3B7-0EA3-4DC3-ACC3-3F02240C5EE7}"/>
              </a:ext>
            </a:extLst>
          </p:cNvPr>
          <p:cNvSpPr/>
          <p:nvPr/>
        </p:nvSpPr>
        <p:spPr>
          <a:xfrm>
            <a:off x="1403098" y="3399557"/>
            <a:ext cx="4068000" cy="900000"/>
          </a:xfrm>
          <a:prstGeom prst="wedgeRoundRectCallout">
            <a:avLst>
              <a:gd name="adj1" fmla="val 61651"/>
              <a:gd name="adj2" fmla="val -13110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made the longest train track because it is 0.21m long.</a:t>
            </a:r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6130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 descr="A close up of a sign&#10;&#10;Description generated with high confidence">
            <a:extLst>
              <a:ext uri="{FF2B5EF4-FFF2-40B4-BE49-F238E27FC236}">
                <a16:creationId xmlns:a16="http://schemas.microsoft.com/office/drawing/2014/main" id="{7E79D219-B153-48B7-A9FF-0DCF81522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4" name="TextBox 8">
            <a:extLst>
              <a:ext uri="{FF2B5EF4-FFF2-40B4-BE49-F238E27FC236}">
                <a16:creationId xmlns:a16="http://schemas.microsoft.com/office/drawing/2014/main" id="{B6791444-D7DE-4523-9CCC-45CF2E81331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CF2859E-BC4B-437D-BFDA-9ACBAF5FC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E8E450A-6691-4214-8C63-536A3BBCB0C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Agatha says: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					Oscar says:</a:t>
            </a: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why.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Agatha is correct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E7D727CE-5377-4668-85C3-77F56F33877B}"/>
              </a:ext>
            </a:extLst>
          </p:cNvPr>
          <p:cNvSpPr/>
          <p:nvPr/>
        </p:nvSpPr>
        <p:spPr>
          <a:xfrm>
            <a:off x="3079498" y="1437987"/>
            <a:ext cx="4068000" cy="900000"/>
          </a:xfrm>
          <a:prstGeom prst="wedgeRoundRectCallout">
            <a:avLst>
              <a:gd name="adj1" fmla="val -61802"/>
              <a:gd name="adj2" fmla="val 14070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made the longest train track because it is 1.2m long.</a:t>
            </a:r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B2C3D3B7-0EA3-4DC3-ACC3-3F02240C5EE7}"/>
              </a:ext>
            </a:extLst>
          </p:cNvPr>
          <p:cNvSpPr/>
          <p:nvPr/>
        </p:nvSpPr>
        <p:spPr>
          <a:xfrm>
            <a:off x="1403098" y="3399557"/>
            <a:ext cx="4068000" cy="900000"/>
          </a:xfrm>
          <a:prstGeom prst="wedgeRoundRectCallout">
            <a:avLst>
              <a:gd name="adj1" fmla="val 61651"/>
              <a:gd name="adj2" fmla="val -13110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made the longest train track because it is 0.21m long.</a:t>
            </a:r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772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 descr="A close up of a sign&#10;&#10;Description generated with high confidence">
            <a:extLst>
              <a:ext uri="{FF2B5EF4-FFF2-40B4-BE49-F238E27FC236}">
                <a16:creationId xmlns:a16="http://schemas.microsoft.com/office/drawing/2014/main" id="{7E79D219-B153-48B7-A9FF-0DCF815229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4" name="TextBox 8">
            <a:extLst>
              <a:ext uri="{FF2B5EF4-FFF2-40B4-BE49-F238E27FC236}">
                <a16:creationId xmlns:a16="http://schemas.microsoft.com/office/drawing/2014/main" id="{B6791444-D7DE-4523-9CCC-45CF2E81331B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2018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CF2859E-BC4B-437D-BFDA-9ACBAF5FCC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8682"/>
            <a:ext cx="8913124" cy="63221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6E8E450A-6691-4214-8C63-536A3BBCB0C9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16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Agatha says:</a:t>
            </a: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										Oscar says:</a:t>
            </a: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Who is correct? Explain why.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Agatha is correct because 1.2m is longer than 0.21m.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  <a:cs typeface="Calibri" panose="020F050202020403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</a:t>
            </a: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 </a:t>
            </a: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b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bg2">
                  <a:lumMod val="25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endParaRPr lang="en-GB" sz="20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E7D727CE-5377-4668-85C3-77F56F33877B}"/>
              </a:ext>
            </a:extLst>
          </p:cNvPr>
          <p:cNvSpPr/>
          <p:nvPr/>
        </p:nvSpPr>
        <p:spPr>
          <a:xfrm>
            <a:off x="3079498" y="1437987"/>
            <a:ext cx="4068000" cy="900000"/>
          </a:xfrm>
          <a:prstGeom prst="wedgeRoundRectCallout">
            <a:avLst>
              <a:gd name="adj1" fmla="val -61802"/>
              <a:gd name="adj2" fmla="val 14070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made the longest train track because it is 1.2m long.</a:t>
            </a:r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1" name="Speech Bubble: Rectangle with Corners Rounded 20">
            <a:extLst>
              <a:ext uri="{FF2B5EF4-FFF2-40B4-BE49-F238E27FC236}">
                <a16:creationId xmlns:a16="http://schemas.microsoft.com/office/drawing/2014/main" id="{B2C3D3B7-0EA3-4DC3-ACC3-3F02240C5EE7}"/>
              </a:ext>
            </a:extLst>
          </p:cNvPr>
          <p:cNvSpPr/>
          <p:nvPr/>
        </p:nvSpPr>
        <p:spPr>
          <a:xfrm>
            <a:off x="1403098" y="3399557"/>
            <a:ext cx="4068000" cy="900000"/>
          </a:xfrm>
          <a:prstGeom prst="wedgeRoundRectCallout">
            <a:avLst>
              <a:gd name="adj1" fmla="val 61651"/>
              <a:gd name="adj2" fmla="val -13110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have made the longest train track because it is 0.21m long.</a:t>
            </a:r>
            <a:endParaRPr lang="en-US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9934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2858803b8c6804fdc137be4329942ee3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04d8a99e9b37cab27d9252feb61c8588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EF8F11D-A449-4684-B8E0-461263A2E192}">
  <ds:schemaRefs>
    <ds:schemaRef ds:uri="http://schemas.microsoft.com/sharepoint/v3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metadata/properties"/>
    <ds:schemaRef ds:uri="0f0ae0ff-29c4-4766-b250-c1a9bee8d430"/>
    <ds:schemaRef ds:uri="86144f90-c7b6-48d0-aae5-f5e9e48cc3df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15EFF4-ABB5-4011-8722-53B4AD617A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1713</TotalTime>
  <Words>632</Words>
  <Application>Microsoft Office PowerPoint</Application>
  <PresentationFormat>On-screen Show (4:3)</PresentationFormat>
  <Paragraphs>415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Lucy Byrne</cp:lastModifiedBy>
  <cp:revision>128</cp:revision>
  <dcterms:created xsi:type="dcterms:W3CDTF">2018-03-17T10:08:43Z</dcterms:created>
  <dcterms:modified xsi:type="dcterms:W3CDTF">2020-04-21T13:31:03Z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  <property fmtid="{D5CDD505-2E9C-101B-9397-08002B2CF9AE}" pid="4" name="AuthorIds_UIVersion_512">
    <vt:lpwstr>183</vt:lpwstr>
  </property>
</Properties>
</file>