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65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84" y="-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15/09/2015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15/09/2015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15/09/2015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15/09/2015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15/09/2015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15/09/2015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15/09/2015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15/09/2015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15/09/2015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15/09/2015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15/09/2015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18B2A77-80F8-492C-B96F-04511807F2CD}" type="datetimeFigureOut">
              <a:rPr lang="en-GB" smtClean="0"/>
              <a:t>15/09/2015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2420888"/>
            <a:ext cx="7920880" cy="396044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789" y="260648"/>
            <a:ext cx="7772400" cy="1080120"/>
          </a:xfrm>
          <a:solidFill>
            <a:srgbClr val="CC99FF"/>
          </a:solidFill>
          <a:ln w="76200">
            <a:solidFill>
              <a:srgbClr val="7030A0"/>
            </a:solidFill>
          </a:ln>
        </p:spPr>
        <p:txBody>
          <a:bodyPr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Welcome to year 6</a:t>
            </a:r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556792"/>
            <a:ext cx="6876256" cy="5157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91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ln w="57150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en-GB" dirty="0" smtClean="0"/>
              <a:t>Housekeeping!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3568" y="1412776"/>
            <a:ext cx="7920880" cy="4824536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GB" sz="4000" dirty="0" smtClean="0">
                <a:solidFill>
                  <a:schemeClr val="accent1">
                    <a:lumMod val="50000"/>
                  </a:schemeClr>
                </a:solidFill>
              </a:rPr>
              <a:t>   Please  name all clothing</a:t>
            </a:r>
          </a:p>
          <a:p>
            <a:pPr>
              <a:buFont typeface="Arial" pitchFamily="34" charset="0"/>
              <a:buChar char="•"/>
            </a:pPr>
            <a:r>
              <a:rPr lang="en-GB" sz="4000" dirty="0" smtClean="0">
                <a:solidFill>
                  <a:schemeClr val="accent1">
                    <a:lumMod val="50000"/>
                  </a:schemeClr>
                </a:solidFill>
              </a:rPr>
              <a:t>   Any medication updates</a:t>
            </a:r>
          </a:p>
          <a:p>
            <a:pPr>
              <a:buFont typeface="Arial" pitchFamily="34" charset="0"/>
              <a:buChar char="•"/>
            </a:pPr>
            <a:r>
              <a:rPr lang="en-GB" sz="4000" dirty="0" smtClean="0">
                <a:solidFill>
                  <a:schemeClr val="accent1">
                    <a:lumMod val="50000"/>
                  </a:schemeClr>
                </a:solidFill>
              </a:rPr>
              <a:t>   PE is Monday and Friday –     please have kit in school both days</a:t>
            </a:r>
          </a:p>
          <a:p>
            <a:pPr marL="45720" indent="0">
              <a:buNone/>
            </a:pPr>
            <a:r>
              <a:rPr lang="en-GB" sz="4000" dirty="0" smtClean="0">
                <a:solidFill>
                  <a:schemeClr val="accent1">
                    <a:lumMod val="50000"/>
                  </a:schemeClr>
                </a:solidFill>
              </a:rPr>
              <a:t>                Thank you</a:t>
            </a:r>
          </a:p>
          <a:p>
            <a:pPr marL="45720" indent="0">
              <a:buNone/>
            </a:pPr>
            <a:endParaRPr lang="en-GB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endParaRPr lang="en-GB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q"/>
            </a:pPr>
            <a:endParaRPr lang="en-GB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endParaRPr lang="en-GB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443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6768751" cy="1143000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Homework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115616" y="1556792"/>
            <a:ext cx="6400800" cy="4536504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en-GB" sz="3600" dirty="0" smtClean="0">
                <a:solidFill>
                  <a:schemeClr val="accent1">
                    <a:lumMod val="50000"/>
                  </a:schemeClr>
                </a:solidFill>
              </a:rPr>
              <a:t>Homework will be given out on a Tuesday.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600" dirty="0" smtClean="0">
                <a:solidFill>
                  <a:schemeClr val="accent1">
                    <a:lumMod val="50000"/>
                  </a:schemeClr>
                </a:solidFill>
              </a:rPr>
              <a:t>Spelling test on Monday.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H</a:t>
            </a:r>
            <a:r>
              <a:rPr lang="en-GB" sz="3600" dirty="0" smtClean="0">
                <a:solidFill>
                  <a:schemeClr val="accent1">
                    <a:lumMod val="50000"/>
                  </a:schemeClr>
                </a:solidFill>
              </a:rPr>
              <a:t>omework to be given in by Monday.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563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6512511" cy="1143000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Curriculum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3568" y="2204864"/>
            <a:ext cx="7632848" cy="3474720"/>
          </a:xfrm>
        </p:spPr>
        <p:txBody>
          <a:bodyPr/>
          <a:lstStyle/>
          <a:p>
            <a:pPr marL="45720" indent="0" algn="ctr">
              <a:buNone/>
            </a:pPr>
            <a:r>
              <a:rPr lang="en-GB" sz="3600" dirty="0" smtClean="0">
                <a:solidFill>
                  <a:schemeClr val="accent1">
                    <a:lumMod val="50000"/>
                  </a:schemeClr>
                </a:solidFill>
              </a:rPr>
              <a:t>Curriculum map/newsletter is on website.</a:t>
            </a:r>
            <a:endParaRPr lang="en-GB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endParaRPr lang="en-GB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5907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1412776"/>
            <a:ext cx="813690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1">
                    <a:lumMod val="50000"/>
                  </a:schemeClr>
                </a:solidFill>
              </a:rPr>
              <a:t>If you would like your children to walk to or from school on their own, please could you send a letter into school giving your permission. </a:t>
            </a:r>
          </a:p>
          <a:p>
            <a:pPr algn="ctr"/>
            <a:r>
              <a:rPr lang="en-GB" sz="4000" dirty="0" smtClean="0">
                <a:solidFill>
                  <a:schemeClr val="accent1">
                    <a:lumMod val="50000"/>
                  </a:schemeClr>
                </a:solidFill>
              </a:rPr>
              <a:t>Thanks for your co-operation. </a:t>
            </a: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02358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3568" y="836712"/>
            <a:ext cx="7488832" cy="5616624"/>
          </a:xfrm>
        </p:spPr>
        <p:txBody>
          <a:bodyPr/>
          <a:lstStyle/>
          <a:p>
            <a:pPr marL="45720" indent="0" algn="ctr">
              <a:buNone/>
            </a:pP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Children’s greatest fear regarding year 6 was</a:t>
            </a:r>
          </a:p>
          <a:p>
            <a:pPr marL="45720" indent="0" algn="ctr">
              <a:buNone/>
            </a:pPr>
            <a:r>
              <a:rPr lang="en-GB" sz="4600" b="1" dirty="0" smtClean="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ea typeface="+mj-ea"/>
                <a:cs typeface="+mj-cs"/>
              </a:rPr>
              <a:t>SATS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marL="45720" indent="0" algn="ctr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We’ve tried to reassure them that they’ll be ready for them when they do them. </a:t>
            </a:r>
          </a:p>
          <a:p>
            <a:pPr marL="45720" indent="0" algn="ctr">
              <a:buNone/>
            </a:pP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It’s never as bad as they think it will be – we make them feel special during SATS week. </a:t>
            </a:r>
          </a:p>
          <a:p>
            <a:pPr marL="45720" indent="0" algn="ctr">
              <a:buNone/>
            </a:pPr>
            <a:endParaRPr lang="en-GB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Some children enjoy the challenge!</a:t>
            </a:r>
          </a:p>
          <a:p>
            <a:pPr marL="45720" indent="0" algn="ctr">
              <a:buNone/>
            </a:pPr>
            <a:endParaRPr lang="en-GB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Hopefully they’ll be happy with their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r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esults. </a:t>
            </a:r>
          </a:p>
          <a:p>
            <a:pPr marL="45720" indent="0" algn="ctr">
              <a:buNone/>
            </a:pPr>
            <a:endParaRPr lang="en-GB" dirty="0" smtClean="0"/>
          </a:p>
          <a:p>
            <a:pPr marL="45720" indent="0" algn="ctr">
              <a:buNone/>
            </a:pPr>
            <a:endParaRPr lang="en-GB" dirty="0"/>
          </a:p>
        </p:txBody>
      </p:sp>
      <p:pic>
        <p:nvPicPr>
          <p:cNvPr id="1028" name="Picture 4" descr="C:\Users\bondd.SPPS.003\AppData\Local\Microsoft\Windows\Temporary Internet Files\Content.IE5\UTV04NS6\MC9004231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764704"/>
            <a:ext cx="1175374" cy="1175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bondd.SPPS.003\AppData\Local\Microsoft\Windows\Temporary Internet Files\Content.IE5\SNEE4STG\MC90028197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2722" y="4941168"/>
            <a:ext cx="1802282" cy="170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9007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332656"/>
            <a:ext cx="842493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</a:rPr>
              <a:t>Robin Wood is way up there on their list of things they’re looking forward to.</a:t>
            </a:r>
          </a:p>
          <a:p>
            <a:pPr algn="ctr"/>
            <a:endParaRPr lang="en-GB" sz="3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</a:rPr>
              <a:t>Details and forms to fill in will be sent out shortly.</a:t>
            </a:r>
          </a:p>
          <a:p>
            <a:pPr algn="ctr"/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</a:rPr>
              <a:t>Date of trip - July 4</a:t>
            </a:r>
            <a:r>
              <a:rPr lang="en-GB" sz="3200" baseline="30000" dirty="0" smtClean="0">
                <a:solidFill>
                  <a:schemeClr val="accent1">
                    <a:lumMod val="50000"/>
                  </a:schemeClr>
                </a:solidFill>
              </a:rPr>
              <a:t>th</a:t>
            </a:r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</a:rPr>
              <a:t> – 6th</a:t>
            </a: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en-GB" sz="3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</a:rPr>
              <a:t>Payments can be made at the office to Mrs Dean – she is happy for you to pay weekly or monthly  so as to spread the cost. </a:t>
            </a:r>
          </a:p>
          <a:p>
            <a:pPr algn="ctr"/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847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764704"/>
            <a:ext cx="748883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</a:rPr>
              <a:t>Your children have all, without exception, taken to their year 6 responsibilities extremely well.</a:t>
            </a:r>
          </a:p>
          <a:p>
            <a:pPr algn="ctr"/>
            <a:endParaRPr lang="en-GB" sz="28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</a:rPr>
              <a:t>They all have jobs around the school which will be changed termly so as to give as many children as possible the opportunity to try out different things.</a:t>
            </a:r>
          </a:p>
          <a:p>
            <a:pPr algn="ctr"/>
            <a:endParaRPr lang="en-GB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746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3608" y="476672"/>
            <a:ext cx="748883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</a:rPr>
              <a:t>We are 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frequently asked </a:t>
            </a:r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</a:rPr>
              <a:t>by the children when 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they will get their </a:t>
            </a:r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</a:rPr>
              <a:t>buddies. There is a huge amount of buddy excitement in the class!!!</a:t>
            </a:r>
          </a:p>
          <a:p>
            <a:pPr lvl="0" algn="ctr"/>
            <a:endParaRPr lang="en-GB" sz="2800" dirty="0">
              <a:solidFill>
                <a:schemeClr val="accent1">
                  <a:lumMod val="50000"/>
                </a:schemeClr>
              </a:solidFill>
            </a:endParaRPr>
          </a:p>
          <a:p>
            <a:pPr lvl="0" algn="ctr"/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</a:rPr>
              <a:t>The reception children have started full days in school today. Having lunch here  is obviously all new to them and so the year 6 children are helping them to learn the routines. 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T</a:t>
            </a:r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</a:rPr>
              <a:t>his will be of great assistance to the staff and will be a fabulous opportunity for reception and year 6 to get to know each other. </a:t>
            </a:r>
          </a:p>
          <a:p>
            <a:pPr lvl="0" algn="ctr"/>
            <a:endParaRPr lang="en-GB" sz="2800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583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1196752"/>
            <a:ext cx="669674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1">
                    <a:lumMod val="50000"/>
                  </a:schemeClr>
                </a:solidFill>
              </a:rPr>
              <a:t>Thank you for coming.</a:t>
            </a:r>
          </a:p>
          <a:p>
            <a:pPr algn="ctr"/>
            <a:endParaRPr lang="en-GB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en-GB" sz="4000" dirty="0" smtClean="0">
                <a:solidFill>
                  <a:schemeClr val="accent1">
                    <a:lumMod val="50000"/>
                  </a:schemeClr>
                </a:solidFill>
              </a:rPr>
              <a:t>We’re here most evenings if there is anything you’d like to talk about.</a:t>
            </a: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393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513</TotalTime>
  <Words>369</Words>
  <Application>Microsoft Office PowerPoint</Application>
  <PresentationFormat>On-screen Show (4:3)</PresentationFormat>
  <Paragraphs>44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Slipstream</vt:lpstr>
      <vt:lpstr>Welcome to year 6</vt:lpstr>
      <vt:lpstr>Housekeeping!</vt:lpstr>
      <vt:lpstr>Homework</vt:lpstr>
      <vt:lpstr>Curriculum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 Philip's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6</dc:title>
  <dc:creator>SPPS</dc:creator>
  <cp:lastModifiedBy>Home</cp:lastModifiedBy>
  <cp:revision>14</cp:revision>
  <dcterms:created xsi:type="dcterms:W3CDTF">2014-09-15T15:29:28Z</dcterms:created>
  <dcterms:modified xsi:type="dcterms:W3CDTF">2015-09-15T22:20:13Z</dcterms:modified>
</cp:coreProperties>
</file>