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10.xml" ContentType="application/vnd.openxmlformats-officedocument.theme+xml"/>
  <Override PartName="/ppt/slideLayouts/slideLayout23.xml" ContentType="application/vnd.openxmlformats-officedocument.presentationml.slideLayout+xml"/>
  <Override PartName="/ppt/theme/theme11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12.xml" ContentType="application/vnd.openxmlformats-officedocument.theme+xml"/>
  <Override PartName="/ppt/slideLayouts/slideLayout26.xml" ContentType="application/vnd.openxmlformats-officedocument.presentationml.slideLayout+xml"/>
  <Override PartName="/ppt/theme/theme13.xml" ContentType="application/vnd.openxmlformats-officedocument.theme+xml"/>
  <Override PartName="/ppt/slideLayouts/slideLayout27.xml" ContentType="application/vnd.openxmlformats-officedocument.presentationml.slideLayout+xml"/>
  <Override PartName="/ppt/theme/theme14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5.xml" ContentType="application/vnd.openxmlformats-officedocument.theme+xml"/>
  <Override PartName="/ppt/theme/theme1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8" r:id="rId4"/>
    <p:sldMasterId id="2147483681" r:id="rId5"/>
    <p:sldMasterId id="2147483683" r:id="rId6"/>
    <p:sldMasterId id="2147483685" r:id="rId7"/>
    <p:sldMasterId id="2147483687" r:id="rId8"/>
    <p:sldMasterId id="2147483689" r:id="rId9"/>
    <p:sldMasterId id="2147483692" r:id="rId10"/>
    <p:sldMasterId id="2147483650" r:id="rId11"/>
    <p:sldMasterId id="2147483652" r:id="rId12"/>
    <p:sldMasterId id="2147483654" r:id="rId13"/>
    <p:sldMasterId id="2147483666" r:id="rId14"/>
    <p:sldMasterId id="2147483668" r:id="rId15"/>
    <p:sldMasterId id="2147483671" r:id="rId16"/>
    <p:sldMasterId id="2147483673" r:id="rId17"/>
    <p:sldMasterId id="2147483675" r:id="rId18"/>
  </p:sldMasterIdLst>
  <p:notesMasterIdLst>
    <p:notesMasterId r:id="rId29"/>
  </p:notesMasterIdLst>
  <p:sldIdLst>
    <p:sldId id="352" r:id="rId19"/>
    <p:sldId id="353" r:id="rId20"/>
    <p:sldId id="351" r:id="rId21"/>
    <p:sldId id="372" r:id="rId22"/>
    <p:sldId id="354" r:id="rId23"/>
    <p:sldId id="369" r:id="rId24"/>
    <p:sldId id="339" r:id="rId25"/>
    <p:sldId id="355" r:id="rId26"/>
    <p:sldId id="371" r:id="rId27"/>
    <p:sldId id="356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990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8.xml"/><Relationship Id="rId3" Type="http://schemas.openxmlformats.org/officeDocument/2006/relationships/customXml" Target="../customXml/item3.xml"/><Relationship Id="rId21" Type="http://schemas.openxmlformats.org/officeDocument/2006/relationships/slide" Target="slides/slide3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7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" Target="slides/slide2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6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5.xml"/><Relationship Id="rId28" Type="http://schemas.openxmlformats.org/officeDocument/2006/relationships/slide" Target="slides/slide10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1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4.xml"/><Relationship Id="rId27" Type="http://schemas.openxmlformats.org/officeDocument/2006/relationships/slide" Target="slides/slide9.xml"/><Relationship Id="rId30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7933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35E50-1930-44E5-9B14-893AFBD95C69}" type="datetimeFigureOut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31/10/2020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8BBDC2-4ED5-4A8D-A28C-1B3F6D2413F0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9316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3572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3420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4682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8374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1448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6147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6917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4038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9454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6289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3345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1523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7731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4644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738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6096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9266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2965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3340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624654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3710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31/10/2020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771879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063701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91543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38199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9054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theme" Target="../theme/theme12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.jpg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6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27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theme" Target="../theme/theme15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6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459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684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899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068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564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420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36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770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4792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256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929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625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393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376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10" Type="http://schemas.openxmlformats.org/officeDocument/2006/relationships/image" Target="../media/image19.png"/><Relationship Id="rId9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1.png"/><Relationship Id="rId11" Type="http://schemas.openxmlformats.org/officeDocument/2006/relationships/image" Target="../media/image23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9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6.png"/><Relationship Id="rId7" Type="http://schemas.openxmlformats.org/officeDocument/2006/relationships/image" Target="../media/image30.png"/><Relationship Id="rId12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6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9" Type="http://schemas.openxmlformats.org/officeDocument/2006/relationships/image" Target="../media/image32.png"/><Relationship Id="rId1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7882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80046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3" y="553076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1)	</a:t>
            </a:r>
            <a:r>
              <a:rPr lang="en-US" sz="2800" dirty="0">
                <a:latin typeface="Calibri" panose="020F0502020204030204" pitchFamily="34" charset="0"/>
              </a:rPr>
              <a:t>Complete the part-whole model.</a:t>
            </a:r>
            <a:endParaRPr lang="en-GB" sz="2800" dirty="0"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667513" y="3366066"/>
                <a:ext cx="7065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2)	</a:t>
                </a:r>
                <a:r>
                  <a:rPr lang="en-US" sz="2800" dirty="0">
                    <a:latin typeface="Calibri" panose="020F0502020204030204" pitchFamily="34" charset="0"/>
                  </a:rPr>
                  <a:t>832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_____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1,000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3" y="3366066"/>
                <a:ext cx="7065698" cy="523220"/>
              </a:xfrm>
              <a:prstGeom prst="rect">
                <a:avLst/>
              </a:prstGeom>
              <a:blipFill>
                <a:blip r:embed="rId5"/>
                <a:stretch>
                  <a:fillRect l="-181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67513" y="4609396"/>
                <a:ext cx="7065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3)	5,728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2,942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2,942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______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3" y="4609396"/>
                <a:ext cx="7065698" cy="523220"/>
              </a:xfrm>
              <a:prstGeom prst="rect">
                <a:avLst/>
              </a:prstGeom>
              <a:blipFill>
                <a:blip r:embed="rId6"/>
                <a:stretch>
                  <a:fillRect l="-181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175726" y="1075114"/>
            <a:ext cx="2186087" cy="218844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402543" y="1273186"/>
            <a:ext cx="1306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1,453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154709" y="1894851"/>
            <a:ext cx="1306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5,000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480845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3" y="553076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1)	</a:t>
            </a:r>
            <a:r>
              <a:rPr lang="en-US" sz="2800" dirty="0">
                <a:latin typeface="Calibri" panose="020F0502020204030204" pitchFamily="34" charset="0"/>
              </a:rPr>
              <a:t>Complete the part-whole model.</a:t>
            </a:r>
            <a:endParaRPr lang="en-GB" sz="2800" dirty="0"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667513" y="3366066"/>
                <a:ext cx="7065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2)	</a:t>
                </a:r>
                <a:r>
                  <a:rPr lang="en-US" sz="2800" dirty="0">
                    <a:latin typeface="Calibri" panose="020F0502020204030204" pitchFamily="34" charset="0"/>
                  </a:rPr>
                  <a:t>832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_____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1,000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3" y="3366066"/>
                <a:ext cx="7065698" cy="523220"/>
              </a:xfrm>
              <a:prstGeom prst="rect">
                <a:avLst/>
              </a:prstGeom>
              <a:blipFill>
                <a:blip r:embed="rId5"/>
                <a:stretch>
                  <a:fillRect l="-181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67513" y="4609396"/>
                <a:ext cx="7065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3)	5,728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2,942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2,942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______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3" y="4609396"/>
                <a:ext cx="7065698" cy="523220"/>
              </a:xfrm>
              <a:prstGeom prst="rect">
                <a:avLst/>
              </a:prstGeom>
              <a:blipFill>
                <a:blip r:embed="rId6"/>
                <a:stretch>
                  <a:fillRect l="-181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175726" y="1075114"/>
            <a:ext cx="2186087" cy="218844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402543" y="1273186"/>
            <a:ext cx="1306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1,453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154709" y="1894851"/>
            <a:ext cx="1306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5,000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4500396" y="1873304"/>
                <a:ext cx="376839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tx1"/>
                    </a:solidFill>
                  </a:rPr>
                  <a:t>4,999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1,452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3,547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0396" y="1873304"/>
                <a:ext cx="3768393" cy="523220"/>
              </a:xfrm>
              <a:prstGeom prst="rect">
                <a:avLst/>
              </a:prstGeom>
              <a:blipFill>
                <a:blip r:embed="rId8"/>
                <a:stretch>
                  <a:fillRect l="-323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3402543" y="2557069"/>
            <a:ext cx="13846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3,547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272275" y="3360826"/>
            <a:ext cx="13846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168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08489" y="4609396"/>
            <a:ext cx="13846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5,728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77767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81279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470" y="657630"/>
            <a:ext cx="3278932" cy="328247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926440" y="1006204"/>
            <a:ext cx="1306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3,562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7935" y="2883133"/>
            <a:ext cx="1306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2,747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989494" y="2883132"/>
            <a:ext cx="1306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815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2041677" y="4102627"/>
                <a:ext cx="356802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3,562 </a:t>
                </a:r>
                <a14:m>
                  <m:oMath xmlns:m="http://schemas.openxmlformats.org/officeDocument/2006/math">
                    <m:r>
                      <a:rPr lang="en-GB" sz="36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2,747 </a:t>
                </a:r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endParaRPr lang="en-GB" sz="36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1677" y="4102627"/>
                <a:ext cx="3568021" cy="646331"/>
              </a:xfrm>
              <a:prstGeom prst="rect">
                <a:avLst/>
              </a:prstGeom>
              <a:blipFill>
                <a:blip r:embed="rId6"/>
                <a:stretch>
                  <a:fillRect l="-5299" t="-16038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ectangle 23"/>
          <p:cNvSpPr/>
          <p:nvPr/>
        </p:nvSpPr>
        <p:spPr>
          <a:xfrm>
            <a:off x="5348315" y="4102627"/>
            <a:ext cx="11007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815</a:t>
            </a:r>
            <a:endParaRPr lang="en-GB" sz="3600" dirty="0">
              <a:solidFill>
                <a:schemeClr val="accent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942128" y="2912173"/>
            <a:ext cx="992712" cy="646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?</a:t>
            </a:r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9208990"/>
              </p:ext>
            </p:extLst>
          </p:nvPr>
        </p:nvGraphicFramePr>
        <p:xfrm>
          <a:off x="4925856" y="905190"/>
          <a:ext cx="2685140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1285">
                  <a:extLst>
                    <a:ext uri="{9D8B030D-6E8A-4147-A177-3AD203B41FA5}">
                      <a16:colId xmlns:a16="http://schemas.microsoft.com/office/drawing/2014/main" val="2336028965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cxnSp>
        <p:nvCxnSpPr>
          <p:cNvPr id="27" name="Straight Connector 26"/>
          <p:cNvCxnSpPr/>
          <p:nvPr/>
        </p:nvCxnSpPr>
        <p:spPr>
          <a:xfrm flipV="1">
            <a:off x="6416130" y="1758546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6206778" y="139088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516606" y="1394495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103632" y="2898747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414049" y="289418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cxnSp>
        <p:nvCxnSpPr>
          <p:cNvPr id="35" name="Straight Connector 34"/>
          <p:cNvCxnSpPr/>
          <p:nvPr/>
        </p:nvCxnSpPr>
        <p:spPr>
          <a:xfrm flipV="1">
            <a:off x="5064425" y="1754932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4855073" y="137314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864065" y="1394495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5752940" y="289418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8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087216" y="289418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4256390" y="2110533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6390" y="2110533"/>
                <a:ext cx="678391" cy="70788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2041677" y="4675791"/>
                <a:ext cx="356802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2,747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815 </a:t>
                </a:r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endParaRPr lang="en-GB" sz="36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1677" y="4675791"/>
                <a:ext cx="3568021" cy="646331"/>
              </a:xfrm>
              <a:prstGeom prst="rect">
                <a:avLst/>
              </a:prstGeom>
              <a:blipFill>
                <a:blip r:embed="rId8"/>
                <a:stretch>
                  <a:fillRect l="-5299" t="-16038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6" name="Rectangle 55"/>
          <p:cNvSpPr/>
          <p:nvPr/>
        </p:nvSpPr>
        <p:spPr>
          <a:xfrm>
            <a:off x="4996113" y="4646751"/>
            <a:ext cx="14832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3,562</a:t>
            </a:r>
            <a:endParaRPr lang="en-GB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/>
              <p:cNvSpPr txBox="1"/>
              <p:nvPr/>
            </p:nvSpPr>
            <p:spPr>
              <a:xfrm>
                <a:off x="2041677" y="5311157"/>
                <a:ext cx="356802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815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2,747 </a:t>
                </a:r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endParaRPr lang="en-GB" sz="36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57" name="TextBox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1677" y="5311157"/>
                <a:ext cx="3568021" cy="646331"/>
              </a:xfrm>
              <a:prstGeom prst="rect">
                <a:avLst/>
              </a:prstGeom>
              <a:blipFill>
                <a:blip r:embed="rId9"/>
                <a:stretch>
                  <a:fillRect l="-5299" t="-16038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8" name="Rectangle 57"/>
          <p:cNvSpPr/>
          <p:nvPr/>
        </p:nvSpPr>
        <p:spPr>
          <a:xfrm>
            <a:off x="4996113" y="5282117"/>
            <a:ext cx="14832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3,562</a:t>
            </a:r>
            <a:endParaRPr lang="en-GB" sz="3600" dirty="0"/>
          </a:p>
        </p:txBody>
      </p:sp>
      <p:graphicFrame>
        <p:nvGraphicFramePr>
          <p:cNvPr id="59" name="Table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6916951"/>
              </p:ext>
            </p:extLst>
          </p:nvPr>
        </p:nvGraphicFramePr>
        <p:xfrm>
          <a:off x="4934781" y="905189"/>
          <a:ext cx="2685140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1285">
                  <a:extLst>
                    <a:ext uri="{9D8B030D-6E8A-4147-A177-3AD203B41FA5}">
                      <a16:colId xmlns:a16="http://schemas.microsoft.com/office/drawing/2014/main" val="2336028965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/>
              <p:cNvSpPr txBox="1"/>
              <p:nvPr/>
            </p:nvSpPr>
            <p:spPr>
              <a:xfrm>
                <a:off x="4265315" y="2105771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0" name="TextBox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5315" y="2105771"/>
                <a:ext cx="678391" cy="707886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7098877" y="2858815"/>
            <a:ext cx="6333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6423419" y="3520653"/>
            <a:ext cx="633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6399447" y="2868965"/>
            <a:ext cx="6333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6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5738203" y="2854478"/>
            <a:ext cx="6333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5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5095434" y="3542412"/>
            <a:ext cx="633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5080909" y="2863680"/>
            <a:ext cx="6333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13890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1" grpId="0"/>
      <p:bldP spid="21" grpId="1"/>
      <p:bldP spid="22" grpId="0"/>
      <p:bldP spid="23" grpId="0"/>
      <p:bldP spid="24" grpId="0"/>
      <p:bldP spid="25" grpId="0" animBg="1"/>
      <p:bldP spid="29" grpId="0"/>
      <p:bldP spid="29" grpId="1"/>
      <p:bldP spid="30" grpId="0"/>
      <p:bldP spid="30" grpId="1"/>
      <p:bldP spid="31" grpId="0"/>
      <p:bldP spid="31" grpId="1"/>
      <p:bldP spid="34" grpId="0"/>
      <p:bldP spid="34" grpId="1"/>
      <p:bldP spid="36" grpId="0"/>
      <p:bldP spid="36" grpId="1"/>
      <p:bldP spid="37" grpId="0"/>
      <p:bldP spid="37" grpId="1"/>
      <p:bldP spid="50" grpId="0"/>
      <p:bldP spid="50" grpId="1"/>
      <p:bldP spid="51" grpId="0"/>
      <p:bldP spid="51" grpId="1"/>
      <p:bldP spid="52" grpId="0"/>
      <p:bldP spid="52" grpId="1"/>
      <p:bldP spid="55" grpId="0"/>
      <p:bldP spid="56" grpId="0"/>
      <p:bldP spid="57" grpId="0"/>
      <p:bldP spid="58" grpId="0"/>
      <p:bldP spid="60" grpId="0"/>
      <p:bldP spid="4" grpId="0"/>
      <p:bldP spid="61" grpId="0"/>
      <p:bldP spid="62" grpId="0"/>
      <p:bldP spid="63" grpId="0"/>
      <p:bldP spid="64" grpId="0"/>
      <p:bldP spid="6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/>
          <p:cNvSpPr txBox="1"/>
          <p:nvPr/>
        </p:nvSpPr>
        <p:spPr>
          <a:xfrm>
            <a:off x="684506" y="830050"/>
            <a:ext cx="4127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1,319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latin typeface="Calibri" panose="020F0502020204030204" pitchFamily="34" charset="0"/>
              </a:rPr>
              <a:t> 4,484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</a:t>
            </a:r>
          </a:p>
        </p:txBody>
      </p:sp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7589130"/>
              </p:ext>
            </p:extLst>
          </p:nvPr>
        </p:nvGraphicFramePr>
        <p:xfrm>
          <a:off x="935968" y="2013844"/>
          <a:ext cx="3431164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1290">
                  <a:extLst>
                    <a:ext uri="{9D8B030D-6E8A-4147-A177-3AD203B41FA5}">
                      <a16:colId xmlns:a16="http://schemas.microsoft.com/office/drawing/2014/main" val="2032489297"/>
                    </a:ext>
                  </a:extLst>
                </a:gridCol>
                <a:gridCol w="2259874">
                  <a:extLst>
                    <a:ext uri="{9D8B030D-6E8A-4147-A177-3AD203B41FA5}">
                      <a16:colId xmlns:a16="http://schemas.microsoft.com/office/drawing/2014/main" val="2152675445"/>
                    </a:ext>
                  </a:extLst>
                </a:gridCol>
              </a:tblGrid>
              <a:tr h="525462">
                <a:tc gridSpan="2"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15669639"/>
                  </a:ext>
                </a:extLst>
              </a:tr>
              <a:tr h="525462"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3680477"/>
                  </a:ext>
                </a:extLst>
              </a:tr>
            </a:tbl>
          </a:graphicData>
        </a:graphic>
      </p:graphicFrame>
      <p:sp>
        <p:nvSpPr>
          <p:cNvPr id="33" name="Rectangle 32"/>
          <p:cNvSpPr/>
          <p:nvPr/>
        </p:nvSpPr>
        <p:spPr>
          <a:xfrm>
            <a:off x="2001093" y="1997792"/>
            <a:ext cx="12362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5,803</a:t>
            </a:r>
            <a:endParaRPr lang="en-GB" sz="3600" dirty="0"/>
          </a:p>
        </p:txBody>
      </p:sp>
      <p:sp>
        <p:nvSpPr>
          <p:cNvPr id="38" name="Rectangle 37"/>
          <p:cNvSpPr/>
          <p:nvPr/>
        </p:nvSpPr>
        <p:spPr>
          <a:xfrm>
            <a:off x="935968" y="2657049"/>
            <a:ext cx="12362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1,319</a:t>
            </a:r>
            <a:endParaRPr lang="en-GB" sz="3600" dirty="0"/>
          </a:p>
        </p:txBody>
      </p:sp>
      <p:sp>
        <p:nvSpPr>
          <p:cNvPr id="39" name="Rectangle 38"/>
          <p:cNvSpPr/>
          <p:nvPr/>
        </p:nvSpPr>
        <p:spPr>
          <a:xfrm>
            <a:off x="2565995" y="2644123"/>
            <a:ext cx="12362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4,484</a:t>
            </a:r>
            <a:endParaRPr lang="en-GB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2002364" y="4460746"/>
                <a:ext cx="349661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5,803 </a:t>
                </a:r>
                <a14:m>
                  <m:oMath xmlns:m="http://schemas.openxmlformats.org/officeDocument/2006/math">
                    <m:r>
                      <a:rPr lang="en-GB" sz="36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4,484 </a:t>
                </a:r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endParaRPr lang="en-GB" sz="36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2364" y="4460746"/>
                <a:ext cx="3496617" cy="646331"/>
              </a:xfrm>
              <a:prstGeom prst="rect">
                <a:avLst/>
              </a:prstGeom>
              <a:blipFill>
                <a:blip r:embed="rId5"/>
                <a:stretch>
                  <a:fillRect l="-5226" t="-16981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Rectangle 42"/>
          <p:cNvSpPr/>
          <p:nvPr/>
        </p:nvSpPr>
        <p:spPr>
          <a:xfrm>
            <a:off x="5239464" y="4458808"/>
            <a:ext cx="12362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1,319</a:t>
            </a:r>
            <a:endParaRPr lang="en-GB" sz="3600" dirty="0"/>
          </a:p>
        </p:txBody>
      </p:sp>
      <p:sp>
        <p:nvSpPr>
          <p:cNvPr id="50" name="Rectangle 49"/>
          <p:cNvSpPr/>
          <p:nvPr/>
        </p:nvSpPr>
        <p:spPr>
          <a:xfrm>
            <a:off x="3861092" y="815452"/>
            <a:ext cx="12362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5,803</a:t>
            </a:r>
            <a:endParaRPr lang="en-GB" sz="3600" dirty="0">
              <a:solidFill>
                <a:schemeClr val="accent1"/>
              </a:solidFill>
            </a:endParaRPr>
          </a:p>
        </p:txBody>
      </p:sp>
      <p:graphicFrame>
        <p:nvGraphicFramePr>
          <p:cNvPr id="51" name="Table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9615567"/>
              </p:ext>
            </p:extLst>
          </p:nvPr>
        </p:nvGraphicFramePr>
        <p:xfrm>
          <a:off x="5230539" y="1432579"/>
          <a:ext cx="2685140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1285">
                  <a:extLst>
                    <a:ext uri="{9D8B030D-6E8A-4147-A177-3AD203B41FA5}">
                      <a16:colId xmlns:a16="http://schemas.microsoft.com/office/drawing/2014/main" val="2336028965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4561073" y="2633161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1073" y="2633161"/>
                <a:ext cx="678391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TextBox 52"/>
          <p:cNvSpPr txBox="1"/>
          <p:nvPr/>
        </p:nvSpPr>
        <p:spPr>
          <a:xfrm>
            <a:off x="7360646" y="3365222"/>
            <a:ext cx="6333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3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6685188" y="4027060"/>
            <a:ext cx="633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6684687" y="3370886"/>
            <a:ext cx="6333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0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5946044" y="4056013"/>
            <a:ext cx="633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6045288" y="3379079"/>
            <a:ext cx="6333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8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5359055" y="3379079"/>
            <a:ext cx="6333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/>
              <p:cNvSpPr txBox="1"/>
              <p:nvPr/>
            </p:nvSpPr>
            <p:spPr>
              <a:xfrm>
                <a:off x="2001093" y="5144744"/>
                <a:ext cx="349661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4,484 </a:t>
                </a:r>
                <a14:m>
                  <m:oMath xmlns:m="http://schemas.openxmlformats.org/officeDocument/2006/math">
                    <m:r>
                      <a:rPr lang="en-GB" sz="36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5,803 </a:t>
                </a:r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endParaRPr lang="en-GB" sz="36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59" name="TextBox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1093" y="5144744"/>
                <a:ext cx="3496617" cy="646331"/>
              </a:xfrm>
              <a:prstGeom prst="rect">
                <a:avLst/>
              </a:prstGeom>
              <a:blipFill>
                <a:blip r:embed="rId7"/>
                <a:stretch>
                  <a:fillRect l="-5226" t="-16981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Rectangle 59"/>
          <p:cNvSpPr/>
          <p:nvPr/>
        </p:nvSpPr>
        <p:spPr>
          <a:xfrm>
            <a:off x="5238193" y="5142806"/>
            <a:ext cx="12362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1,319</a:t>
            </a:r>
            <a:endParaRPr lang="en-GB" sz="3600" dirty="0"/>
          </a:p>
        </p:txBody>
      </p:sp>
      <p:pic>
        <p:nvPicPr>
          <p:cNvPr id="61" name="Picture 6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6241" y="5184047"/>
            <a:ext cx="1209375" cy="848250"/>
          </a:xfrm>
          <a:prstGeom prst="rect">
            <a:avLst/>
          </a:prstGeom>
        </p:spPr>
      </p:pic>
      <p:cxnSp>
        <p:nvCxnSpPr>
          <p:cNvPr id="4" name="Straight Connector 3"/>
          <p:cNvCxnSpPr>
            <a:cxnSpLocks/>
          </p:cNvCxnSpPr>
          <p:nvPr/>
        </p:nvCxnSpPr>
        <p:spPr>
          <a:xfrm flipV="1">
            <a:off x="935968" y="2657049"/>
            <a:ext cx="1162096" cy="633406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62" name="Table 6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7013983"/>
              </p:ext>
            </p:extLst>
          </p:nvPr>
        </p:nvGraphicFramePr>
        <p:xfrm>
          <a:off x="5239464" y="1442422"/>
          <a:ext cx="2685140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1285">
                  <a:extLst>
                    <a:ext uri="{9D8B030D-6E8A-4147-A177-3AD203B41FA5}">
                      <a16:colId xmlns:a16="http://schemas.microsoft.com/office/drawing/2014/main" val="2336028965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4569998" y="2643004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9998" y="2643004"/>
                <a:ext cx="678391" cy="70788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7237367" y="2023917"/>
            <a:ext cx="64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6559055" y="2007386"/>
            <a:ext cx="64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cxnSp>
        <p:nvCxnSpPr>
          <p:cNvPr id="7" name="Straight Connector 6"/>
          <p:cNvCxnSpPr>
            <a:cxnSpLocks/>
          </p:cNvCxnSpPr>
          <p:nvPr/>
        </p:nvCxnSpPr>
        <p:spPr>
          <a:xfrm flipH="1" flipV="1">
            <a:off x="6621574" y="2285820"/>
            <a:ext cx="555805" cy="29131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5" name="TextBox 64"/>
          <p:cNvSpPr txBox="1"/>
          <p:nvPr/>
        </p:nvSpPr>
        <p:spPr>
          <a:xfrm>
            <a:off x="6729355" y="1789606"/>
            <a:ext cx="64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cxnSp>
        <p:nvCxnSpPr>
          <p:cNvPr id="66" name="Straight Connector 65"/>
          <p:cNvCxnSpPr/>
          <p:nvPr/>
        </p:nvCxnSpPr>
        <p:spPr>
          <a:xfrm flipV="1">
            <a:off x="5963588" y="2292561"/>
            <a:ext cx="555805" cy="29131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6067519" y="1806948"/>
            <a:ext cx="64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cxnSp>
        <p:nvCxnSpPr>
          <p:cNvPr id="68" name="Straight Connector 67"/>
          <p:cNvCxnSpPr>
            <a:endCxn id="32" idx="3"/>
          </p:cNvCxnSpPr>
          <p:nvPr/>
        </p:nvCxnSpPr>
        <p:spPr>
          <a:xfrm flipV="1">
            <a:off x="2098064" y="2653924"/>
            <a:ext cx="2269068" cy="620055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/>
              <p:cNvSpPr txBox="1"/>
              <p:nvPr/>
            </p:nvSpPr>
            <p:spPr>
              <a:xfrm>
                <a:off x="1994772" y="5136113"/>
                <a:ext cx="349661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5,803 </a:t>
                </a:r>
                <a14:m>
                  <m:oMath xmlns:m="http://schemas.openxmlformats.org/officeDocument/2006/math">
                    <m:r>
                      <a:rPr lang="en-GB" sz="36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1,319 </a:t>
                </a:r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endParaRPr lang="en-GB" sz="36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9" name="TextBox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4772" y="5136113"/>
                <a:ext cx="3496617" cy="646331"/>
              </a:xfrm>
              <a:prstGeom prst="rect">
                <a:avLst/>
              </a:prstGeom>
              <a:blipFill>
                <a:blip r:embed="rId10"/>
                <a:stretch>
                  <a:fillRect l="-5226" t="-16981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0" name="Rectangle 69"/>
          <p:cNvSpPr/>
          <p:nvPr/>
        </p:nvSpPr>
        <p:spPr>
          <a:xfrm>
            <a:off x="5220733" y="5145484"/>
            <a:ext cx="12362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4,484</a:t>
            </a:r>
            <a:endParaRPr lang="en-GB" sz="3600" dirty="0"/>
          </a:p>
        </p:txBody>
      </p:sp>
      <p:pic>
        <p:nvPicPr>
          <p:cNvPr id="71" name="Picture 7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20957" y="458575"/>
            <a:ext cx="742950" cy="742950"/>
          </a:xfrm>
          <a:prstGeom prst="rect">
            <a:avLst/>
          </a:prstGeom>
        </p:spPr>
      </p:pic>
      <p:sp>
        <p:nvSpPr>
          <p:cNvPr id="72" name="TextBox 71"/>
          <p:cNvSpPr txBox="1"/>
          <p:nvPr/>
        </p:nvSpPr>
        <p:spPr>
          <a:xfrm>
            <a:off x="5382573" y="573994"/>
            <a:ext cx="21108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10041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8" grpId="0"/>
      <p:bldP spid="39" grpId="0"/>
      <p:bldP spid="40" grpId="0"/>
      <p:bldP spid="43" grpId="0"/>
      <p:bldP spid="50" grpId="0"/>
      <p:bldP spid="52" grpId="0"/>
      <p:bldP spid="52" grpId="1"/>
      <p:bldP spid="53" grpId="0"/>
      <p:bldP spid="53" grpId="1"/>
      <p:bldP spid="54" grpId="0"/>
      <p:bldP spid="54" grpId="1"/>
      <p:bldP spid="55" grpId="0"/>
      <p:bldP spid="55" grpId="1"/>
      <p:bldP spid="56" grpId="0"/>
      <p:bldP spid="56" grpId="1"/>
      <p:bldP spid="57" grpId="0"/>
      <p:bldP spid="57" grpId="1"/>
      <p:bldP spid="58" grpId="0"/>
      <p:bldP spid="58" grpId="1"/>
      <p:bldP spid="59" grpId="0"/>
      <p:bldP spid="59" grpId="1"/>
      <p:bldP spid="60" grpId="0"/>
      <p:bldP spid="60" grpId="1"/>
      <p:bldP spid="63" grpId="0"/>
      <p:bldP spid="5" grpId="0"/>
      <p:bldP spid="64" grpId="0"/>
      <p:bldP spid="65" grpId="0"/>
      <p:bldP spid="67" grpId="0"/>
      <p:bldP spid="69" grpId="0"/>
      <p:bldP spid="70" grpId="0"/>
      <p:bldP spid="7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itle 2"/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r>
                  <a:rPr lang="en-GB" dirty="0">
                    <a:latin typeface="Calibri" panose="020F0502020204030204" pitchFamily="34" charset="0"/>
                    <a:cs typeface="Calibri" panose="020F0502020204030204" pitchFamily="34" charset="0"/>
                  </a:rPr>
                  <a:t>Have a go at questions</a:t>
                </a:r>
                <a:br>
                  <a:rPr lang="en-GB" dirty="0">
                    <a:latin typeface="Calibri" panose="020F0502020204030204" pitchFamily="34" charset="0"/>
                    <a:cs typeface="Calibri" panose="020F0502020204030204" pitchFamily="34" charset="0"/>
                  </a:rPr>
                </a:br>
                <a:r>
                  <a:rPr lang="en-GB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on the worksheet</a:t>
                </a:r>
              </a:p>
            </p:txBody>
          </p:sp>
        </mc:Choice>
        <mc:Fallback xmlns="">
          <p:sp>
            <p:nvSpPr>
              <p:cNvPr id="3" name="Title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142602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873024" y="587828"/>
                <a:ext cx="426502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2,615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1,387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4,002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3024" y="587828"/>
                <a:ext cx="4265024" cy="584775"/>
              </a:xfrm>
              <a:prstGeom prst="rect">
                <a:avLst/>
              </a:prstGeom>
              <a:blipFill>
                <a:blip r:embed="rId5"/>
                <a:stretch>
                  <a:fillRect l="-357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73024" y="1303232"/>
            <a:ext cx="1086404" cy="148279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Rounded Rectangular Callout 3"/>
              <p:cNvSpPr/>
              <p:nvPr/>
            </p:nvSpPr>
            <p:spPr>
              <a:xfrm>
                <a:off x="2574689" y="1686301"/>
                <a:ext cx="3711158" cy="716653"/>
              </a:xfrm>
              <a:prstGeom prst="wedgeRoundRectCallout">
                <a:avLst>
                  <a:gd name="adj1" fmla="val -68414"/>
                  <a:gd name="adj2" fmla="val 35190"/>
                  <a:gd name="adj3" fmla="val 16667"/>
                </a:avLst>
              </a:prstGeom>
              <a:solidFill>
                <a:schemeClr val="bg1"/>
              </a:solidFill>
              <a:ln w="381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</a:rPr>
                  <a:t>1,387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2,615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4,002</a:t>
                </a:r>
              </a:p>
            </p:txBody>
          </p:sp>
        </mc:Choice>
        <mc:Fallback xmlns="">
          <p:sp>
            <p:nvSpPr>
              <p:cNvPr id="4" name="Rounded Rectangular Callout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4689" y="1686301"/>
                <a:ext cx="3711158" cy="716653"/>
              </a:xfrm>
              <a:prstGeom prst="wedgeRoundRectCallout">
                <a:avLst>
                  <a:gd name="adj1" fmla="val -68414"/>
                  <a:gd name="adj2" fmla="val 35190"/>
                  <a:gd name="adj3" fmla="val 16667"/>
                </a:avLst>
              </a:prstGeom>
              <a:blipFill>
                <a:blip r:embed="rId7"/>
                <a:stretch>
                  <a:fillRect b="-8130"/>
                </a:stretch>
              </a:blipFill>
              <a:ln w="38100"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5611" y="2548847"/>
            <a:ext cx="929293" cy="134172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ounded Rectangular Callout 7"/>
              <p:cNvSpPr/>
              <p:nvPr/>
            </p:nvSpPr>
            <p:spPr>
              <a:xfrm>
                <a:off x="2593548" y="2756737"/>
                <a:ext cx="3711158" cy="716653"/>
              </a:xfrm>
              <a:prstGeom prst="wedgeRoundRectCallout">
                <a:avLst>
                  <a:gd name="adj1" fmla="val 66398"/>
                  <a:gd name="adj2" fmla="val 24254"/>
                  <a:gd name="adj3" fmla="val 16667"/>
                </a:avLst>
              </a:prstGeom>
              <a:solidFill>
                <a:schemeClr val="bg1"/>
              </a:solidFill>
              <a:ln w="3810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</a:rPr>
                  <a:t>4,002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2,615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1,387</a:t>
                </a:r>
              </a:p>
            </p:txBody>
          </p:sp>
        </mc:Choice>
        <mc:Fallback xmlns="">
          <p:sp>
            <p:nvSpPr>
              <p:cNvPr id="8" name="Rounded Rectangular Callout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3548" y="2756737"/>
                <a:ext cx="3711158" cy="716653"/>
              </a:xfrm>
              <a:prstGeom prst="wedgeRoundRectCallout">
                <a:avLst>
                  <a:gd name="adj1" fmla="val 66398"/>
                  <a:gd name="adj2" fmla="val 24254"/>
                  <a:gd name="adj3" fmla="val 16667"/>
                </a:avLst>
              </a:prstGeom>
              <a:blipFill>
                <a:blip r:embed="rId9"/>
                <a:stretch>
                  <a:fillRect b="-6349"/>
                </a:stretch>
              </a:blipFill>
              <a:ln w="38100">
                <a:solidFill>
                  <a:srgbClr val="7030A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709" y="3754481"/>
            <a:ext cx="816216" cy="120940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ounded Rectangular Callout 9"/>
              <p:cNvSpPr/>
              <p:nvPr/>
            </p:nvSpPr>
            <p:spPr>
              <a:xfrm>
                <a:off x="2574689" y="3824011"/>
                <a:ext cx="3711158" cy="716653"/>
              </a:xfrm>
              <a:prstGeom prst="wedgeRoundRectCallout">
                <a:avLst>
                  <a:gd name="adj1" fmla="val -68414"/>
                  <a:gd name="adj2" fmla="val 35190"/>
                  <a:gd name="adj3" fmla="val 16667"/>
                </a:avLst>
              </a:prstGeom>
              <a:solidFill>
                <a:schemeClr val="bg1"/>
              </a:solidFill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</a:rPr>
                  <a:t>4,002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1,387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2,615</a:t>
                </a:r>
              </a:p>
            </p:txBody>
          </p:sp>
        </mc:Choice>
        <mc:Fallback xmlns="">
          <p:sp>
            <p:nvSpPr>
              <p:cNvPr id="10" name="Rounded Rectangular Callout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4689" y="3824011"/>
                <a:ext cx="3711158" cy="716653"/>
              </a:xfrm>
              <a:prstGeom prst="wedgeRoundRectCallout">
                <a:avLst>
                  <a:gd name="adj1" fmla="val -68414"/>
                  <a:gd name="adj2" fmla="val 35190"/>
                  <a:gd name="adj3" fmla="val 16667"/>
                </a:avLst>
              </a:prstGeom>
              <a:blipFill>
                <a:blip r:embed="rId11"/>
                <a:stretch>
                  <a:fillRect b="-6349"/>
                </a:stretch>
              </a:blipFill>
              <a:ln w="38100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/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05610" y="4812519"/>
            <a:ext cx="929293" cy="12921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ounded Rectangular Callout 11"/>
              <p:cNvSpPr/>
              <p:nvPr/>
            </p:nvSpPr>
            <p:spPr>
              <a:xfrm>
                <a:off x="2659691" y="4891285"/>
                <a:ext cx="3711158" cy="716653"/>
              </a:xfrm>
              <a:prstGeom prst="wedgeRoundRectCallout">
                <a:avLst>
                  <a:gd name="adj1" fmla="val 64990"/>
                  <a:gd name="adj2" fmla="val 38836"/>
                  <a:gd name="adj3" fmla="val 16667"/>
                </a:avLst>
              </a:prstGeom>
              <a:solidFill>
                <a:schemeClr val="bg1"/>
              </a:solidFill>
              <a:ln w="3810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</a:rPr>
                  <a:t>3,999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1,384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2,615</a:t>
                </a:r>
              </a:p>
            </p:txBody>
          </p:sp>
        </mc:Choice>
        <mc:Fallback xmlns="">
          <p:sp>
            <p:nvSpPr>
              <p:cNvPr id="12" name="Rounded Rectangular Callout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9691" y="4891285"/>
                <a:ext cx="3711158" cy="716653"/>
              </a:xfrm>
              <a:prstGeom prst="wedgeRoundRectCallout">
                <a:avLst>
                  <a:gd name="adj1" fmla="val 64990"/>
                  <a:gd name="adj2" fmla="val 38836"/>
                  <a:gd name="adj3" fmla="val 16667"/>
                </a:avLst>
              </a:prstGeom>
              <a:blipFill>
                <a:blip r:embed="rId13"/>
                <a:stretch>
                  <a:fillRect b="-6349"/>
                </a:stretch>
              </a:blipFill>
              <a:ln w="38100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320957" y="458575"/>
            <a:ext cx="742950" cy="74295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382573" y="573994"/>
            <a:ext cx="21108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Have a think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370849" y="1686301"/>
            <a:ext cx="1778060" cy="71665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Commutative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41500" y="2750897"/>
            <a:ext cx="1778060" cy="71665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Inverse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363468" y="3824011"/>
            <a:ext cx="1778060" cy="71665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Inverse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40074" y="4907455"/>
            <a:ext cx="1820928" cy="107533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Inverse</a:t>
            </a:r>
          </a:p>
          <a:p>
            <a:pPr algn="ctr"/>
            <a:r>
              <a:rPr lang="en-GB" sz="2000" dirty="0">
                <a:solidFill>
                  <a:schemeClr val="tx1"/>
                </a:solidFill>
              </a:rPr>
              <a:t>efficient method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2367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10" grpId="0" animBg="1"/>
      <p:bldP spid="12" grpId="0" animBg="1"/>
      <p:bldP spid="14" grpId="0"/>
      <p:bldP spid="6" grpId="0" animBg="1"/>
      <p:bldP spid="16" grpId="0" animBg="1"/>
      <p:bldP spid="17" grpId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71643326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1|7.5|21|16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4.4|6.2|11.6|1.5|0.6|4.6|3.8|8.1|0.6|1.5|4.5|5.4|9.6|14.8|12.4|5.8|4.9|12.4|6.2|9.7|8.5|8.1|5.1|12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7.3|9.8|10.8|8.8|5.4|3.1|3.9|14.7|13.3|5.4|10|1.6|18.7|5.9|22|6.1|4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8|12.5|7.4|8.2|8.9|10.9|11.1|1.5|15.5"/>
</p:tagLst>
</file>

<file path=ppt/theme/theme1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_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3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www.w3.org/XML/1998/namespace"/>
    <ds:schemaRef ds:uri="http://purl.org/dc/dcmitype/"/>
    <ds:schemaRef ds:uri="http://schemas.openxmlformats.org/package/2006/metadata/core-properties"/>
    <ds:schemaRef ds:uri="http://purl.org/dc/terms/"/>
    <ds:schemaRef ds:uri="522d4c35-b548-4432-90ae-af4376e1c4b4"/>
    <ds:schemaRef ds:uri="http://schemas.microsoft.com/office/infopath/2007/PartnerControls"/>
    <ds:schemaRef ds:uri="http://schemas.microsoft.com/office/2006/metadata/propertie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27D550A-DAA5-482C-941F-748CCCC4BFF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4235</TotalTime>
  <Words>244</Words>
  <Application>Microsoft Office PowerPoint</Application>
  <PresentationFormat>On-screen Show (4:3)</PresentationFormat>
  <Paragraphs>128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15</vt:i4>
      </vt:variant>
      <vt:variant>
        <vt:lpstr>Slide Titles</vt:lpstr>
      </vt:variant>
      <vt:variant>
        <vt:i4>10</vt:i4>
      </vt:variant>
    </vt:vector>
  </HeadingPairs>
  <TitlesOfParts>
    <vt:vector size="30" baseType="lpstr">
      <vt:lpstr>Arial</vt:lpstr>
      <vt:lpstr>Calibri</vt:lpstr>
      <vt:lpstr>Calibri Light</vt:lpstr>
      <vt:lpstr>Cambria Math</vt:lpstr>
      <vt:lpstr>Comic Sans MS</vt:lpstr>
      <vt:lpstr>1_Title slide</vt:lpstr>
      <vt:lpstr>1_Get ready title</vt:lpstr>
      <vt:lpstr>Get ready questions</vt:lpstr>
      <vt:lpstr>1_Let's learn title</vt:lpstr>
      <vt:lpstr>Let's learn slides</vt:lpstr>
      <vt:lpstr>1_Your turn</vt:lpstr>
      <vt:lpstr>Your turn activity lesson</vt:lpstr>
      <vt:lpstr>Custom Design</vt:lpstr>
      <vt:lpstr>1_Custom Design</vt:lpstr>
      <vt:lpstr>2_Custom Design</vt:lpstr>
      <vt:lpstr>3_Custom Design</vt:lpstr>
      <vt:lpstr>Title slide</vt:lpstr>
      <vt:lpstr>Get ready title</vt:lpstr>
      <vt:lpstr>Let's learn title</vt:lpstr>
      <vt:lpstr>Your turn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Jane Afford</cp:lastModifiedBy>
  <cp:revision>488</cp:revision>
  <dcterms:created xsi:type="dcterms:W3CDTF">2019-07-05T11:02:13Z</dcterms:created>
  <dcterms:modified xsi:type="dcterms:W3CDTF">2020-10-31T20:52:31Z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