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9" r:id="rId11"/>
    <p:sldId id="280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Sassoon Infant Rg" panose="02000503030000020003" charset="0"/>
      <p:regular r:id="rId20"/>
      <p:bold r:id="rId21"/>
    </p:embeddedFont>
    <p:embeddedFont>
      <p:font typeface="Twinkl" panose="020B0604020202020204" charset="0"/>
      <p:regular r:id="rId22"/>
      <p:bold r:id="rId23"/>
    </p:embeddedFont>
    <p:embeddedFont>
      <p:font typeface="Twinkl SemiBold" charset="0"/>
      <p:bold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C4F6C"/>
    <a:srgbClr val="007BC2"/>
    <a:srgbClr val="F08214"/>
    <a:srgbClr val="A773AE"/>
    <a:srgbClr val="A3A0A2"/>
    <a:srgbClr val="E7E6E1"/>
    <a:srgbClr val="B77C72"/>
    <a:srgbClr val="C5572F"/>
    <a:srgbClr val="C28B5D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1" autoAdjust="0"/>
    <p:restoredTop sz="94660"/>
  </p:normalViewPr>
  <p:slideViewPr>
    <p:cSldViewPr snapToGrid="0" showGuides="1">
      <p:cViewPr varScale="1">
        <p:scale>
          <a:sx n="46" d="100"/>
          <a:sy n="46" d="100"/>
        </p:scale>
        <p:origin x="1224" y="42"/>
      </p:cViewPr>
      <p:guideLst>
        <p:guide orient="horz" pos="2137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9.fntdata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font" Target="fonts/font8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font" Target="fonts/font7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14/09/2020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slide" Target="sl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Relationship Id="rId4" Type="http://schemas.openxmlformats.org/officeDocument/2006/relationships/slide" Target="sl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slide" Target="slid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slide" Target="sl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4" Type="http://schemas.openxmlformats.org/officeDocument/2006/relationships/slide" Target="sl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" Target="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lady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over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tins.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knocked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7" name="Oval 6"/>
          <p:cNvSpPr/>
          <p:nvPr/>
        </p:nvSpPr>
        <p:spPr>
          <a:xfrm>
            <a:off x="3246949" y="2392485"/>
            <a:ext cx="1495844" cy="1495844"/>
          </a:xfrm>
          <a:prstGeom prst="ellipse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lady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knocked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over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tins.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88" y="1284863"/>
            <a:ext cx="2160918" cy="3610228"/>
          </a:xfrm>
          <a:prstGeom prst="rect">
            <a:avLst/>
          </a:prstGeom>
        </p:spPr>
      </p:pic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The lady knocked over the tins.</a:t>
            </a:r>
          </a:p>
        </p:txBody>
      </p:sp>
      <p:sp>
        <p:nvSpPr>
          <p:cNvPr id="2" name="Arrow: Right 1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people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car.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Five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sat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Five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people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sat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car.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Five people sat in a car.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621764"/>
            <a:ext cx="4170098" cy="2948741"/>
          </a:xfrm>
          <a:prstGeom prst="roundRect">
            <a:avLst>
              <a:gd name="adj" fmla="val 3333"/>
            </a:avLst>
          </a:prstGeom>
        </p:spPr>
      </p:pic>
      <p:sp>
        <p:nvSpPr>
          <p:cNvPr id="7" name="Oval 6"/>
          <p:cNvSpPr/>
          <p:nvPr/>
        </p:nvSpPr>
        <p:spPr>
          <a:xfrm>
            <a:off x="4021061" y="3404641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24" name="Arrow: Right 23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6" name="Arrow: Left 25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239026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checked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Dad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sleeping</a:t>
            </a:r>
          </a:p>
        </p:txBody>
      </p:sp>
      <p:sp>
        <p:nvSpPr>
          <p:cNvPr id="7" name="Oval 6"/>
          <p:cNvSpPr/>
          <p:nvPr/>
        </p:nvSpPr>
        <p:spPr>
          <a:xfrm>
            <a:off x="3925347" y="3290772"/>
            <a:ext cx="1495844" cy="1495844"/>
          </a:xfrm>
          <a:prstGeom prst="ellipse">
            <a:avLst/>
          </a:prstGeom>
          <a:solidFill>
            <a:srgbClr val="A7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Dad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checked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sleeping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baby.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Dad checked on the sleeping baby.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367964"/>
            <a:ext cx="2936784" cy="3591749"/>
          </a:xfrm>
          <a:prstGeom prst="rect">
            <a:avLst/>
          </a:prstGeom>
        </p:spPr>
      </p:pic>
      <p:sp>
        <p:nvSpPr>
          <p:cNvPr id="24" name="Arrow: Right 23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6" name="Arrow: Left 25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990283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blocks.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Two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climbed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Two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climbed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blocks.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Two children climbed on the blocks.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416122"/>
            <a:ext cx="4543061" cy="2845854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4127588" y="3439477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24" name="Arrow: Right 23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6" name="Arrow: Left 25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29496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ate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eggs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toast.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Sammy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some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Sammy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ate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some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eggs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on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toast.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Sammy ate some eggs and toast.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450221"/>
            <a:ext cx="3546385" cy="3389410"/>
          </a:xfrm>
          <a:prstGeom prst="roundRect">
            <a:avLst>
              <a:gd name="adj" fmla="val 7143"/>
            </a:avLst>
          </a:prstGeom>
        </p:spPr>
      </p:pic>
      <p:sp>
        <p:nvSpPr>
          <p:cNvPr id="7" name="Oval 6"/>
          <p:cNvSpPr/>
          <p:nvPr/>
        </p:nvSpPr>
        <p:spPr>
          <a:xfrm>
            <a:off x="3878414" y="3290772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24" name="Arrow: Right 23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6" name="Arrow: Left 25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493835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615889"/>
            <a:ext cx="4434659" cy="3135816"/>
          </a:xfrm>
          <a:prstGeom prst="roundRect">
            <a:avLst>
              <a:gd name="adj" fmla="val 6669"/>
            </a:avLst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sea.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Two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fished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7" name="Oval 6"/>
          <p:cNvSpPr/>
          <p:nvPr/>
        </p:nvSpPr>
        <p:spPr>
          <a:xfrm>
            <a:off x="921283" y="3089171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Two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fished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in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sea.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Two children fished in the sea.</a:t>
            </a:r>
          </a:p>
        </p:txBody>
      </p:sp>
      <p:sp>
        <p:nvSpPr>
          <p:cNvPr id="24" name="Arrow: Right 23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6" name="Arrow: Left 25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2717174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and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held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new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Mum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Dad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their</a:t>
            </a:r>
          </a:p>
        </p:txBody>
      </p:sp>
      <p:sp>
        <p:nvSpPr>
          <p:cNvPr id="7" name="Oval 6"/>
          <p:cNvSpPr/>
          <p:nvPr/>
        </p:nvSpPr>
        <p:spPr>
          <a:xfrm>
            <a:off x="3500285" y="2030258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17" name="The"/>
          <p:cNvSpPr/>
          <p:nvPr/>
        </p:nvSpPr>
        <p:spPr>
          <a:xfrm>
            <a:off x="554206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Mum</a:t>
            </a:r>
          </a:p>
        </p:txBody>
      </p:sp>
      <p:sp>
        <p:nvSpPr>
          <p:cNvPr id="18" name="lady"/>
          <p:cNvSpPr/>
          <p:nvPr/>
        </p:nvSpPr>
        <p:spPr>
          <a:xfrm>
            <a:off x="1710147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and</a:t>
            </a:r>
          </a:p>
        </p:txBody>
      </p:sp>
      <p:sp>
        <p:nvSpPr>
          <p:cNvPr id="19" name="knocked"/>
          <p:cNvSpPr/>
          <p:nvPr/>
        </p:nvSpPr>
        <p:spPr>
          <a:xfrm>
            <a:off x="286608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Dad</a:t>
            </a:r>
          </a:p>
        </p:txBody>
      </p:sp>
      <p:sp>
        <p:nvSpPr>
          <p:cNvPr id="20" name="over"/>
          <p:cNvSpPr/>
          <p:nvPr/>
        </p:nvSpPr>
        <p:spPr>
          <a:xfrm>
            <a:off x="4022029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held</a:t>
            </a:r>
          </a:p>
        </p:txBody>
      </p:sp>
      <p:sp>
        <p:nvSpPr>
          <p:cNvPr id="22" name="the"/>
          <p:cNvSpPr/>
          <p:nvPr/>
        </p:nvSpPr>
        <p:spPr>
          <a:xfrm>
            <a:off x="5177970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their</a:t>
            </a:r>
          </a:p>
        </p:txBody>
      </p:sp>
      <p:sp>
        <p:nvSpPr>
          <p:cNvPr id="23" name="tins."/>
          <p:cNvSpPr/>
          <p:nvPr/>
        </p:nvSpPr>
        <p:spPr>
          <a:xfrm>
            <a:off x="6333911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new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Mum and Dad held their new baby.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9981" y="1395404"/>
            <a:ext cx="1996076" cy="3512962"/>
          </a:xfrm>
          <a:prstGeom prst="rect">
            <a:avLst/>
          </a:prstGeom>
        </p:spPr>
      </p:pic>
      <p:sp>
        <p:nvSpPr>
          <p:cNvPr id="24" name="Oval 23"/>
          <p:cNvSpPr/>
          <p:nvPr/>
        </p:nvSpPr>
        <p:spPr>
          <a:xfrm>
            <a:off x="4107868" y="3389641"/>
            <a:ext cx="1240313" cy="1240313"/>
          </a:xfrm>
          <a:prstGeom prst="ellipse">
            <a:avLst/>
          </a:prstGeom>
          <a:solidFill>
            <a:srgbClr val="FFC00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Click again…</a:t>
            </a:r>
          </a:p>
        </p:txBody>
      </p:sp>
      <p:sp>
        <p:nvSpPr>
          <p:cNvPr id="26" name="tins."/>
          <p:cNvSpPr/>
          <p:nvPr/>
        </p:nvSpPr>
        <p:spPr>
          <a:xfrm>
            <a:off x="7489852" y="5132809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baby.</a:t>
            </a:r>
          </a:p>
        </p:txBody>
      </p:sp>
      <p:sp>
        <p:nvSpPr>
          <p:cNvPr id="27" name="the"/>
          <p:cNvSpPr/>
          <p:nvPr/>
        </p:nvSpPr>
        <p:spPr>
          <a:xfrm>
            <a:off x="6970144" y="391476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Baby.</a:t>
            </a:r>
          </a:p>
        </p:txBody>
      </p:sp>
      <p:sp>
        <p:nvSpPr>
          <p:cNvPr id="28" name="The"/>
          <p:cNvSpPr/>
          <p:nvPr/>
        </p:nvSpPr>
        <p:spPr>
          <a:xfrm>
            <a:off x="528325" y="514051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Dad</a:t>
            </a:r>
          </a:p>
        </p:txBody>
      </p:sp>
      <p:sp>
        <p:nvSpPr>
          <p:cNvPr id="29" name="lady"/>
          <p:cNvSpPr/>
          <p:nvPr/>
        </p:nvSpPr>
        <p:spPr>
          <a:xfrm>
            <a:off x="1684266" y="5140514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and</a:t>
            </a:r>
          </a:p>
        </p:txBody>
      </p:sp>
      <p:sp>
        <p:nvSpPr>
          <p:cNvPr id="30" name="knocked"/>
          <p:cNvSpPr/>
          <p:nvPr/>
        </p:nvSpPr>
        <p:spPr>
          <a:xfrm>
            <a:off x="2840207" y="514051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Mum</a:t>
            </a:r>
          </a:p>
        </p:txBody>
      </p:sp>
      <p:sp>
        <p:nvSpPr>
          <p:cNvPr id="31" name="over"/>
          <p:cNvSpPr/>
          <p:nvPr/>
        </p:nvSpPr>
        <p:spPr>
          <a:xfrm>
            <a:off x="3996148" y="514051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held</a:t>
            </a:r>
          </a:p>
        </p:txBody>
      </p:sp>
      <p:sp>
        <p:nvSpPr>
          <p:cNvPr id="32" name="the"/>
          <p:cNvSpPr/>
          <p:nvPr/>
        </p:nvSpPr>
        <p:spPr>
          <a:xfrm>
            <a:off x="5152089" y="5140514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their</a:t>
            </a:r>
          </a:p>
        </p:txBody>
      </p:sp>
      <p:sp>
        <p:nvSpPr>
          <p:cNvPr id="33" name="tins."/>
          <p:cNvSpPr/>
          <p:nvPr/>
        </p:nvSpPr>
        <p:spPr>
          <a:xfrm>
            <a:off x="6308030" y="5140513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new</a:t>
            </a:r>
          </a:p>
        </p:txBody>
      </p:sp>
      <p:sp>
        <p:nvSpPr>
          <p:cNvPr id="34" name="tins."/>
          <p:cNvSpPr/>
          <p:nvPr/>
        </p:nvSpPr>
        <p:spPr>
          <a:xfrm>
            <a:off x="7463971" y="5140512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baby.</a:t>
            </a:r>
          </a:p>
        </p:txBody>
      </p:sp>
      <p:sp>
        <p:nvSpPr>
          <p:cNvPr id="36" name="Arrow: Right 35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37" name="Arrow: Left 36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644772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10" grpId="0" animBg="1"/>
      <p:bldP spid="11" grpId="0" animBg="1"/>
      <p:bldP spid="12" grpId="0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2" grpId="0" animBg="1"/>
      <p:bldP spid="22" grpId="1" animBg="1"/>
      <p:bldP spid="23" grpId="0" animBg="1"/>
      <p:bldP spid="23" grpId="1" animBg="1"/>
      <p:bldP spid="25" grpId="0"/>
      <p:bldP spid="25" grpId="1"/>
      <p:bldP spid="26" grpId="0" animBg="1"/>
      <p:bldP spid="26" grpId="1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2" grpId="1" animBg="1"/>
      <p:bldP spid="33" grpId="0" animBg="1"/>
      <p:bldP spid="3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4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across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big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sailed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18" name="lady"/>
          <p:cNvSpPr/>
          <p:nvPr/>
        </p:nvSpPr>
        <p:spPr>
          <a:xfrm>
            <a:off x="1710147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children</a:t>
            </a:r>
          </a:p>
        </p:txBody>
      </p:sp>
      <p:sp>
        <p:nvSpPr>
          <p:cNvPr id="19" name="knocked"/>
          <p:cNvSpPr/>
          <p:nvPr/>
        </p:nvSpPr>
        <p:spPr>
          <a:xfrm>
            <a:off x="286608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sailed</a:t>
            </a:r>
          </a:p>
        </p:txBody>
      </p:sp>
      <p:sp>
        <p:nvSpPr>
          <p:cNvPr id="20" name="over"/>
          <p:cNvSpPr/>
          <p:nvPr/>
        </p:nvSpPr>
        <p:spPr>
          <a:xfrm>
            <a:off x="4022029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across</a:t>
            </a:r>
          </a:p>
        </p:txBody>
      </p:sp>
      <p:sp>
        <p:nvSpPr>
          <p:cNvPr id="22" name="the"/>
          <p:cNvSpPr/>
          <p:nvPr/>
        </p:nvSpPr>
        <p:spPr>
          <a:xfrm>
            <a:off x="5177970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The children sailed across the big pond.</a:t>
            </a:r>
          </a:p>
        </p:txBody>
      </p:sp>
      <p:sp>
        <p:nvSpPr>
          <p:cNvPr id="26" name="tins."/>
          <p:cNvSpPr/>
          <p:nvPr/>
        </p:nvSpPr>
        <p:spPr>
          <a:xfrm>
            <a:off x="7489852" y="5132809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pond.</a:t>
            </a:r>
          </a:p>
        </p:txBody>
      </p:sp>
      <p:sp>
        <p:nvSpPr>
          <p:cNvPr id="27" name="the"/>
          <p:cNvSpPr/>
          <p:nvPr/>
        </p:nvSpPr>
        <p:spPr>
          <a:xfrm>
            <a:off x="6970144" y="391476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pond.</a:t>
            </a:r>
          </a:p>
        </p:txBody>
      </p:sp>
      <p:sp>
        <p:nvSpPr>
          <p:cNvPr id="28" name="The"/>
          <p:cNvSpPr/>
          <p:nvPr/>
        </p:nvSpPr>
        <p:spPr>
          <a:xfrm>
            <a:off x="545743" y="51405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33" name="tins."/>
          <p:cNvSpPr/>
          <p:nvPr/>
        </p:nvSpPr>
        <p:spPr>
          <a:xfrm>
            <a:off x="6333911" y="51405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big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1842847"/>
            <a:ext cx="4511026" cy="2375927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3910548" y="3290772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23" name="Arrow: Right 22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4" name="Arrow: Left 23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157532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2" grpId="0" animBg="1"/>
      <p:bldP spid="25" grpId="0"/>
      <p:bldP spid="26" grpId="0" animBg="1"/>
      <p:bldP spid="28" grpId="0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8960" y="1450566"/>
            <a:ext cx="4514911" cy="3431963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4" name="lady"/>
          <p:cNvSpPr/>
          <p:nvPr/>
        </p:nvSpPr>
        <p:spPr>
          <a:xfrm>
            <a:off x="5607171" y="162176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changed</a:t>
            </a:r>
          </a:p>
        </p:txBody>
      </p:sp>
      <p:sp>
        <p:nvSpPr>
          <p:cNvPr id="8" name="over"/>
          <p:cNvSpPr/>
          <p:nvPr/>
        </p:nvSpPr>
        <p:spPr>
          <a:xfrm>
            <a:off x="6970144" y="1621765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baby’s</a:t>
            </a:r>
          </a:p>
        </p:txBody>
      </p:sp>
      <p:sp>
        <p:nvSpPr>
          <p:cNvPr id="9" name="tins."/>
          <p:cNvSpPr/>
          <p:nvPr/>
        </p:nvSpPr>
        <p:spPr>
          <a:xfrm>
            <a:off x="5607171" y="2392486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nappy.</a:t>
            </a:r>
          </a:p>
        </p:txBody>
      </p:sp>
      <p:sp>
        <p:nvSpPr>
          <p:cNvPr id="10" name="The"/>
          <p:cNvSpPr/>
          <p:nvPr/>
        </p:nvSpPr>
        <p:spPr>
          <a:xfrm>
            <a:off x="6970144" y="2392485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Charlie</a:t>
            </a:r>
          </a:p>
        </p:txBody>
      </p:sp>
      <p:sp>
        <p:nvSpPr>
          <p:cNvPr id="11" name="knocked"/>
          <p:cNvSpPr/>
          <p:nvPr/>
        </p:nvSpPr>
        <p:spPr>
          <a:xfrm>
            <a:off x="5607171" y="3151886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12" name="the"/>
          <p:cNvSpPr/>
          <p:nvPr/>
        </p:nvSpPr>
        <p:spPr>
          <a:xfrm>
            <a:off x="6970144" y="3151885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dirty</a:t>
            </a:r>
          </a:p>
        </p:txBody>
      </p:sp>
      <p:sp>
        <p:nvSpPr>
          <p:cNvPr id="17" name="The"/>
          <p:cNvSpPr/>
          <p:nvPr/>
        </p:nvSpPr>
        <p:spPr>
          <a:xfrm>
            <a:off x="1104175" y="5132812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Charlie</a:t>
            </a:r>
          </a:p>
        </p:txBody>
      </p:sp>
      <p:sp>
        <p:nvSpPr>
          <p:cNvPr id="18" name="lady"/>
          <p:cNvSpPr/>
          <p:nvPr/>
        </p:nvSpPr>
        <p:spPr>
          <a:xfrm>
            <a:off x="2260116" y="5132811"/>
            <a:ext cx="1130060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changed</a:t>
            </a:r>
          </a:p>
        </p:txBody>
      </p:sp>
      <p:sp>
        <p:nvSpPr>
          <p:cNvPr id="19" name="knocked"/>
          <p:cNvSpPr/>
          <p:nvPr/>
        </p:nvSpPr>
        <p:spPr>
          <a:xfrm>
            <a:off x="3416057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the</a:t>
            </a:r>
          </a:p>
        </p:txBody>
      </p:sp>
      <p:sp>
        <p:nvSpPr>
          <p:cNvPr id="20" name="over"/>
          <p:cNvSpPr/>
          <p:nvPr/>
        </p:nvSpPr>
        <p:spPr>
          <a:xfrm>
            <a:off x="4571998" y="5132811"/>
            <a:ext cx="1130060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baby’s</a:t>
            </a:r>
          </a:p>
        </p:txBody>
      </p:sp>
      <p:sp>
        <p:nvSpPr>
          <p:cNvPr id="22" name="the"/>
          <p:cNvSpPr/>
          <p:nvPr/>
        </p:nvSpPr>
        <p:spPr>
          <a:xfrm>
            <a:off x="5727939" y="5132811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dirty</a:t>
            </a:r>
          </a:p>
        </p:txBody>
      </p:sp>
      <p:sp>
        <p:nvSpPr>
          <p:cNvPr id="23" name="tins."/>
          <p:cNvSpPr/>
          <p:nvPr/>
        </p:nvSpPr>
        <p:spPr>
          <a:xfrm>
            <a:off x="6883880" y="5132810"/>
            <a:ext cx="1130060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nappy.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Charlie changed the baby’s dirty nappy.</a:t>
            </a:r>
          </a:p>
        </p:txBody>
      </p:sp>
      <p:sp>
        <p:nvSpPr>
          <p:cNvPr id="7" name="Oval 6"/>
          <p:cNvSpPr/>
          <p:nvPr/>
        </p:nvSpPr>
        <p:spPr>
          <a:xfrm>
            <a:off x="921283" y="1425934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24" name="Arrow: Right 23">
            <a:hlinkClick r:id="rId3" action="ppaction://hlinksldjump"/>
          </p:cNvPr>
          <p:cNvSpPr/>
          <p:nvPr/>
        </p:nvSpPr>
        <p:spPr>
          <a:xfrm>
            <a:off x="7721725" y="5871586"/>
            <a:ext cx="882525" cy="437139"/>
          </a:xfrm>
          <a:prstGeom prst="rightArrow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next</a:t>
            </a:r>
            <a:endParaRPr lang="en-GB" dirty="0"/>
          </a:p>
        </p:txBody>
      </p:sp>
      <p:sp>
        <p:nvSpPr>
          <p:cNvPr id="26" name="Arrow: Left 25">
            <a:hlinkClick r:id="rId4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</p:spTree>
    <p:extLst>
      <p:ext uri="{BB962C8B-B14F-4D97-AF65-F5344CB8AC3E}">
        <p14:creationId xmlns:p14="http://schemas.microsoft.com/office/powerpoint/2010/main" val="3470620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Unscramble the Sentence</a:t>
            </a:r>
          </a:p>
        </p:txBody>
      </p:sp>
      <p:sp>
        <p:nvSpPr>
          <p:cNvPr id="25" name="Title 20"/>
          <p:cNvSpPr txBox="1">
            <a:spLocks/>
          </p:cNvSpPr>
          <p:nvPr/>
        </p:nvSpPr>
        <p:spPr>
          <a:xfrm>
            <a:off x="697301" y="5684901"/>
            <a:ext cx="7749398" cy="663304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defRPr>
            </a:lvl1pPr>
          </a:lstStyle>
          <a:p>
            <a:r>
              <a:rPr lang="en-GB" sz="2000" b="0" dirty="0"/>
              <a:t>Pat waved the feather duster in the air.</a:t>
            </a:r>
          </a:p>
        </p:txBody>
      </p:sp>
      <p:sp>
        <p:nvSpPr>
          <p:cNvPr id="28" name="The"/>
          <p:cNvSpPr/>
          <p:nvPr/>
        </p:nvSpPr>
        <p:spPr>
          <a:xfrm>
            <a:off x="545743" y="5123661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Pat</a:t>
            </a:r>
            <a:endParaRPr lang="en-GB" dirty="0"/>
          </a:p>
        </p:txBody>
      </p:sp>
      <p:sp>
        <p:nvSpPr>
          <p:cNvPr id="7" name="Oval 6"/>
          <p:cNvSpPr/>
          <p:nvPr/>
        </p:nvSpPr>
        <p:spPr>
          <a:xfrm>
            <a:off x="3684797" y="2626583"/>
            <a:ext cx="1495844" cy="1495844"/>
          </a:xfrm>
          <a:prstGeom prst="ellipse">
            <a:avLst/>
          </a:prstGeom>
          <a:solidFill>
            <a:srgbClr val="A773AE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Click to reveal the answer</a:t>
            </a:r>
          </a:p>
        </p:txBody>
      </p:sp>
      <p:sp>
        <p:nvSpPr>
          <p:cNvPr id="23" name="The"/>
          <p:cNvSpPr/>
          <p:nvPr/>
        </p:nvSpPr>
        <p:spPr>
          <a:xfrm>
            <a:off x="1555679" y="5123661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waved</a:t>
            </a:r>
            <a:endParaRPr lang="en-GB" dirty="0"/>
          </a:p>
        </p:txBody>
      </p:sp>
      <p:sp>
        <p:nvSpPr>
          <p:cNvPr id="24" name="The"/>
          <p:cNvSpPr/>
          <p:nvPr/>
        </p:nvSpPr>
        <p:spPr>
          <a:xfrm>
            <a:off x="2565615" y="5123661"/>
            <a:ext cx="988953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the</a:t>
            </a:r>
            <a:endParaRPr lang="en-GB" dirty="0"/>
          </a:p>
        </p:txBody>
      </p:sp>
      <p:sp>
        <p:nvSpPr>
          <p:cNvPr id="29" name="The"/>
          <p:cNvSpPr/>
          <p:nvPr/>
        </p:nvSpPr>
        <p:spPr>
          <a:xfrm>
            <a:off x="3575551" y="5123661"/>
            <a:ext cx="988953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feather</a:t>
            </a:r>
            <a:endParaRPr lang="en-GB" dirty="0"/>
          </a:p>
        </p:txBody>
      </p:sp>
      <p:sp>
        <p:nvSpPr>
          <p:cNvPr id="30" name="The"/>
          <p:cNvSpPr/>
          <p:nvPr/>
        </p:nvSpPr>
        <p:spPr>
          <a:xfrm>
            <a:off x="4585487" y="5123661"/>
            <a:ext cx="988953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duster</a:t>
            </a:r>
            <a:endParaRPr lang="en-GB" dirty="0"/>
          </a:p>
        </p:txBody>
      </p:sp>
      <p:sp>
        <p:nvSpPr>
          <p:cNvPr id="31" name="The"/>
          <p:cNvSpPr/>
          <p:nvPr/>
        </p:nvSpPr>
        <p:spPr>
          <a:xfrm>
            <a:off x="5595423" y="5123661"/>
            <a:ext cx="988953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in</a:t>
            </a:r>
            <a:endParaRPr lang="en-GB" dirty="0"/>
          </a:p>
        </p:txBody>
      </p:sp>
      <p:sp>
        <p:nvSpPr>
          <p:cNvPr id="32" name="The"/>
          <p:cNvSpPr/>
          <p:nvPr/>
        </p:nvSpPr>
        <p:spPr>
          <a:xfrm>
            <a:off x="6605359" y="5123661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the</a:t>
            </a:r>
            <a:endParaRPr lang="en-GB" dirty="0"/>
          </a:p>
        </p:txBody>
      </p:sp>
      <p:sp>
        <p:nvSpPr>
          <p:cNvPr id="34" name="The"/>
          <p:cNvSpPr/>
          <p:nvPr/>
        </p:nvSpPr>
        <p:spPr>
          <a:xfrm>
            <a:off x="7615297" y="5123661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air.</a:t>
            </a:r>
            <a:endParaRPr lang="en-GB" dirty="0"/>
          </a:p>
        </p:txBody>
      </p:sp>
      <p:sp>
        <p:nvSpPr>
          <p:cNvPr id="35" name="The"/>
          <p:cNvSpPr/>
          <p:nvPr/>
        </p:nvSpPr>
        <p:spPr>
          <a:xfrm>
            <a:off x="5939516" y="1618240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waved</a:t>
            </a:r>
            <a:endParaRPr lang="en-GB" dirty="0"/>
          </a:p>
        </p:txBody>
      </p:sp>
      <p:sp>
        <p:nvSpPr>
          <p:cNvPr id="36" name="The"/>
          <p:cNvSpPr/>
          <p:nvPr/>
        </p:nvSpPr>
        <p:spPr>
          <a:xfrm>
            <a:off x="5939516" y="2393044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air.</a:t>
            </a:r>
            <a:endParaRPr lang="en-GB" dirty="0"/>
          </a:p>
        </p:txBody>
      </p:sp>
      <p:sp>
        <p:nvSpPr>
          <p:cNvPr id="37" name="The"/>
          <p:cNvSpPr/>
          <p:nvPr/>
        </p:nvSpPr>
        <p:spPr>
          <a:xfrm>
            <a:off x="5939516" y="3151885"/>
            <a:ext cx="988953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the</a:t>
            </a:r>
            <a:endParaRPr lang="en-GB" dirty="0"/>
          </a:p>
        </p:txBody>
      </p:sp>
      <p:sp>
        <p:nvSpPr>
          <p:cNvPr id="38" name="The"/>
          <p:cNvSpPr/>
          <p:nvPr/>
        </p:nvSpPr>
        <p:spPr>
          <a:xfrm>
            <a:off x="7142966" y="1632107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the</a:t>
            </a:r>
            <a:endParaRPr lang="en-GB" dirty="0"/>
          </a:p>
        </p:txBody>
      </p:sp>
      <p:sp>
        <p:nvSpPr>
          <p:cNvPr id="39" name="The"/>
          <p:cNvSpPr/>
          <p:nvPr/>
        </p:nvSpPr>
        <p:spPr>
          <a:xfrm>
            <a:off x="7142966" y="2395416"/>
            <a:ext cx="988953" cy="552091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feather</a:t>
            </a:r>
            <a:endParaRPr lang="en-GB" dirty="0"/>
          </a:p>
        </p:txBody>
      </p:sp>
      <p:sp>
        <p:nvSpPr>
          <p:cNvPr id="40" name="The"/>
          <p:cNvSpPr/>
          <p:nvPr/>
        </p:nvSpPr>
        <p:spPr>
          <a:xfrm>
            <a:off x="7142966" y="3151884"/>
            <a:ext cx="988953" cy="552091"/>
          </a:xfrm>
          <a:prstGeom prst="roundRect">
            <a:avLst/>
          </a:prstGeom>
          <a:solidFill>
            <a:srgbClr val="EC4F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Pat</a:t>
            </a:r>
            <a:endParaRPr lang="en-GB" dirty="0"/>
          </a:p>
        </p:txBody>
      </p:sp>
      <p:sp>
        <p:nvSpPr>
          <p:cNvPr id="41" name="The"/>
          <p:cNvSpPr/>
          <p:nvPr/>
        </p:nvSpPr>
        <p:spPr>
          <a:xfrm>
            <a:off x="5939516" y="3846383"/>
            <a:ext cx="988953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in</a:t>
            </a:r>
            <a:endParaRPr lang="en-GB" dirty="0"/>
          </a:p>
        </p:txBody>
      </p:sp>
      <p:sp>
        <p:nvSpPr>
          <p:cNvPr id="42" name="The"/>
          <p:cNvSpPr/>
          <p:nvPr/>
        </p:nvSpPr>
        <p:spPr>
          <a:xfrm>
            <a:off x="7142966" y="3846382"/>
            <a:ext cx="988953" cy="552091"/>
          </a:xfrm>
          <a:prstGeom prst="roundRect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duster</a:t>
            </a:r>
            <a:endParaRPr lang="en-GB" dirty="0"/>
          </a:p>
        </p:txBody>
      </p:sp>
      <p:sp>
        <p:nvSpPr>
          <p:cNvPr id="45" name="Arrow: Left 44">
            <a:hlinkClick r:id="rId2" action="ppaction://hlinksldjump"/>
          </p:cNvPr>
          <p:cNvSpPr/>
          <p:nvPr/>
        </p:nvSpPr>
        <p:spPr>
          <a:xfrm>
            <a:off x="539750" y="5874255"/>
            <a:ext cx="882525" cy="437139"/>
          </a:xfrm>
          <a:prstGeom prst="leftArrow">
            <a:avLst/>
          </a:prstGeom>
          <a:solidFill>
            <a:srgbClr val="007B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/>
              <a:t>back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02" r="52198"/>
          <a:stretch/>
        </p:blipFill>
        <p:spPr>
          <a:xfrm>
            <a:off x="1191687" y="1133075"/>
            <a:ext cx="2045367" cy="3805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503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25" grpId="0"/>
      <p:bldP spid="28" grpId="0" animBg="1"/>
      <p:bldP spid="23" grpId="0" animBg="1"/>
      <p:bldP spid="24" grpId="0" animBg="1"/>
      <p:bldP spid="29" grpId="0" animBg="1"/>
      <p:bldP spid="30" grpId="0" animBg="1"/>
      <p:bldP spid="31" grpId="0" animBg="1"/>
      <p:bldP spid="32" grpId="0" animBg="1"/>
      <p:bldP spid="3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253</TotalTime>
  <Words>331</Words>
  <Application>Microsoft Office PowerPoint</Application>
  <PresentationFormat>On-screen Show (4:3)</PresentationFormat>
  <Paragraphs>184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8" baseType="lpstr">
      <vt:lpstr>Twinkl</vt:lpstr>
      <vt:lpstr>Arial</vt:lpstr>
      <vt:lpstr>Calibri</vt:lpstr>
      <vt:lpstr>Twinkl SemiBold</vt:lpstr>
      <vt:lpstr>Sassoon Infant Rg</vt:lpstr>
      <vt:lpstr>Office Theme</vt:lpstr>
      <vt:lpstr>PowerPoint Presentation</vt:lpstr>
      <vt:lpstr>Unscramble the Sentence</vt:lpstr>
      <vt:lpstr>Unscramble the Sentence</vt:lpstr>
      <vt:lpstr>Unscramble the Sentence</vt:lpstr>
      <vt:lpstr>Unscramble the Sentence</vt:lpstr>
      <vt:lpstr>Unscramble the Sentence</vt:lpstr>
      <vt:lpstr>Unscramble the Sentence</vt:lpstr>
      <vt:lpstr>Unscramble the Sentence</vt:lpstr>
      <vt:lpstr>Unscramble the Sentence</vt:lpstr>
      <vt:lpstr>Unscramble the Sentence</vt:lpstr>
      <vt:lpstr>Unscramble the Sentence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Shantal Paley</dc:creator>
  <cp:lastModifiedBy>teacher</cp:lastModifiedBy>
  <cp:revision>23</cp:revision>
  <dcterms:created xsi:type="dcterms:W3CDTF">2018-02-15T12:33:29Z</dcterms:created>
  <dcterms:modified xsi:type="dcterms:W3CDTF">2020-09-14T22:06:55Z</dcterms:modified>
</cp:coreProperties>
</file>