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434" r:id="rId5"/>
    <p:sldId id="301" r:id="rId6"/>
    <p:sldId id="366" r:id="rId7"/>
    <p:sldId id="367" r:id="rId8"/>
    <p:sldId id="360" r:id="rId9"/>
    <p:sldId id="412" r:id="rId10"/>
    <p:sldId id="435" r:id="rId11"/>
    <p:sldId id="436" r:id="rId12"/>
    <p:sldId id="437" r:id="rId13"/>
    <p:sldId id="438" r:id="rId14"/>
    <p:sldId id="439" r:id="rId15"/>
    <p:sldId id="440" r:id="rId16"/>
    <p:sldId id="441" r:id="rId17"/>
    <p:sldId id="442" r:id="rId18"/>
    <p:sldId id="443" r:id="rId19"/>
    <p:sldId id="444" r:id="rId20"/>
    <p:sldId id="445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FF6699"/>
    <a:srgbClr val="CC66FF"/>
    <a:srgbClr val="33CCFF"/>
    <a:srgbClr val="FF3399"/>
    <a:srgbClr val="FF6600"/>
    <a:srgbClr val="FFD757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445E3A2-ACE6-4BEE-B0EB-D7E29C485086}" v="238" dt="2019-04-24T10:59:39.475"/>
    <p1510:client id="{E7CC72BB-ABC4-48C9-8A98-2B102D5CAC50}" v="4" dt="2019-04-24T14:21:35.15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15" autoAdjust="0"/>
    <p:restoredTop sz="94660"/>
  </p:normalViewPr>
  <p:slideViewPr>
    <p:cSldViewPr snapToGrid="0">
      <p:cViewPr varScale="1">
        <p:scale>
          <a:sx n="85" d="100"/>
          <a:sy n="85" d="100"/>
        </p:scale>
        <p:origin x="86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classroomsecrets.co.uk/content-domain-filter/?fwp_contentdomain=2m1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hyperlink" Target="https://classroomsecrets.co.uk/content-domain-filter/?fwp_contentdomain=2m2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3" y="315691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20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Mass, Capacity and Temperature – Measure Mass in Grams</a:t>
            </a:r>
          </a:p>
          <a:p>
            <a:pPr lvl="0" algn="ctr"/>
            <a:endParaRPr lang="en-GB" sz="2000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  <a:p>
            <a:pPr lvl="0" defTabSz="457200">
              <a:defRPr/>
            </a:pPr>
            <a:endParaRPr lang="en-GB" sz="2000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457200">
              <a:defRPr/>
            </a:pPr>
            <a:endParaRPr lang="en-GB" sz="1200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457200">
              <a:defRPr/>
            </a:pPr>
            <a:r>
              <a:rPr lang="en-GB" sz="1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National Curriculum Objectives:</a:t>
            </a:r>
            <a:endParaRPr lang="en-GB" sz="16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fontAlgn="base">
              <a:defRPr/>
            </a:pPr>
            <a:endParaRPr lang="en-GB" sz="1600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fontAlgn="base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endParaRPr lang="en-GB" sz="16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fontAlgn="base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en-GB" sz="1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Year 2: (2M1) </a:t>
            </a:r>
          </a:p>
          <a:p>
            <a:pPr fontAlgn="base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en-GB" sz="1600" b="1" dirty="0">
                <a:latin typeface="Century Gothic" panose="020B0502020202020204" pitchFamily="34" charset="0"/>
                <a:hlinkClick r:id="rId3"/>
              </a:rPr>
              <a:t>Compare and order lengths, mass, volume/capacity and record the results using &gt;, &lt; and =</a:t>
            </a:r>
            <a:endParaRPr lang="en-GB" sz="1600" b="1" dirty="0">
              <a:latin typeface="Century Gothic" panose="020B0502020202020204" pitchFamily="34" charset="0"/>
            </a:endParaRPr>
          </a:p>
          <a:p>
            <a:pPr fontAlgn="base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endParaRPr lang="en-GB" sz="16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fontAlgn="base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endParaRPr lang="en-GB" sz="16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fontAlgn="base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en-GB" sz="1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Mathematics Year 2: (2M2) </a:t>
            </a:r>
          </a:p>
          <a:p>
            <a:pPr fontAlgn="base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en-GB" sz="1600" b="1" u="sng" dirty="0">
                <a:latin typeface="Century Gothic" panose="020B0502020202020204" pitchFamily="34" charset="0"/>
                <a:hlinkClick r:id="rId4"/>
              </a:rPr>
              <a:t>Choose and use appropriate standard units to estimate and measure length/height in any direction (m/cm); mass (kg/g); temperature (°C); capacity (litres/ml) to the nearest appropriate unit, using rulers, scales, thermometers and measuring vessels</a:t>
            </a:r>
            <a:endParaRPr lang="en-GB" sz="1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457200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endParaRPr lang="en-GB" sz="1600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457200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endParaRPr lang="en-GB" sz="1400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F50DC0A4-B2A3-41A1-9362-F667761DE984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A8877A76-4239-4FF3-B6E5-E1085F92DCE5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2019</a:t>
              </a:r>
            </a:p>
          </p:txBody>
        </p:sp>
        <p:pic>
          <p:nvPicPr>
            <p:cNvPr id="10" name="Picture 9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050B0EAE-C411-4F3C-9D3C-37B5ED12ED7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657646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Year 2 – Summer Block 4 – Mass, Capacity and Temperature</a:t>
            </a:r>
            <a:br>
              <a:rPr lang="en-GB" sz="2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endParaRPr lang="en-GB" sz="2000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14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14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14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14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14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14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48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Step 2: Measure Mass in Grams</a:t>
            </a:r>
            <a:endParaRPr lang="en-GB" sz="48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400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400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76975AE8-EF7F-44A7-9F1B-D57645077880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9C47640D-9C43-497C-AD39-8562DDA5A4E1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2019</a:t>
              </a:r>
            </a:p>
          </p:txBody>
        </p:sp>
        <p:pic>
          <p:nvPicPr>
            <p:cNvPr id="10" name="Picture 9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B38DECE5-2ECB-427B-8B5D-DC13CA85C65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559005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What number is each arrow pointing to?</a:t>
            </a: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800" u="sng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u="sng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38" name="Table 37">
            <a:extLst>
              <a:ext uri="{FF2B5EF4-FFF2-40B4-BE49-F238E27FC236}">
                <a16:creationId xmlns:a16="http://schemas.microsoft.com/office/drawing/2014/main" id="{F1649F62-8C73-4A74-95A8-6B535F2BD0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6877148"/>
              </p:ext>
            </p:extLst>
          </p:nvPr>
        </p:nvGraphicFramePr>
        <p:xfrm>
          <a:off x="1524000" y="1622291"/>
          <a:ext cx="6096000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373205262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3293250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76909376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0072439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49095264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03342599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73108523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76349873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268713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9167471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1745434"/>
                  </a:ext>
                </a:extLst>
              </a:tr>
            </a:tbl>
          </a:graphicData>
        </a:graphic>
      </p:graphicFrame>
      <p:graphicFrame>
        <p:nvGraphicFramePr>
          <p:cNvPr id="39" name="Table 38">
            <a:extLst>
              <a:ext uri="{FF2B5EF4-FFF2-40B4-BE49-F238E27FC236}">
                <a16:creationId xmlns:a16="http://schemas.microsoft.com/office/drawing/2014/main" id="{05D431FE-80D0-491E-BF39-7585B41D45A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3238528"/>
              </p:ext>
            </p:extLst>
          </p:nvPr>
        </p:nvGraphicFramePr>
        <p:xfrm>
          <a:off x="1219395" y="1948005"/>
          <a:ext cx="6710600" cy="396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7052">
                  <a:extLst>
                    <a:ext uri="{9D8B030D-6E8A-4147-A177-3AD203B41FA5}">
                      <a16:colId xmlns:a16="http://schemas.microsoft.com/office/drawing/2014/main" val="3732052625"/>
                    </a:ext>
                  </a:extLst>
                </a:gridCol>
                <a:gridCol w="607052">
                  <a:extLst>
                    <a:ext uri="{9D8B030D-6E8A-4147-A177-3AD203B41FA5}">
                      <a16:colId xmlns:a16="http://schemas.microsoft.com/office/drawing/2014/main" val="1232932500"/>
                    </a:ext>
                  </a:extLst>
                </a:gridCol>
                <a:gridCol w="607052">
                  <a:extLst>
                    <a:ext uri="{9D8B030D-6E8A-4147-A177-3AD203B41FA5}">
                      <a16:colId xmlns:a16="http://schemas.microsoft.com/office/drawing/2014/main" val="1769093761"/>
                    </a:ext>
                  </a:extLst>
                </a:gridCol>
                <a:gridCol w="607052">
                  <a:extLst>
                    <a:ext uri="{9D8B030D-6E8A-4147-A177-3AD203B41FA5}">
                      <a16:colId xmlns:a16="http://schemas.microsoft.com/office/drawing/2014/main" val="1500724390"/>
                    </a:ext>
                  </a:extLst>
                </a:gridCol>
                <a:gridCol w="607052">
                  <a:extLst>
                    <a:ext uri="{9D8B030D-6E8A-4147-A177-3AD203B41FA5}">
                      <a16:colId xmlns:a16="http://schemas.microsoft.com/office/drawing/2014/main" val="3490952643"/>
                    </a:ext>
                  </a:extLst>
                </a:gridCol>
                <a:gridCol w="607052">
                  <a:extLst>
                    <a:ext uri="{9D8B030D-6E8A-4147-A177-3AD203B41FA5}">
                      <a16:colId xmlns:a16="http://schemas.microsoft.com/office/drawing/2014/main" val="1033425999"/>
                    </a:ext>
                  </a:extLst>
                </a:gridCol>
                <a:gridCol w="607052">
                  <a:extLst>
                    <a:ext uri="{9D8B030D-6E8A-4147-A177-3AD203B41FA5}">
                      <a16:colId xmlns:a16="http://schemas.microsoft.com/office/drawing/2014/main" val="1731085235"/>
                    </a:ext>
                  </a:extLst>
                </a:gridCol>
                <a:gridCol w="607052">
                  <a:extLst>
                    <a:ext uri="{9D8B030D-6E8A-4147-A177-3AD203B41FA5}">
                      <a16:colId xmlns:a16="http://schemas.microsoft.com/office/drawing/2014/main" val="1763498730"/>
                    </a:ext>
                  </a:extLst>
                </a:gridCol>
                <a:gridCol w="607052">
                  <a:extLst>
                    <a:ext uri="{9D8B030D-6E8A-4147-A177-3AD203B41FA5}">
                      <a16:colId xmlns:a16="http://schemas.microsoft.com/office/drawing/2014/main" val="192687132"/>
                    </a:ext>
                  </a:extLst>
                </a:gridCol>
                <a:gridCol w="607052">
                  <a:extLst>
                    <a:ext uri="{9D8B030D-6E8A-4147-A177-3AD203B41FA5}">
                      <a16:colId xmlns:a16="http://schemas.microsoft.com/office/drawing/2014/main" val="91674717"/>
                    </a:ext>
                  </a:extLst>
                </a:gridCol>
                <a:gridCol w="640080">
                  <a:extLst>
                    <a:ext uri="{9D8B030D-6E8A-4147-A177-3AD203B41FA5}">
                      <a16:colId xmlns:a16="http://schemas.microsoft.com/office/drawing/2014/main" val="206086159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0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10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30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50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70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90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100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71745434"/>
                  </a:ext>
                </a:extLst>
              </a:tr>
            </a:tbl>
          </a:graphicData>
        </a:graphic>
      </p:graphicFrame>
      <p:graphicFrame>
        <p:nvGraphicFramePr>
          <p:cNvPr id="40" name="Table 39">
            <a:extLst>
              <a:ext uri="{FF2B5EF4-FFF2-40B4-BE49-F238E27FC236}">
                <a16:creationId xmlns:a16="http://schemas.microsoft.com/office/drawing/2014/main" id="{506546E1-3874-4C25-88DC-48243854145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4007595"/>
              </p:ext>
            </p:extLst>
          </p:nvPr>
        </p:nvGraphicFramePr>
        <p:xfrm>
          <a:off x="1524000" y="3157615"/>
          <a:ext cx="6096000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373205262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3293250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76909376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0072439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49095264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03342599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73108523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76349873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268713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9167471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1745434"/>
                  </a:ext>
                </a:extLst>
              </a:tr>
            </a:tbl>
          </a:graphicData>
        </a:graphic>
      </p:graphicFrame>
      <p:graphicFrame>
        <p:nvGraphicFramePr>
          <p:cNvPr id="41" name="Table 40">
            <a:extLst>
              <a:ext uri="{FF2B5EF4-FFF2-40B4-BE49-F238E27FC236}">
                <a16:creationId xmlns:a16="http://schemas.microsoft.com/office/drawing/2014/main" id="{621BDF15-FB32-4513-BAA5-6CAF6D5B7D7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1161541"/>
              </p:ext>
            </p:extLst>
          </p:nvPr>
        </p:nvGraphicFramePr>
        <p:xfrm>
          <a:off x="1219395" y="3483329"/>
          <a:ext cx="6674024" cy="396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7052">
                  <a:extLst>
                    <a:ext uri="{9D8B030D-6E8A-4147-A177-3AD203B41FA5}">
                      <a16:colId xmlns:a16="http://schemas.microsoft.com/office/drawing/2014/main" val="3732052625"/>
                    </a:ext>
                  </a:extLst>
                </a:gridCol>
                <a:gridCol w="607052">
                  <a:extLst>
                    <a:ext uri="{9D8B030D-6E8A-4147-A177-3AD203B41FA5}">
                      <a16:colId xmlns:a16="http://schemas.microsoft.com/office/drawing/2014/main" val="1232932500"/>
                    </a:ext>
                  </a:extLst>
                </a:gridCol>
                <a:gridCol w="607052">
                  <a:extLst>
                    <a:ext uri="{9D8B030D-6E8A-4147-A177-3AD203B41FA5}">
                      <a16:colId xmlns:a16="http://schemas.microsoft.com/office/drawing/2014/main" val="1769093761"/>
                    </a:ext>
                  </a:extLst>
                </a:gridCol>
                <a:gridCol w="607052">
                  <a:extLst>
                    <a:ext uri="{9D8B030D-6E8A-4147-A177-3AD203B41FA5}">
                      <a16:colId xmlns:a16="http://schemas.microsoft.com/office/drawing/2014/main" val="1500724390"/>
                    </a:ext>
                  </a:extLst>
                </a:gridCol>
                <a:gridCol w="607052">
                  <a:extLst>
                    <a:ext uri="{9D8B030D-6E8A-4147-A177-3AD203B41FA5}">
                      <a16:colId xmlns:a16="http://schemas.microsoft.com/office/drawing/2014/main" val="3490952643"/>
                    </a:ext>
                  </a:extLst>
                </a:gridCol>
                <a:gridCol w="607052">
                  <a:extLst>
                    <a:ext uri="{9D8B030D-6E8A-4147-A177-3AD203B41FA5}">
                      <a16:colId xmlns:a16="http://schemas.microsoft.com/office/drawing/2014/main" val="1033425999"/>
                    </a:ext>
                  </a:extLst>
                </a:gridCol>
                <a:gridCol w="607052">
                  <a:extLst>
                    <a:ext uri="{9D8B030D-6E8A-4147-A177-3AD203B41FA5}">
                      <a16:colId xmlns:a16="http://schemas.microsoft.com/office/drawing/2014/main" val="1731085235"/>
                    </a:ext>
                  </a:extLst>
                </a:gridCol>
                <a:gridCol w="607052">
                  <a:extLst>
                    <a:ext uri="{9D8B030D-6E8A-4147-A177-3AD203B41FA5}">
                      <a16:colId xmlns:a16="http://schemas.microsoft.com/office/drawing/2014/main" val="1763498730"/>
                    </a:ext>
                  </a:extLst>
                </a:gridCol>
                <a:gridCol w="607052">
                  <a:extLst>
                    <a:ext uri="{9D8B030D-6E8A-4147-A177-3AD203B41FA5}">
                      <a16:colId xmlns:a16="http://schemas.microsoft.com/office/drawing/2014/main" val="192687132"/>
                    </a:ext>
                  </a:extLst>
                </a:gridCol>
                <a:gridCol w="607052">
                  <a:extLst>
                    <a:ext uri="{9D8B030D-6E8A-4147-A177-3AD203B41FA5}">
                      <a16:colId xmlns:a16="http://schemas.microsoft.com/office/drawing/2014/main" val="91674717"/>
                    </a:ext>
                  </a:extLst>
                </a:gridCol>
                <a:gridCol w="603504">
                  <a:extLst>
                    <a:ext uri="{9D8B030D-6E8A-4147-A177-3AD203B41FA5}">
                      <a16:colId xmlns:a16="http://schemas.microsoft.com/office/drawing/2014/main" val="206086159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0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4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8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10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12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16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18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20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71745434"/>
                  </a:ext>
                </a:extLst>
              </a:tr>
            </a:tbl>
          </a:graphicData>
        </a:graphic>
      </p:graphicFrame>
      <p:graphicFrame>
        <p:nvGraphicFramePr>
          <p:cNvPr id="42" name="Table 41">
            <a:extLst>
              <a:ext uri="{FF2B5EF4-FFF2-40B4-BE49-F238E27FC236}">
                <a16:creationId xmlns:a16="http://schemas.microsoft.com/office/drawing/2014/main" id="{77EB0090-BA8B-4C43-A5FE-2F9D19CA602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1927808"/>
              </p:ext>
            </p:extLst>
          </p:nvPr>
        </p:nvGraphicFramePr>
        <p:xfrm>
          <a:off x="1524000" y="4743623"/>
          <a:ext cx="6096000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373205262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3293250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76909376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0072439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49095264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03342599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73108523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76349873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268713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9167471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1745434"/>
                  </a:ext>
                </a:extLst>
              </a:tr>
            </a:tbl>
          </a:graphicData>
        </a:graphic>
      </p:graphicFrame>
      <p:graphicFrame>
        <p:nvGraphicFramePr>
          <p:cNvPr id="43" name="Table 42">
            <a:extLst>
              <a:ext uri="{FF2B5EF4-FFF2-40B4-BE49-F238E27FC236}">
                <a16:creationId xmlns:a16="http://schemas.microsoft.com/office/drawing/2014/main" id="{FF843A9E-50A5-42D3-9BC7-75517C9DB3E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6715995"/>
              </p:ext>
            </p:extLst>
          </p:nvPr>
        </p:nvGraphicFramePr>
        <p:xfrm>
          <a:off x="1219395" y="5070972"/>
          <a:ext cx="6674024" cy="396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7052">
                  <a:extLst>
                    <a:ext uri="{9D8B030D-6E8A-4147-A177-3AD203B41FA5}">
                      <a16:colId xmlns:a16="http://schemas.microsoft.com/office/drawing/2014/main" val="3732052625"/>
                    </a:ext>
                  </a:extLst>
                </a:gridCol>
                <a:gridCol w="607052">
                  <a:extLst>
                    <a:ext uri="{9D8B030D-6E8A-4147-A177-3AD203B41FA5}">
                      <a16:colId xmlns:a16="http://schemas.microsoft.com/office/drawing/2014/main" val="1232932500"/>
                    </a:ext>
                  </a:extLst>
                </a:gridCol>
                <a:gridCol w="607052">
                  <a:extLst>
                    <a:ext uri="{9D8B030D-6E8A-4147-A177-3AD203B41FA5}">
                      <a16:colId xmlns:a16="http://schemas.microsoft.com/office/drawing/2014/main" val="1769093761"/>
                    </a:ext>
                  </a:extLst>
                </a:gridCol>
                <a:gridCol w="607052">
                  <a:extLst>
                    <a:ext uri="{9D8B030D-6E8A-4147-A177-3AD203B41FA5}">
                      <a16:colId xmlns:a16="http://schemas.microsoft.com/office/drawing/2014/main" val="1500724390"/>
                    </a:ext>
                  </a:extLst>
                </a:gridCol>
                <a:gridCol w="607052">
                  <a:extLst>
                    <a:ext uri="{9D8B030D-6E8A-4147-A177-3AD203B41FA5}">
                      <a16:colId xmlns:a16="http://schemas.microsoft.com/office/drawing/2014/main" val="3490952643"/>
                    </a:ext>
                  </a:extLst>
                </a:gridCol>
                <a:gridCol w="607052">
                  <a:extLst>
                    <a:ext uri="{9D8B030D-6E8A-4147-A177-3AD203B41FA5}">
                      <a16:colId xmlns:a16="http://schemas.microsoft.com/office/drawing/2014/main" val="1033425999"/>
                    </a:ext>
                  </a:extLst>
                </a:gridCol>
                <a:gridCol w="607052">
                  <a:extLst>
                    <a:ext uri="{9D8B030D-6E8A-4147-A177-3AD203B41FA5}">
                      <a16:colId xmlns:a16="http://schemas.microsoft.com/office/drawing/2014/main" val="1731085235"/>
                    </a:ext>
                  </a:extLst>
                </a:gridCol>
                <a:gridCol w="607052">
                  <a:extLst>
                    <a:ext uri="{9D8B030D-6E8A-4147-A177-3AD203B41FA5}">
                      <a16:colId xmlns:a16="http://schemas.microsoft.com/office/drawing/2014/main" val="1763498730"/>
                    </a:ext>
                  </a:extLst>
                </a:gridCol>
                <a:gridCol w="607052">
                  <a:extLst>
                    <a:ext uri="{9D8B030D-6E8A-4147-A177-3AD203B41FA5}">
                      <a16:colId xmlns:a16="http://schemas.microsoft.com/office/drawing/2014/main" val="192687132"/>
                    </a:ext>
                  </a:extLst>
                </a:gridCol>
                <a:gridCol w="607052">
                  <a:extLst>
                    <a:ext uri="{9D8B030D-6E8A-4147-A177-3AD203B41FA5}">
                      <a16:colId xmlns:a16="http://schemas.microsoft.com/office/drawing/2014/main" val="91674717"/>
                    </a:ext>
                  </a:extLst>
                </a:gridCol>
                <a:gridCol w="603504">
                  <a:extLst>
                    <a:ext uri="{9D8B030D-6E8A-4147-A177-3AD203B41FA5}">
                      <a16:colId xmlns:a16="http://schemas.microsoft.com/office/drawing/2014/main" val="206086159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0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10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20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25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35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40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50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71745434"/>
                  </a:ext>
                </a:extLst>
              </a:tr>
            </a:tbl>
          </a:graphicData>
        </a:graphic>
      </p:graphicFrame>
      <p:sp>
        <p:nvSpPr>
          <p:cNvPr id="44" name="Arrow: Up 43">
            <a:extLst>
              <a:ext uri="{FF2B5EF4-FFF2-40B4-BE49-F238E27FC236}">
                <a16:creationId xmlns:a16="http://schemas.microsoft.com/office/drawing/2014/main" id="{A711E84F-E962-450D-A11B-388980D4AE5A}"/>
              </a:ext>
            </a:extLst>
          </p:cNvPr>
          <p:cNvSpPr/>
          <p:nvPr/>
        </p:nvSpPr>
        <p:spPr>
          <a:xfrm>
            <a:off x="3810000" y="2258547"/>
            <a:ext cx="291548" cy="490330"/>
          </a:xfrm>
          <a:prstGeom prst="up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Arrow: Up 44">
            <a:extLst>
              <a:ext uri="{FF2B5EF4-FFF2-40B4-BE49-F238E27FC236}">
                <a16:creationId xmlns:a16="http://schemas.microsoft.com/office/drawing/2014/main" id="{95EA3F38-A884-43D5-85B3-E9C524EC2F58}"/>
              </a:ext>
            </a:extLst>
          </p:cNvPr>
          <p:cNvSpPr/>
          <p:nvPr/>
        </p:nvSpPr>
        <p:spPr>
          <a:xfrm>
            <a:off x="5652052" y="3805270"/>
            <a:ext cx="291548" cy="490330"/>
          </a:xfrm>
          <a:prstGeom prst="up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Arrow: Up 45">
            <a:extLst>
              <a:ext uri="{FF2B5EF4-FFF2-40B4-BE49-F238E27FC236}">
                <a16:creationId xmlns:a16="http://schemas.microsoft.com/office/drawing/2014/main" id="{6DF35171-5DE8-4BDB-B1B8-73E6324BD58F}"/>
              </a:ext>
            </a:extLst>
          </p:cNvPr>
          <p:cNvSpPr/>
          <p:nvPr/>
        </p:nvSpPr>
        <p:spPr>
          <a:xfrm>
            <a:off x="6864626" y="5388258"/>
            <a:ext cx="291548" cy="490330"/>
          </a:xfrm>
          <a:prstGeom prst="up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5A438A41-549E-466C-BE1B-9FA96509BBD0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21" name="TextBox 8">
              <a:extLst>
                <a:ext uri="{FF2B5EF4-FFF2-40B4-BE49-F238E27FC236}">
                  <a16:creationId xmlns:a16="http://schemas.microsoft.com/office/drawing/2014/main" id="{A74208CA-D631-4005-9F99-C962F41A9FA9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2019</a:t>
              </a:r>
            </a:p>
          </p:txBody>
        </p:sp>
        <p:pic>
          <p:nvPicPr>
            <p:cNvPr id="22" name="Picture 21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E5526903-5F4A-4EE9-9971-6F3EEDD44DB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833233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What number is each arrow pointing to?</a:t>
            </a: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800" u="sng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u="sng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38" name="Table 37">
            <a:extLst>
              <a:ext uri="{FF2B5EF4-FFF2-40B4-BE49-F238E27FC236}">
                <a16:creationId xmlns:a16="http://schemas.microsoft.com/office/drawing/2014/main" id="{F1649F62-8C73-4A74-95A8-6B535F2BD013}"/>
              </a:ext>
            </a:extLst>
          </p:cNvPr>
          <p:cNvGraphicFramePr>
            <a:graphicFrameLocks noGrp="1"/>
          </p:cNvGraphicFramePr>
          <p:nvPr/>
        </p:nvGraphicFramePr>
        <p:xfrm>
          <a:off x="1524000" y="1622291"/>
          <a:ext cx="6096000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373205262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3293250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76909376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0072439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49095264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03342599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73108523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76349873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268713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9167471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1745434"/>
                  </a:ext>
                </a:extLst>
              </a:tr>
            </a:tbl>
          </a:graphicData>
        </a:graphic>
      </p:graphicFrame>
      <p:graphicFrame>
        <p:nvGraphicFramePr>
          <p:cNvPr id="39" name="Table 38">
            <a:extLst>
              <a:ext uri="{FF2B5EF4-FFF2-40B4-BE49-F238E27FC236}">
                <a16:creationId xmlns:a16="http://schemas.microsoft.com/office/drawing/2014/main" id="{05D431FE-80D0-491E-BF39-7585B41D45A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611907"/>
              </p:ext>
            </p:extLst>
          </p:nvPr>
        </p:nvGraphicFramePr>
        <p:xfrm>
          <a:off x="1219395" y="1948005"/>
          <a:ext cx="6710600" cy="396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7052">
                  <a:extLst>
                    <a:ext uri="{9D8B030D-6E8A-4147-A177-3AD203B41FA5}">
                      <a16:colId xmlns:a16="http://schemas.microsoft.com/office/drawing/2014/main" val="3732052625"/>
                    </a:ext>
                  </a:extLst>
                </a:gridCol>
                <a:gridCol w="607052">
                  <a:extLst>
                    <a:ext uri="{9D8B030D-6E8A-4147-A177-3AD203B41FA5}">
                      <a16:colId xmlns:a16="http://schemas.microsoft.com/office/drawing/2014/main" val="1232932500"/>
                    </a:ext>
                  </a:extLst>
                </a:gridCol>
                <a:gridCol w="607052">
                  <a:extLst>
                    <a:ext uri="{9D8B030D-6E8A-4147-A177-3AD203B41FA5}">
                      <a16:colId xmlns:a16="http://schemas.microsoft.com/office/drawing/2014/main" val="1769093761"/>
                    </a:ext>
                  </a:extLst>
                </a:gridCol>
                <a:gridCol w="607052">
                  <a:extLst>
                    <a:ext uri="{9D8B030D-6E8A-4147-A177-3AD203B41FA5}">
                      <a16:colId xmlns:a16="http://schemas.microsoft.com/office/drawing/2014/main" val="1500724390"/>
                    </a:ext>
                  </a:extLst>
                </a:gridCol>
                <a:gridCol w="607052">
                  <a:extLst>
                    <a:ext uri="{9D8B030D-6E8A-4147-A177-3AD203B41FA5}">
                      <a16:colId xmlns:a16="http://schemas.microsoft.com/office/drawing/2014/main" val="3490952643"/>
                    </a:ext>
                  </a:extLst>
                </a:gridCol>
                <a:gridCol w="607052">
                  <a:extLst>
                    <a:ext uri="{9D8B030D-6E8A-4147-A177-3AD203B41FA5}">
                      <a16:colId xmlns:a16="http://schemas.microsoft.com/office/drawing/2014/main" val="1033425999"/>
                    </a:ext>
                  </a:extLst>
                </a:gridCol>
                <a:gridCol w="607052">
                  <a:extLst>
                    <a:ext uri="{9D8B030D-6E8A-4147-A177-3AD203B41FA5}">
                      <a16:colId xmlns:a16="http://schemas.microsoft.com/office/drawing/2014/main" val="1731085235"/>
                    </a:ext>
                  </a:extLst>
                </a:gridCol>
                <a:gridCol w="607052">
                  <a:extLst>
                    <a:ext uri="{9D8B030D-6E8A-4147-A177-3AD203B41FA5}">
                      <a16:colId xmlns:a16="http://schemas.microsoft.com/office/drawing/2014/main" val="1763498730"/>
                    </a:ext>
                  </a:extLst>
                </a:gridCol>
                <a:gridCol w="607052">
                  <a:extLst>
                    <a:ext uri="{9D8B030D-6E8A-4147-A177-3AD203B41FA5}">
                      <a16:colId xmlns:a16="http://schemas.microsoft.com/office/drawing/2014/main" val="192687132"/>
                    </a:ext>
                  </a:extLst>
                </a:gridCol>
                <a:gridCol w="607052">
                  <a:extLst>
                    <a:ext uri="{9D8B030D-6E8A-4147-A177-3AD203B41FA5}">
                      <a16:colId xmlns:a16="http://schemas.microsoft.com/office/drawing/2014/main" val="91674717"/>
                    </a:ext>
                  </a:extLst>
                </a:gridCol>
                <a:gridCol w="640080">
                  <a:extLst>
                    <a:ext uri="{9D8B030D-6E8A-4147-A177-3AD203B41FA5}">
                      <a16:colId xmlns:a16="http://schemas.microsoft.com/office/drawing/2014/main" val="206086159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0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10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30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40</a:t>
                      </a:r>
                      <a:endParaRPr lang="en-US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50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70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90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100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71745434"/>
                  </a:ext>
                </a:extLst>
              </a:tr>
            </a:tbl>
          </a:graphicData>
        </a:graphic>
      </p:graphicFrame>
      <p:graphicFrame>
        <p:nvGraphicFramePr>
          <p:cNvPr id="40" name="Table 39">
            <a:extLst>
              <a:ext uri="{FF2B5EF4-FFF2-40B4-BE49-F238E27FC236}">
                <a16:creationId xmlns:a16="http://schemas.microsoft.com/office/drawing/2014/main" id="{506546E1-3874-4C25-88DC-48243854145B}"/>
              </a:ext>
            </a:extLst>
          </p:cNvPr>
          <p:cNvGraphicFramePr>
            <a:graphicFrameLocks noGrp="1"/>
          </p:cNvGraphicFramePr>
          <p:nvPr/>
        </p:nvGraphicFramePr>
        <p:xfrm>
          <a:off x="1524000" y="3157615"/>
          <a:ext cx="6096000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373205262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3293250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76909376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0072439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49095264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03342599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73108523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76349873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268713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9167471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1745434"/>
                  </a:ext>
                </a:extLst>
              </a:tr>
            </a:tbl>
          </a:graphicData>
        </a:graphic>
      </p:graphicFrame>
      <p:graphicFrame>
        <p:nvGraphicFramePr>
          <p:cNvPr id="41" name="Table 40">
            <a:extLst>
              <a:ext uri="{FF2B5EF4-FFF2-40B4-BE49-F238E27FC236}">
                <a16:creationId xmlns:a16="http://schemas.microsoft.com/office/drawing/2014/main" id="{621BDF15-FB32-4513-BAA5-6CAF6D5B7D7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6906751"/>
              </p:ext>
            </p:extLst>
          </p:nvPr>
        </p:nvGraphicFramePr>
        <p:xfrm>
          <a:off x="1219395" y="3483329"/>
          <a:ext cx="6674024" cy="396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7052">
                  <a:extLst>
                    <a:ext uri="{9D8B030D-6E8A-4147-A177-3AD203B41FA5}">
                      <a16:colId xmlns:a16="http://schemas.microsoft.com/office/drawing/2014/main" val="3732052625"/>
                    </a:ext>
                  </a:extLst>
                </a:gridCol>
                <a:gridCol w="607052">
                  <a:extLst>
                    <a:ext uri="{9D8B030D-6E8A-4147-A177-3AD203B41FA5}">
                      <a16:colId xmlns:a16="http://schemas.microsoft.com/office/drawing/2014/main" val="1232932500"/>
                    </a:ext>
                  </a:extLst>
                </a:gridCol>
                <a:gridCol w="607052">
                  <a:extLst>
                    <a:ext uri="{9D8B030D-6E8A-4147-A177-3AD203B41FA5}">
                      <a16:colId xmlns:a16="http://schemas.microsoft.com/office/drawing/2014/main" val="1769093761"/>
                    </a:ext>
                  </a:extLst>
                </a:gridCol>
                <a:gridCol w="607052">
                  <a:extLst>
                    <a:ext uri="{9D8B030D-6E8A-4147-A177-3AD203B41FA5}">
                      <a16:colId xmlns:a16="http://schemas.microsoft.com/office/drawing/2014/main" val="1500724390"/>
                    </a:ext>
                  </a:extLst>
                </a:gridCol>
                <a:gridCol w="607052">
                  <a:extLst>
                    <a:ext uri="{9D8B030D-6E8A-4147-A177-3AD203B41FA5}">
                      <a16:colId xmlns:a16="http://schemas.microsoft.com/office/drawing/2014/main" val="3490952643"/>
                    </a:ext>
                  </a:extLst>
                </a:gridCol>
                <a:gridCol w="607052">
                  <a:extLst>
                    <a:ext uri="{9D8B030D-6E8A-4147-A177-3AD203B41FA5}">
                      <a16:colId xmlns:a16="http://schemas.microsoft.com/office/drawing/2014/main" val="1033425999"/>
                    </a:ext>
                  </a:extLst>
                </a:gridCol>
                <a:gridCol w="607052">
                  <a:extLst>
                    <a:ext uri="{9D8B030D-6E8A-4147-A177-3AD203B41FA5}">
                      <a16:colId xmlns:a16="http://schemas.microsoft.com/office/drawing/2014/main" val="1731085235"/>
                    </a:ext>
                  </a:extLst>
                </a:gridCol>
                <a:gridCol w="607052">
                  <a:extLst>
                    <a:ext uri="{9D8B030D-6E8A-4147-A177-3AD203B41FA5}">
                      <a16:colId xmlns:a16="http://schemas.microsoft.com/office/drawing/2014/main" val="1763498730"/>
                    </a:ext>
                  </a:extLst>
                </a:gridCol>
                <a:gridCol w="607052">
                  <a:extLst>
                    <a:ext uri="{9D8B030D-6E8A-4147-A177-3AD203B41FA5}">
                      <a16:colId xmlns:a16="http://schemas.microsoft.com/office/drawing/2014/main" val="192687132"/>
                    </a:ext>
                  </a:extLst>
                </a:gridCol>
                <a:gridCol w="607052">
                  <a:extLst>
                    <a:ext uri="{9D8B030D-6E8A-4147-A177-3AD203B41FA5}">
                      <a16:colId xmlns:a16="http://schemas.microsoft.com/office/drawing/2014/main" val="91674717"/>
                    </a:ext>
                  </a:extLst>
                </a:gridCol>
                <a:gridCol w="603504">
                  <a:extLst>
                    <a:ext uri="{9D8B030D-6E8A-4147-A177-3AD203B41FA5}">
                      <a16:colId xmlns:a16="http://schemas.microsoft.com/office/drawing/2014/main" val="206086159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0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4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8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10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12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14</a:t>
                      </a:r>
                      <a:endParaRPr lang="en-US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16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18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20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71745434"/>
                  </a:ext>
                </a:extLst>
              </a:tr>
            </a:tbl>
          </a:graphicData>
        </a:graphic>
      </p:graphicFrame>
      <p:graphicFrame>
        <p:nvGraphicFramePr>
          <p:cNvPr id="42" name="Table 41">
            <a:extLst>
              <a:ext uri="{FF2B5EF4-FFF2-40B4-BE49-F238E27FC236}">
                <a16:creationId xmlns:a16="http://schemas.microsoft.com/office/drawing/2014/main" id="{77EB0090-BA8B-4C43-A5FE-2F9D19CA6020}"/>
              </a:ext>
            </a:extLst>
          </p:cNvPr>
          <p:cNvGraphicFramePr>
            <a:graphicFrameLocks noGrp="1"/>
          </p:cNvGraphicFramePr>
          <p:nvPr/>
        </p:nvGraphicFramePr>
        <p:xfrm>
          <a:off x="1524000" y="4743623"/>
          <a:ext cx="6096000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373205262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3293250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76909376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0072439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49095264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03342599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73108523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76349873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268713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9167471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1745434"/>
                  </a:ext>
                </a:extLst>
              </a:tr>
            </a:tbl>
          </a:graphicData>
        </a:graphic>
      </p:graphicFrame>
      <p:graphicFrame>
        <p:nvGraphicFramePr>
          <p:cNvPr id="43" name="Table 42">
            <a:extLst>
              <a:ext uri="{FF2B5EF4-FFF2-40B4-BE49-F238E27FC236}">
                <a16:creationId xmlns:a16="http://schemas.microsoft.com/office/drawing/2014/main" id="{FF843A9E-50A5-42D3-9BC7-75517C9DB3E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7389797"/>
              </p:ext>
            </p:extLst>
          </p:nvPr>
        </p:nvGraphicFramePr>
        <p:xfrm>
          <a:off x="1219395" y="5070972"/>
          <a:ext cx="6674024" cy="396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7052">
                  <a:extLst>
                    <a:ext uri="{9D8B030D-6E8A-4147-A177-3AD203B41FA5}">
                      <a16:colId xmlns:a16="http://schemas.microsoft.com/office/drawing/2014/main" val="3732052625"/>
                    </a:ext>
                  </a:extLst>
                </a:gridCol>
                <a:gridCol w="607052">
                  <a:extLst>
                    <a:ext uri="{9D8B030D-6E8A-4147-A177-3AD203B41FA5}">
                      <a16:colId xmlns:a16="http://schemas.microsoft.com/office/drawing/2014/main" val="1232932500"/>
                    </a:ext>
                  </a:extLst>
                </a:gridCol>
                <a:gridCol w="607052">
                  <a:extLst>
                    <a:ext uri="{9D8B030D-6E8A-4147-A177-3AD203B41FA5}">
                      <a16:colId xmlns:a16="http://schemas.microsoft.com/office/drawing/2014/main" val="1769093761"/>
                    </a:ext>
                  </a:extLst>
                </a:gridCol>
                <a:gridCol w="607052">
                  <a:extLst>
                    <a:ext uri="{9D8B030D-6E8A-4147-A177-3AD203B41FA5}">
                      <a16:colId xmlns:a16="http://schemas.microsoft.com/office/drawing/2014/main" val="1500724390"/>
                    </a:ext>
                  </a:extLst>
                </a:gridCol>
                <a:gridCol w="607052">
                  <a:extLst>
                    <a:ext uri="{9D8B030D-6E8A-4147-A177-3AD203B41FA5}">
                      <a16:colId xmlns:a16="http://schemas.microsoft.com/office/drawing/2014/main" val="3490952643"/>
                    </a:ext>
                  </a:extLst>
                </a:gridCol>
                <a:gridCol w="607052">
                  <a:extLst>
                    <a:ext uri="{9D8B030D-6E8A-4147-A177-3AD203B41FA5}">
                      <a16:colId xmlns:a16="http://schemas.microsoft.com/office/drawing/2014/main" val="1033425999"/>
                    </a:ext>
                  </a:extLst>
                </a:gridCol>
                <a:gridCol w="607052">
                  <a:extLst>
                    <a:ext uri="{9D8B030D-6E8A-4147-A177-3AD203B41FA5}">
                      <a16:colId xmlns:a16="http://schemas.microsoft.com/office/drawing/2014/main" val="1731085235"/>
                    </a:ext>
                  </a:extLst>
                </a:gridCol>
                <a:gridCol w="607052">
                  <a:extLst>
                    <a:ext uri="{9D8B030D-6E8A-4147-A177-3AD203B41FA5}">
                      <a16:colId xmlns:a16="http://schemas.microsoft.com/office/drawing/2014/main" val="1763498730"/>
                    </a:ext>
                  </a:extLst>
                </a:gridCol>
                <a:gridCol w="607052">
                  <a:extLst>
                    <a:ext uri="{9D8B030D-6E8A-4147-A177-3AD203B41FA5}">
                      <a16:colId xmlns:a16="http://schemas.microsoft.com/office/drawing/2014/main" val="192687132"/>
                    </a:ext>
                  </a:extLst>
                </a:gridCol>
                <a:gridCol w="607052">
                  <a:extLst>
                    <a:ext uri="{9D8B030D-6E8A-4147-A177-3AD203B41FA5}">
                      <a16:colId xmlns:a16="http://schemas.microsoft.com/office/drawing/2014/main" val="91674717"/>
                    </a:ext>
                  </a:extLst>
                </a:gridCol>
                <a:gridCol w="603504">
                  <a:extLst>
                    <a:ext uri="{9D8B030D-6E8A-4147-A177-3AD203B41FA5}">
                      <a16:colId xmlns:a16="http://schemas.microsoft.com/office/drawing/2014/main" val="206086159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0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10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20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25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35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40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45</a:t>
                      </a:r>
                      <a:endParaRPr lang="en-US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50</a:t>
                      </a:r>
                      <a:endParaRPr lang="en-US" sz="2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71745434"/>
                  </a:ext>
                </a:extLst>
              </a:tr>
            </a:tbl>
          </a:graphicData>
        </a:graphic>
      </p:graphicFrame>
      <p:sp>
        <p:nvSpPr>
          <p:cNvPr id="44" name="Arrow: Up 43">
            <a:extLst>
              <a:ext uri="{FF2B5EF4-FFF2-40B4-BE49-F238E27FC236}">
                <a16:creationId xmlns:a16="http://schemas.microsoft.com/office/drawing/2014/main" id="{A711E84F-E962-450D-A11B-388980D4AE5A}"/>
              </a:ext>
            </a:extLst>
          </p:cNvPr>
          <p:cNvSpPr/>
          <p:nvPr/>
        </p:nvSpPr>
        <p:spPr>
          <a:xfrm>
            <a:off x="3810000" y="2258547"/>
            <a:ext cx="291548" cy="490330"/>
          </a:xfrm>
          <a:prstGeom prst="up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Arrow: Up 44">
            <a:extLst>
              <a:ext uri="{FF2B5EF4-FFF2-40B4-BE49-F238E27FC236}">
                <a16:creationId xmlns:a16="http://schemas.microsoft.com/office/drawing/2014/main" id="{95EA3F38-A884-43D5-85B3-E9C524EC2F58}"/>
              </a:ext>
            </a:extLst>
          </p:cNvPr>
          <p:cNvSpPr/>
          <p:nvPr/>
        </p:nvSpPr>
        <p:spPr>
          <a:xfrm>
            <a:off x="5652052" y="3805270"/>
            <a:ext cx="291548" cy="490330"/>
          </a:xfrm>
          <a:prstGeom prst="up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Arrow: Up 45">
            <a:extLst>
              <a:ext uri="{FF2B5EF4-FFF2-40B4-BE49-F238E27FC236}">
                <a16:creationId xmlns:a16="http://schemas.microsoft.com/office/drawing/2014/main" id="{6DF35171-5DE8-4BDB-B1B8-73E6324BD58F}"/>
              </a:ext>
            </a:extLst>
          </p:cNvPr>
          <p:cNvSpPr/>
          <p:nvPr/>
        </p:nvSpPr>
        <p:spPr>
          <a:xfrm>
            <a:off x="6864626" y="5388258"/>
            <a:ext cx="291548" cy="490330"/>
          </a:xfrm>
          <a:prstGeom prst="up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93F2B0DE-0F60-46A1-8279-8F2DF94B7E0C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21" name="TextBox 8">
              <a:extLst>
                <a:ext uri="{FF2B5EF4-FFF2-40B4-BE49-F238E27FC236}">
                  <a16:creationId xmlns:a16="http://schemas.microsoft.com/office/drawing/2014/main" id="{1C20F201-694B-40D0-9A32-711DDE61FFE7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2019</a:t>
              </a:r>
            </a:p>
          </p:txBody>
        </p:sp>
        <p:pic>
          <p:nvPicPr>
            <p:cNvPr id="22" name="Picture 21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73BAEE2D-DFF8-4F86-94EA-08B436A22B1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820417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missing numbers on the scale:</a:t>
            </a:r>
          </a:p>
          <a:p>
            <a:pPr algn="ctr"/>
            <a:endParaRPr lang="en-GB" sz="2400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10" name="Group 11">
            <a:extLst>
              <a:ext uri="{FF2B5EF4-FFF2-40B4-BE49-F238E27FC236}">
                <a16:creationId xmlns:a16="http://schemas.microsoft.com/office/drawing/2014/main" id="{9CEC17E5-811D-4558-A7A3-0F35433134AE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2416276" y="1218425"/>
            <a:ext cx="4334512" cy="4165168"/>
            <a:chOff x="766712" y="6837917"/>
            <a:chExt cx="1903595" cy="2212558"/>
          </a:xfrm>
        </p:grpSpPr>
        <p:grpSp>
          <p:nvGrpSpPr>
            <p:cNvPr id="12" name="Group 55">
              <a:extLst>
                <a:ext uri="{FF2B5EF4-FFF2-40B4-BE49-F238E27FC236}">
                  <a16:creationId xmlns:a16="http://schemas.microsoft.com/office/drawing/2014/main" id="{E445E917-D937-43A0-AD85-BEB0B295AF4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66712" y="6837917"/>
              <a:ext cx="1903595" cy="2212558"/>
              <a:chOff x="766712" y="6837917"/>
              <a:chExt cx="1903595" cy="2212558"/>
            </a:xfrm>
          </p:grpSpPr>
          <p:grpSp>
            <p:nvGrpSpPr>
              <p:cNvPr id="15" name="Group 58">
                <a:extLst>
                  <a:ext uri="{FF2B5EF4-FFF2-40B4-BE49-F238E27FC236}">
                    <a16:creationId xmlns:a16="http://schemas.microsoft.com/office/drawing/2014/main" id="{C13202DE-E155-4679-870F-85FB051CBF35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766712" y="6837917"/>
                <a:ext cx="1903595" cy="2212558"/>
                <a:chOff x="1343581" y="6927667"/>
                <a:chExt cx="1010861" cy="1174928"/>
              </a:xfrm>
            </p:grpSpPr>
            <p:cxnSp>
              <p:nvCxnSpPr>
                <p:cNvPr id="34" name="Straight Connector 33">
                  <a:extLst>
                    <a:ext uri="{FF2B5EF4-FFF2-40B4-BE49-F238E27FC236}">
                      <a16:creationId xmlns:a16="http://schemas.microsoft.com/office/drawing/2014/main" id="{B554B05B-3999-45E9-A0AB-D949A435C76C}"/>
                    </a:ext>
                  </a:extLst>
                </p:cNvPr>
                <p:cNvCxnSpPr/>
                <p:nvPr/>
              </p:nvCxnSpPr>
              <p:spPr>
                <a:xfrm>
                  <a:off x="1503857" y="6999344"/>
                  <a:ext cx="669221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5" name="Rectangle: Rounded Corners 34">
                  <a:extLst>
                    <a:ext uri="{FF2B5EF4-FFF2-40B4-BE49-F238E27FC236}">
                      <a16:creationId xmlns:a16="http://schemas.microsoft.com/office/drawing/2014/main" id="{E4A85308-D46C-42D8-978D-157F15423622}"/>
                    </a:ext>
                  </a:extLst>
                </p:cNvPr>
                <p:cNvSpPr/>
                <p:nvPr/>
              </p:nvSpPr>
              <p:spPr>
                <a:xfrm>
                  <a:off x="1343581" y="7104749"/>
                  <a:ext cx="1010861" cy="997846"/>
                </a:xfrm>
                <a:prstGeom prst="roundRect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lIns="36000" tIns="36000" rIns="36000" bIns="36000"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 sz="2000" b="1"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36" name="Oval 35">
                  <a:extLst>
                    <a:ext uri="{FF2B5EF4-FFF2-40B4-BE49-F238E27FC236}">
                      <a16:creationId xmlns:a16="http://schemas.microsoft.com/office/drawing/2014/main" id="{9CD9EED0-3673-4E0E-B9E9-CC748F024222}"/>
                    </a:ext>
                  </a:extLst>
                </p:cNvPr>
                <p:cNvSpPr/>
                <p:nvPr/>
              </p:nvSpPr>
              <p:spPr>
                <a:xfrm>
                  <a:off x="1387165" y="7149723"/>
                  <a:ext cx="913852" cy="914926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lIns="36000" tIns="36000" rIns="36000" bIns="36000"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 sz="2000" b="1" dirty="0">
                    <a:latin typeface="Century Gothic" panose="020B0502020202020204" pitchFamily="34" charset="0"/>
                  </a:endParaRPr>
                </a:p>
              </p:txBody>
            </p:sp>
            <p:cxnSp>
              <p:nvCxnSpPr>
                <p:cNvPr id="37" name="Straight Connector 36">
                  <a:extLst>
                    <a:ext uri="{FF2B5EF4-FFF2-40B4-BE49-F238E27FC236}">
                      <a16:creationId xmlns:a16="http://schemas.microsoft.com/office/drawing/2014/main" id="{6FF9C06D-99F0-4C2F-B627-96EA36B384D4}"/>
                    </a:ext>
                  </a:extLst>
                </p:cNvPr>
                <p:cNvCxnSpPr/>
                <p:nvPr/>
              </p:nvCxnSpPr>
              <p:spPr>
                <a:xfrm flipV="1">
                  <a:off x="1710528" y="7004965"/>
                  <a:ext cx="0" cy="99784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8" name="Straight Connector 37">
                  <a:extLst>
                    <a:ext uri="{FF2B5EF4-FFF2-40B4-BE49-F238E27FC236}">
                      <a16:creationId xmlns:a16="http://schemas.microsoft.com/office/drawing/2014/main" id="{C902748A-20DF-4242-84C5-3DC239AE2A82}"/>
                    </a:ext>
                  </a:extLst>
                </p:cNvPr>
                <p:cNvCxnSpPr/>
                <p:nvPr/>
              </p:nvCxnSpPr>
              <p:spPr>
                <a:xfrm flipV="1">
                  <a:off x="1977654" y="7004965"/>
                  <a:ext cx="0" cy="99784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9" name="Arc 38">
                  <a:extLst>
                    <a:ext uri="{FF2B5EF4-FFF2-40B4-BE49-F238E27FC236}">
                      <a16:creationId xmlns:a16="http://schemas.microsoft.com/office/drawing/2014/main" id="{935215C0-B217-48E0-B8B1-67830CF8C16B}"/>
                    </a:ext>
                  </a:extLst>
                </p:cNvPr>
                <p:cNvSpPr/>
                <p:nvPr/>
              </p:nvSpPr>
              <p:spPr>
                <a:xfrm rot="10800000">
                  <a:off x="1467302" y="6927667"/>
                  <a:ext cx="71703" cy="71677"/>
                </a:xfrm>
                <a:prstGeom prst="arc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wrap="none" lIns="36000" tIns="36000" rIns="36000" bIns="36000"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 sz="2000" b="1" dirty="0"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40" name="Arc 39">
                  <a:extLst>
                    <a:ext uri="{FF2B5EF4-FFF2-40B4-BE49-F238E27FC236}">
                      <a16:creationId xmlns:a16="http://schemas.microsoft.com/office/drawing/2014/main" id="{EDEC7E6F-0E34-4C2B-9268-117B6F89ECB2}"/>
                    </a:ext>
                  </a:extLst>
                </p:cNvPr>
                <p:cNvSpPr/>
                <p:nvPr/>
              </p:nvSpPr>
              <p:spPr>
                <a:xfrm rot="10800000" flipH="1">
                  <a:off x="2130899" y="6927667"/>
                  <a:ext cx="71703" cy="71677"/>
                </a:xfrm>
                <a:prstGeom prst="arc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wrap="none" lIns="36000" tIns="36000" rIns="36000" bIns="36000"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 sz="2000" b="1" dirty="0"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41" name="Oval 40">
                  <a:extLst>
                    <a:ext uri="{FF2B5EF4-FFF2-40B4-BE49-F238E27FC236}">
                      <a16:creationId xmlns:a16="http://schemas.microsoft.com/office/drawing/2014/main" id="{BEC0DF20-6644-4D50-B5D0-51D7258376EE}"/>
                    </a:ext>
                  </a:extLst>
                </p:cNvPr>
                <p:cNvSpPr/>
                <p:nvPr/>
              </p:nvSpPr>
              <p:spPr>
                <a:xfrm>
                  <a:off x="1825814" y="7592429"/>
                  <a:ext cx="36554" cy="36541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lIns="36000" tIns="36000" rIns="36000" bIns="36000"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 sz="2000" b="1">
                    <a:latin typeface="Century Gothic" panose="020B0502020202020204" pitchFamily="34" charset="0"/>
                  </a:endParaRPr>
                </a:p>
              </p:txBody>
            </p:sp>
            <p:cxnSp>
              <p:nvCxnSpPr>
                <p:cNvPr id="42" name="Straight Connector 41">
                  <a:extLst>
                    <a:ext uri="{FF2B5EF4-FFF2-40B4-BE49-F238E27FC236}">
                      <a16:creationId xmlns:a16="http://schemas.microsoft.com/office/drawing/2014/main" id="{976ADC87-CFF1-4AF2-B09C-965A476C731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1845497" y="7149723"/>
                  <a:ext cx="0" cy="63244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3" name="Straight Connector 42">
                  <a:extLst>
                    <a:ext uri="{FF2B5EF4-FFF2-40B4-BE49-F238E27FC236}">
                      <a16:creationId xmlns:a16="http://schemas.microsoft.com/office/drawing/2014/main" id="{67BA31F3-9016-4EC0-8E2D-B999B457BBA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1845497" y="7994378"/>
                  <a:ext cx="0" cy="64649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4" name="Straight Connector 43">
                  <a:extLst>
                    <a:ext uri="{FF2B5EF4-FFF2-40B4-BE49-F238E27FC236}">
                      <a16:creationId xmlns:a16="http://schemas.microsoft.com/office/drawing/2014/main" id="{6DBA8B78-FAD6-4821-8F15-FEB4B05D6FD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rot="5400000" flipV="1">
                  <a:off x="1417392" y="7573444"/>
                  <a:ext cx="0" cy="63267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5" name="Straight Connector 44">
                  <a:extLst>
                    <a:ext uri="{FF2B5EF4-FFF2-40B4-BE49-F238E27FC236}">
                      <a16:creationId xmlns:a16="http://schemas.microsoft.com/office/drawing/2014/main" id="{1684E7C3-E47E-49E1-8125-C48E93D54BD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rot="5400000" flipV="1">
                  <a:off x="2264463" y="7572741"/>
                  <a:ext cx="0" cy="64673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6" name="Straight Connector 45">
                  <a:extLst>
                    <a:ext uri="{FF2B5EF4-FFF2-40B4-BE49-F238E27FC236}">
                      <a16:creationId xmlns:a16="http://schemas.microsoft.com/office/drawing/2014/main" id="{5525B110-6ECB-4424-8745-EB09203DCD0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rot="2700000" flipV="1">
                  <a:off x="2153394" y="7276210"/>
                  <a:ext cx="0" cy="64649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7" name="Straight Connector 46">
                  <a:extLst>
                    <a:ext uri="{FF2B5EF4-FFF2-40B4-BE49-F238E27FC236}">
                      <a16:creationId xmlns:a16="http://schemas.microsoft.com/office/drawing/2014/main" id="{23F35FBF-41E3-45DE-A9F7-0DF5F6AAB72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rot="2700000" flipV="1">
                  <a:off x="1539005" y="7874918"/>
                  <a:ext cx="0" cy="63244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8" name="Straight Connector 47">
                  <a:extLst>
                    <a:ext uri="{FF2B5EF4-FFF2-40B4-BE49-F238E27FC236}">
                      <a16:creationId xmlns:a16="http://schemas.microsoft.com/office/drawing/2014/main" id="{E6FBCF90-A197-45A6-877A-01EF28B7A7C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rot="18900000" flipH="1" flipV="1">
                  <a:off x="1541817" y="7271994"/>
                  <a:ext cx="0" cy="64649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9" name="Straight Connector 48">
                  <a:extLst>
                    <a:ext uri="{FF2B5EF4-FFF2-40B4-BE49-F238E27FC236}">
                      <a16:creationId xmlns:a16="http://schemas.microsoft.com/office/drawing/2014/main" id="{385D2DE9-244F-4E9A-9632-13B6A5391D0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rot="18900000" flipH="1" flipV="1">
                  <a:off x="2150582" y="7874918"/>
                  <a:ext cx="0" cy="63244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0" name="Straight Connector 49">
                  <a:extLst>
                    <a:ext uri="{FF2B5EF4-FFF2-40B4-BE49-F238E27FC236}">
                      <a16:creationId xmlns:a16="http://schemas.microsoft.com/office/drawing/2014/main" id="{14AA22C7-0B13-4632-98D1-34B067F7FE45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rot="3960000" flipV="1">
                  <a:off x="2242671" y="7423065"/>
                  <a:ext cx="0" cy="63266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1" name="Straight Connector 50">
                  <a:extLst>
                    <a:ext uri="{FF2B5EF4-FFF2-40B4-BE49-F238E27FC236}">
                      <a16:creationId xmlns:a16="http://schemas.microsoft.com/office/drawing/2014/main" id="{A026272E-CB82-4271-8987-0DADCDD653C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rot="3960000" flipV="1">
                  <a:off x="1447620" y="7732958"/>
                  <a:ext cx="0" cy="64673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2" name="Straight Connector 51">
                  <a:extLst>
                    <a:ext uri="{FF2B5EF4-FFF2-40B4-BE49-F238E27FC236}">
                      <a16:creationId xmlns:a16="http://schemas.microsoft.com/office/drawing/2014/main" id="{6A79AB7D-6408-433A-BE21-80B659E8ABCC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rot="17640000" flipH="1" flipV="1">
                  <a:off x="1447620" y="7409713"/>
                  <a:ext cx="0" cy="64673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3" name="Straight Connector 52">
                  <a:extLst>
                    <a:ext uri="{FF2B5EF4-FFF2-40B4-BE49-F238E27FC236}">
                      <a16:creationId xmlns:a16="http://schemas.microsoft.com/office/drawing/2014/main" id="{1C59FE78-C5D1-49BB-B0A6-27996E6219F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rot="17640000" flipH="1" flipV="1">
                  <a:off x="2237047" y="7735067"/>
                  <a:ext cx="0" cy="63266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4" name="Straight Connector 53">
                  <a:extLst>
                    <a:ext uri="{FF2B5EF4-FFF2-40B4-BE49-F238E27FC236}">
                      <a16:creationId xmlns:a16="http://schemas.microsoft.com/office/drawing/2014/main" id="{63D56F0B-4D9C-415D-B727-853DECD2AA5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rot="1320000" flipV="1">
                  <a:off x="2012802" y="7182048"/>
                  <a:ext cx="0" cy="63243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5" name="Straight Connector 54">
                  <a:extLst>
                    <a:ext uri="{FF2B5EF4-FFF2-40B4-BE49-F238E27FC236}">
                      <a16:creationId xmlns:a16="http://schemas.microsoft.com/office/drawing/2014/main" id="{AC9848AC-EF05-4E40-A8ED-6171D2C3E75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rot="1320000" flipV="1">
                  <a:off x="1673974" y="7964864"/>
                  <a:ext cx="0" cy="63244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6" name="Straight Connector 55">
                  <a:extLst>
                    <a:ext uri="{FF2B5EF4-FFF2-40B4-BE49-F238E27FC236}">
                      <a16:creationId xmlns:a16="http://schemas.microsoft.com/office/drawing/2014/main" id="{3BD1B341-CDFE-4383-808A-49B5505ECB4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rot="20280000" flipH="1" flipV="1">
                  <a:off x="2012802" y="7969081"/>
                  <a:ext cx="0" cy="64649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7" name="Straight Connector 56">
                  <a:extLst>
                    <a:ext uri="{FF2B5EF4-FFF2-40B4-BE49-F238E27FC236}">
                      <a16:creationId xmlns:a16="http://schemas.microsoft.com/office/drawing/2014/main" id="{68AF47ED-1778-4A0D-94AE-0E24FACE6368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rot="20280000" flipH="1" flipV="1">
                  <a:off x="1673974" y="7182048"/>
                  <a:ext cx="0" cy="63243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20" name="TextBox 59">
                <a:extLst>
                  <a:ext uri="{FF2B5EF4-FFF2-40B4-BE49-F238E27FC236}">
                    <a16:creationId xmlns:a16="http://schemas.microsoft.com/office/drawing/2014/main" id="{7AC5F64B-93E0-4AAA-8A81-5C82B89648D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034953" y="7556957"/>
                <a:ext cx="296796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36000" tIns="36000" rIns="36000" bIns="36000"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r>
                  <a:rPr lang="en-GB" altLang="en-US" sz="2000" b="1" dirty="0">
                    <a:latin typeface="Century Gothic" panose="020B0502020202020204" pitchFamily="34" charset="0"/>
                  </a:rPr>
                  <a:t>4</a:t>
                </a:r>
              </a:p>
            </p:txBody>
          </p:sp>
          <p:sp>
            <p:nvSpPr>
              <p:cNvPr id="21" name="TextBox 60">
                <a:extLst>
                  <a:ext uri="{FF2B5EF4-FFF2-40B4-BE49-F238E27FC236}">
                    <a16:creationId xmlns:a16="http://schemas.microsoft.com/office/drawing/2014/main" id="{12A8F78A-13AF-4191-B2F8-7B7A560E507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180254" y="7791901"/>
                <a:ext cx="296796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36000" tIns="36000" rIns="36000" bIns="36000"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r>
                  <a:rPr lang="en-GB" altLang="en-US" sz="2000" b="1" dirty="0">
                    <a:latin typeface="Century Gothic" panose="020B0502020202020204" pitchFamily="34" charset="0"/>
                  </a:rPr>
                  <a:t>6</a:t>
                </a:r>
              </a:p>
            </p:txBody>
          </p:sp>
          <p:sp>
            <p:nvSpPr>
              <p:cNvPr id="22" name="TextBox 61">
                <a:extLst>
                  <a:ext uri="{FF2B5EF4-FFF2-40B4-BE49-F238E27FC236}">
                    <a16:creationId xmlns:a16="http://schemas.microsoft.com/office/drawing/2014/main" id="{4D152905-3640-4BE2-98EB-D17A8167F5F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217823" y="8015345"/>
                <a:ext cx="296796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36000" tIns="36000" rIns="36000" bIns="36000"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r>
                  <a:rPr lang="en-GB" altLang="en-US" sz="2000" b="1" dirty="0">
                    <a:latin typeface="Century Gothic" panose="020B0502020202020204" pitchFamily="34" charset="0"/>
                  </a:rPr>
                  <a:t>8</a:t>
                </a:r>
              </a:p>
            </p:txBody>
          </p:sp>
          <p:sp>
            <p:nvSpPr>
              <p:cNvPr id="23" name="TextBox 62">
                <a:extLst>
                  <a:ext uri="{FF2B5EF4-FFF2-40B4-BE49-F238E27FC236}">
                    <a16:creationId xmlns:a16="http://schemas.microsoft.com/office/drawing/2014/main" id="{4517B8B4-F105-462C-A482-7A29D2E64D8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167795" y="8271134"/>
                <a:ext cx="296796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36000" tIns="36000" rIns="36000" bIns="36000"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r>
                  <a:rPr lang="en-GB" altLang="en-US" sz="2000" b="1" dirty="0">
                    <a:latin typeface="Century Gothic" panose="020B0502020202020204" pitchFamily="34" charset="0"/>
                  </a:rPr>
                  <a:t>10</a:t>
                </a:r>
              </a:p>
            </p:txBody>
          </p:sp>
          <p:sp>
            <p:nvSpPr>
              <p:cNvPr id="24" name="TextBox 63">
                <a:extLst>
                  <a:ext uri="{FF2B5EF4-FFF2-40B4-BE49-F238E27FC236}">
                    <a16:creationId xmlns:a16="http://schemas.microsoft.com/office/drawing/2014/main" id="{C1A78B5E-CAAE-42B0-BCD6-0B53269D2DF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038167" y="8490394"/>
                <a:ext cx="296796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36000" tIns="36000" rIns="36000" bIns="36000"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r>
                  <a:rPr lang="en-GB" altLang="en-US" sz="2000" b="1" dirty="0">
                    <a:latin typeface="Century Gothic" panose="020B0502020202020204" pitchFamily="34" charset="0"/>
                  </a:rPr>
                  <a:t>12</a:t>
                </a:r>
              </a:p>
            </p:txBody>
          </p:sp>
          <p:sp>
            <p:nvSpPr>
              <p:cNvPr id="25" name="TextBox 64">
                <a:extLst>
                  <a:ext uri="{FF2B5EF4-FFF2-40B4-BE49-F238E27FC236}">
                    <a16:creationId xmlns:a16="http://schemas.microsoft.com/office/drawing/2014/main" id="{C9624B13-3265-4AA0-B263-B746ACA415E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825245" y="8643858"/>
                <a:ext cx="296796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36000" tIns="36000" rIns="36000" bIns="36000"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endParaRPr lang="en-GB" altLang="en-US" sz="2000" b="1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26" name="TextBox 65">
                <a:extLst>
                  <a:ext uri="{FF2B5EF4-FFF2-40B4-BE49-F238E27FC236}">
                    <a16:creationId xmlns:a16="http://schemas.microsoft.com/office/drawing/2014/main" id="{5F4512CF-65AC-4784-A5A4-A3D95773E93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566282" y="8680968"/>
                <a:ext cx="296796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36000" tIns="36000" rIns="36000" bIns="36000"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endParaRPr lang="en-GB" altLang="en-US" sz="2000" b="1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27" name="TextBox 66">
                <a:extLst>
                  <a:ext uri="{FF2B5EF4-FFF2-40B4-BE49-F238E27FC236}">
                    <a16:creationId xmlns:a16="http://schemas.microsoft.com/office/drawing/2014/main" id="{069E8BD0-31B8-4181-81D1-E4F7B27628B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283337" y="8643858"/>
                <a:ext cx="296796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36000" tIns="36000" rIns="36000" bIns="36000"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r>
                  <a:rPr lang="en-GB" altLang="en-US" sz="2000" b="1" dirty="0">
                    <a:latin typeface="Century Gothic" panose="020B0502020202020204" pitchFamily="34" charset="0"/>
                  </a:rPr>
                  <a:t>18</a:t>
                </a:r>
              </a:p>
            </p:txBody>
          </p:sp>
          <p:sp>
            <p:nvSpPr>
              <p:cNvPr id="28" name="TextBox 67">
                <a:extLst>
                  <a:ext uri="{FF2B5EF4-FFF2-40B4-BE49-F238E27FC236}">
                    <a16:creationId xmlns:a16="http://schemas.microsoft.com/office/drawing/2014/main" id="{4DC0DACF-7DA3-4054-AB6B-BA77F088666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086255" y="8501241"/>
                <a:ext cx="350970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36000" tIns="36000" rIns="36000" bIns="36000"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r>
                  <a:rPr lang="en-GB" altLang="en-US" sz="2000" b="1" dirty="0">
                    <a:latin typeface="Century Gothic" panose="020B0502020202020204" pitchFamily="34" charset="0"/>
                  </a:rPr>
                  <a:t>20</a:t>
                </a:r>
              </a:p>
            </p:txBody>
          </p:sp>
          <p:sp>
            <p:nvSpPr>
              <p:cNvPr id="29" name="TextBox 68">
                <a:extLst>
                  <a:ext uri="{FF2B5EF4-FFF2-40B4-BE49-F238E27FC236}">
                    <a16:creationId xmlns:a16="http://schemas.microsoft.com/office/drawing/2014/main" id="{BD6B6FF5-061E-400F-B2CF-90D40CE6B5C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943238" y="8268470"/>
                <a:ext cx="350970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36000" tIns="36000" rIns="36000" bIns="36000"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endParaRPr lang="en-GB" altLang="en-US" sz="2000" b="1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1" name="TextBox 70">
                <a:extLst>
                  <a:ext uri="{FF2B5EF4-FFF2-40B4-BE49-F238E27FC236}">
                    <a16:creationId xmlns:a16="http://schemas.microsoft.com/office/drawing/2014/main" id="{E4377F37-8CEA-4268-AFA0-F9005CEA76E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959564" y="7779886"/>
                <a:ext cx="350970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36000" tIns="36000" rIns="36000" bIns="36000"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r>
                  <a:rPr lang="en-GB" altLang="en-US" sz="2000" b="1" dirty="0">
                    <a:latin typeface="Century Gothic" panose="020B0502020202020204" pitchFamily="34" charset="0"/>
                  </a:rPr>
                  <a:t>26</a:t>
                </a:r>
              </a:p>
            </p:txBody>
          </p:sp>
          <p:sp>
            <p:nvSpPr>
              <p:cNvPr id="32" name="TextBox 71">
                <a:extLst>
                  <a:ext uri="{FF2B5EF4-FFF2-40B4-BE49-F238E27FC236}">
                    <a16:creationId xmlns:a16="http://schemas.microsoft.com/office/drawing/2014/main" id="{CE04AE61-E4E2-4FE0-88C8-94ECF858F56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063968" y="7554961"/>
                <a:ext cx="350970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36000" tIns="36000" rIns="36000" bIns="36000"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r>
                  <a:rPr lang="en-GB" altLang="en-US" sz="2000" b="1" dirty="0">
                    <a:latin typeface="Century Gothic" panose="020B0502020202020204" pitchFamily="34" charset="0"/>
                  </a:rPr>
                  <a:t>28</a:t>
                </a:r>
              </a:p>
            </p:txBody>
          </p:sp>
          <p:sp>
            <p:nvSpPr>
              <p:cNvPr id="33" name="TextBox 72">
                <a:extLst>
                  <a:ext uri="{FF2B5EF4-FFF2-40B4-BE49-F238E27FC236}">
                    <a16:creationId xmlns:a16="http://schemas.microsoft.com/office/drawing/2014/main" id="{A2F74255-A531-4373-92F3-DFA2787FA0C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273913" y="7399023"/>
                <a:ext cx="350970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36000" tIns="36000" rIns="36000" bIns="36000"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endParaRPr lang="en-GB" altLang="en-US" sz="2000" b="1" dirty="0">
                  <a:latin typeface="Century Gothic" panose="020B0502020202020204" pitchFamily="34" charset="0"/>
                </a:endParaRPr>
              </a:p>
            </p:txBody>
          </p:sp>
        </p:grpSp>
        <p:sp>
          <p:nvSpPr>
            <p:cNvPr id="13" name="TextBox 56">
              <a:extLst>
                <a:ext uri="{FF2B5EF4-FFF2-40B4-BE49-F238E27FC236}">
                  <a16:creationId xmlns:a16="http://schemas.microsoft.com/office/drawing/2014/main" id="{C4DF8544-E144-46DC-8490-E412FA7D9F9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69588" y="7344451"/>
              <a:ext cx="296796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36000" tIns="36000" rIns="36000" bIns="3600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r>
                <a:rPr lang="en-GB" altLang="en-US" sz="2000" b="1" dirty="0">
                  <a:latin typeface="Century Gothic" panose="020B0502020202020204" pitchFamily="34" charset="0"/>
                </a:rPr>
                <a:t>0</a:t>
              </a:r>
            </a:p>
          </p:txBody>
        </p:sp>
        <p:sp>
          <p:nvSpPr>
            <p:cNvPr id="14" name="TextBox 57">
              <a:extLst>
                <a:ext uri="{FF2B5EF4-FFF2-40B4-BE49-F238E27FC236}">
                  <a16:creationId xmlns:a16="http://schemas.microsoft.com/office/drawing/2014/main" id="{601229B2-039D-4BE8-BC5A-CAB4E131685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25008" y="7405333"/>
              <a:ext cx="296796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36000" tIns="36000" rIns="36000" bIns="3600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r>
                <a:rPr lang="en-GB" altLang="en-US" sz="2000" b="1" dirty="0">
                  <a:latin typeface="Century Gothic" panose="020B0502020202020204" pitchFamily="34" charset="0"/>
                </a:rPr>
                <a:t>2</a:t>
              </a:r>
            </a:p>
          </p:txBody>
        </p:sp>
      </p:grpSp>
      <p:sp>
        <p:nvSpPr>
          <p:cNvPr id="11" name="TextBox 6">
            <a:extLst>
              <a:ext uri="{FF2B5EF4-FFF2-40B4-BE49-F238E27FC236}">
                <a16:creationId xmlns:a16="http://schemas.microsoft.com/office/drawing/2014/main" id="{561494E4-BDCE-489C-85A9-7F70031295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20403" y="3632234"/>
            <a:ext cx="675809" cy="4055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36000" tIns="36000" rIns="36000" bIns="360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GB" altLang="en-US" sz="2000" b="1">
                <a:latin typeface="Century Gothic" panose="020B0502020202020204" pitchFamily="34" charset="0"/>
              </a:rPr>
              <a:t>g</a:t>
            </a:r>
          </a:p>
        </p:txBody>
      </p:sp>
      <p:sp>
        <p:nvSpPr>
          <p:cNvPr id="58" name="TextBox 69">
            <a:extLst>
              <a:ext uri="{FF2B5EF4-FFF2-40B4-BE49-F238E27FC236}">
                <a16:creationId xmlns:a16="http://schemas.microsoft.com/office/drawing/2014/main" id="{886A0652-8398-49EF-AB17-0231E8CFC4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87577" y="3946116"/>
            <a:ext cx="660466" cy="335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36000" tIns="36000" rIns="36000" bIns="360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GB" altLang="en-US" sz="2000" b="1" dirty="0">
                <a:latin typeface="Century Gothic" panose="020B0502020202020204" pitchFamily="34" charset="0"/>
              </a:rPr>
              <a:t>22</a:t>
            </a:r>
          </a:p>
        </p:txBody>
      </p:sp>
      <p:sp>
        <p:nvSpPr>
          <p:cNvPr id="59" name="TextBox 69">
            <a:extLst>
              <a:ext uri="{FF2B5EF4-FFF2-40B4-BE49-F238E27FC236}">
                <a16:creationId xmlns:a16="http://schemas.microsoft.com/office/drawing/2014/main" id="{B043AE72-A856-4BF8-998B-57E23D4501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35746" y="4732352"/>
            <a:ext cx="660466" cy="335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36000" tIns="36000" rIns="36000" bIns="360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GB" altLang="en-US" sz="2000" b="1" dirty="0">
                <a:latin typeface="Century Gothic" panose="020B0502020202020204" pitchFamily="34" charset="0"/>
              </a:rPr>
              <a:t>16</a:t>
            </a:r>
          </a:p>
        </p:txBody>
      </p:sp>
      <p:sp>
        <p:nvSpPr>
          <p:cNvPr id="60" name="TextBox 69">
            <a:extLst>
              <a:ext uri="{FF2B5EF4-FFF2-40B4-BE49-F238E27FC236}">
                <a16:creationId xmlns:a16="http://schemas.microsoft.com/office/drawing/2014/main" id="{0E0B1942-AE15-4EC5-AA89-D2B03ACDEA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07488" y="2322756"/>
            <a:ext cx="660466" cy="335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36000" tIns="36000" rIns="36000" bIns="360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GB" altLang="en-US" sz="2000" b="1" dirty="0">
                <a:latin typeface="Century Gothic" panose="020B0502020202020204" pitchFamily="34" charset="0"/>
              </a:rPr>
              <a:t>30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8A14027-3585-4D0B-888B-3DD696ECAF95}"/>
              </a:ext>
            </a:extLst>
          </p:cNvPr>
          <p:cNvSpPr/>
          <p:nvPr/>
        </p:nvSpPr>
        <p:spPr>
          <a:xfrm>
            <a:off x="2922506" y="3388386"/>
            <a:ext cx="773983" cy="523663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568B6A02-29C4-4AB0-8932-92093B17EDBF}"/>
              </a:ext>
            </a:extLst>
          </p:cNvPr>
          <p:cNvSpPr/>
          <p:nvPr/>
        </p:nvSpPr>
        <p:spPr>
          <a:xfrm>
            <a:off x="4727857" y="4390256"/>
            <a:ext cx="773983" cy="523663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62" name="Group 61">
            <a:extLst>
              <a:ext uri="{FF2B5EF4-FFF2-40B4-BE49-F238E27FC236}">
                <a16:creationId xmlns:a16="http://schemas.microsoft.com/office/drawing/2014/main" id="{00F12458-E45A-4D5F-A68E-B496D4A478AA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63" name="TextBox 8">
              <a:extLst>
                <a:ext uri="{FF2B5EF4-FFF2-40B4-BE49-F238E27FC236}">
                  <a16:creationId xmlns:a16="http://schemas.microsoft.com/office/drawing/2014/main" id="{4C183B4C-8759-42F2-A6FD-BF49D32BEE5E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2019</a:t>
              </a:r>
            </a:p>
          </p:txBody>
        </p:sp>
        <p:pic>
          <p:nvPicPr>
            <p:cNvPr id="64" name="Picture 63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0E482274-89FC-4D64-9A73-F9D2A90BA20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9170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missing numbers on the scale:</a:t>
            </a:r>
          </a:p>
          <a:p>
            <a:pPr algn="ctr"/>
            <a:endParaRPr lang="en-GB" sz="2400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9" name="Group 97">
            <a:extLst>
              <a:ext uri="{FF2B5EF4-FFF2-40B4-BE49-F238E27FC236}">
                <a16:creationId xmlns:a16="http://schemas.microsoft.com/office/drawing/2014/main" id="{FBE0D2D5-9146-4B29-9E67-8545FE342019}"/>
              </a:ext>
            </a:extLst>
          </p:cNvPr>
          <p:cNvGrpSpPr>
            <a:grpSpLocks/>
          </p:cNvGrpSpPr>
          <p:nvPr/>
        </p:nvGrpSpPr>
        <p:grpSpPr bwMode="auto">
          <a:xfrm>
            <a:off x="2416276" y="1218425"/>
            <a:ext cx="4334512" cy="4165168"/>
            <a:chOff x="4657349" y="2102624"/>
            <a:chExt cx="1141158" cy="1326376"/>
          </a:xfrm>
        </p:grpSpPr>
        <p:grpSp>
          <p:nvGrpSpPr>
            <p:cNvPr id="10" name="Group 11">
              <a:extLst>
                <a:ext uri="{FF2B5EF4-FFF2-40B4-BE49-F238E27FC236}">
                  <a16:creationId xmlns:a16="http://schemas.microsoft.com/office/drawing/2014/main" id="{9CEC17E5-811D-4558-A7A3-0F35433134AE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4657349" y="2102624"/>
              <a:ext cx="1141158" cy="1326376"/>
              <a:chOff x="766712" y="6837917"/>
              <a:chExt cx="1903595" cy="2212558"/>
            </a:xfrm>
          </p:grpSpPr>
          <p:grpSp>
            <p:nvGrpSpPr>
              <p:cNvPr id="12" name="Group 55">
                <a:extLst>
                  <a:ext uri="{FF2B5EF4-FFF2-40B4-BE49-F238E27FC236}">
                    <a16:creationId xmlns:a16="http://schemas.microsoft.com/office/drawing/2014/main" id="{E445E917-D937-43A0-AD85-BEB0B295AF45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66712" y="6837917"/>
                <a:ext cx="1903595" cy="2212558"/>
                <a:chOff x="766712" y="6837917"/>
                <a:chExt cx="1903595" cy="2212558"/>
              </a:xfrm>
            </p:grpSpPr>
            <p:grpSp>
              <p:nvGrpSpPr>
                <p:cNvPr id="15" name="Group 58">
                  <a:extLst>
                    <a:ext uri="{FF2B5EF4-FFF2-40B4-BE49-F238E27FC236}">
                      <a16:creationId xmlns:a16="http://schemas.microsoft.com/office/drawing/2014/main" id="{C13202DE-E155-4679-870F-85FB051CBF35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766712" y="6837917"/>
                  <a:ext cx="1903595" cy="2212558"/>
                  <a:chOff x="1343581" y="6927667"/>
                  <a:chExt cx="1010861" cy="1174928"/>
                </a:xfrm>
              </p:grpSpPr>
              <p:cxnSp>
                <p:nvCxnSpPr>
                  <p:cNvPr id="34" name="Straight Connector 33">
                    <a:extLst>
                      <a:ext uri="{FF2B5EF4-FFF2-40B4-BE49-F238E27FC236}">
                        <a16:creationId xmlns:a16="http://schemas.microsoft.com/office/drawing/2014/main" id="{B554B05B-3999-45E9-A0AB-D949A435C76C}"/>
                      </a:ext>
                    </a:extLst>
                  </p:cNvPr>
                  <p:cNvCxnSpPr/>
                  <p:nvPr/>
                </p:nvCxnSpPr>
                <p:spPr>
                  <a:xfrm>
                    <a:off x="1503857" y="6999344"/>
                    <a:ext cx="669221" cy="0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35" name="Rectangle: Rounded Corners 34">
                    <a:extLst>
                      <a:ext uri="{FF2B5EF4-FFF2-40B4-BE49-F238E27FC236}">
                        <a16:creationId xmlns:a16="http://schemas.microsoft.com/office/drawing/2014/main" id="{E4A85308-D46C-42D8-978D-157F15423622}"/>
                      </a:ext>
                    </a:extLst>
                  </p:cNvPr>
                  <p:cNvSpPr/>
                  <p:nvPr/>
                </p:nvSpPr>
                <p:spPr>
                  <a:xfrm>
                    <a:off x="1343581" y="7104749"/>
                    <a:ext cx="1010861" cy="997846"/>
                  </a:xfrm>
                  <a:prstGeom prst="roundRect">
                    <a:avLst/>
                  </a:prstGeom>
                  <a:solidFill>
                    <a:schemeClr val="bg1">
                      <a:lumMod val="85000"/>
                    </a:schemeClr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2000" b="1">
                      <a:latin typeface="Century Gothic" panose="020B0502020202020204" pitchFamily="34" charset="0"/>
                    </a:endParaRPr>
                  </a:p>
                </p:txBody>
              </p:sp>
              <p:sp>
                <p:nvSpPr>
                  <p:cNvPr id="36" name="Oval 35">
                    <a:extLst>
                      <a:ext uri="{FF2B5EF4-FFF2-40B4-BE49-F238E27FC236}">
                        <a16:creationId xmlns:a16="http://schemas.microsoft.com/office/drawing/2014/main" id="{9CD9EED0-3673-4E0E-B9E9-CC748F024222}"/>
                      </a:ext>
                    </a:extLst>
                  </p:cNvPr>
                  <p:cNvSpPr/>
                  <p:nvPr/>
                </p:nvSpPr>
                <p:spPr>
                  <a:xfrm>
                    <a:off x="1387165" y="7149723"/>
                    <a:ext cx="913852" cy="914926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2000" b="1" dirty="0">
                      <a:latin typeface="Century Gothic" panose="020B0502020202020204" pitchFamily="34" charset="0"/>
                    </a:endParaRPr>
                  </a:p>
                </p:txBody>
              </p:sp>
              <p:cxnSp>
                <p:nvCxnSpPr>
                  <p:cNvPr id="37" name="Straight Connector 36">
                    <a:extLst>
                      <a:ext uri="{FF2B5EF4-FFF2-40B4-BE49-F238E27FC236}">
                        <a16:creationId xmlns:a16="http://schemas.microsoft.com/office/drawing/2014/main" id="{6FF9C06D-99F0-4C2F-B627-96EA36B384D4}"/>
                      </a:ext>
                    </a:extLst>
                  </p:cNvPr>
                  <p:cNvCxnSpPr/>
                  <p:nvPr/>
                </p:nvCxnSpPr>
                <p:spPr>
                  <a:xfrm flipV="1">
                    <a:off x="1710528" y="7004965"/>
                    <a:ext cx="0" cy="9978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8" name="Straight Connector 37">
                    <a:extLst>
                      <a:ext uri="{FF2B5EF4-FFF2-40B4-BE49-F238E27FC236}">
                        <a16:creationId xmlns:a16="http://schemas.microsoft.com/office/drawing/2014/main" id="{C902748A-20DF-4242-84C5-3DC239AE2A82}"/>
                      </a:ext>
                    </a:extLst>
                  </p:cNvPr>
                  <p:cNvCxnSpPr/>
                  <p:nvPr/>
                </p:nvCxnSpPr>
                <p:spPr>
                  <a:xfrm flipV="1">
                    <a:off x="1977654" y="7004965"/>
                    <a:ext cx="0" cy="9978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39" name="Arc 38">
                    <a:extLst>
                      <a:ext uri="{FF2B5EF4-FFF2-40B4-BE49-F238E27FC236}">
                        <a16:creationId xmlns:a16="http://schemas.microsoft.com/office/drawing/2014/main" id="{935215C0-B217-48E0-B8B1-67830CF8C16B}"/>
                      </a:ext>
                    </a:extLst>
                  </p:cNvPr>
                  <p:cNvSpPr/>
                  <p:nvPr/>
                </p:nvSpPr>
                <p:spPr>
                  <a:xfrm rot="10800000">
                    <a:off x="1467302" y="6927667"/>
                    <a:ext cx="71703" cy="71677"/>
                  </a:xfrm>
                  <a:prstGeom prst="arc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2000" b="1" dirty="0">
                      <a:latin typeface="Century Gothic" panose="020B0502020202020204" pitchFamily="34" charset="0"/>
                    </a:endParaRPr>
                  </a:p>
                </p:txBody>
              </p:sp>
              <p:sp>
                <p:nvSpPr>
                  <p:cNvPr id="40" name="Arc 39">
                    <a:extLst>
                      <a:ext uri="{FF2B5EF4-FFF2-40B4-BE49-F238E27FC236}">
                        <a16:creationId xmlns:a16="http://schemas.microsoft.com/office/drawing/2014/main" id="{EDEC7E6F-0E34-4C2B-9268-117B6F89ECB2}"/>
                      </a:ext>
                    </a:extLst>
                  </p:cNvPr>
                  <p:cNvSpPr/>
                  <p:nvPr/>
                </p:nvSpPr>
                <p:spPr>
                  <a:xfrm rot="10800000" flipH="1">
                    <a:off x="2130899" y="6927667"/>
                    <a:ext cx="71703" cy="71677"/>
                  </a:xfrm>
                  <a:prstGeom prst="arc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2000" b="1" dirty="0">
                      <a:latin typeface="Century Gothic" panose="020B0502020202020204" pitchFamily="34" charset="0"/>
                    </a:endParaRPr>
                  </a:p>
                </p:txBody>
              </p:sp>
              <p:sp>
                <p:nvSpPr>
                  <p:cNvPr id="41" name="Oval 40">
                    <a:extLst>
                      <a:ext uri="{FF2B5EF4-FFF2-40B4-BE49-F238E27FC236}">
                        <a16:creationId xmlns:a16="http://schemas.microsoft.com/office/drawing/2014/main" id="{BEC0DF20-6644-4D50-B5D0-51D7258376EE}"/>
                      </a:ext>
                    </a:extLst>
                  </p:cNvPr>
                  <p:cNvSpPr/>
                  <p:nvPr/>
                </p:nvSpPr>
                <p:spPr>
                  <a:xfrm>
                    <a:off x="1825814" y="7592429"/>
                    <a:ext cx="36554" cy="36541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2000" b="1">
                      <a:latin typeface="Century Gothic" panose="020B0502020202020204" pitchFamily="34" charset="0"/>
                    </a:endParaRPr>
                  </a:p>
                </p:txBody>
              </p:sp>
              <p:cxnSp>
                <p:nvCxnSpPr>
                  <p:cNvPr id="42" name="Straight Connector 41">
                    <a:extLst>
                      <a:ext uri="{FF2B5EF4-FFF2-40B4-BE49-F238E27FC236}">
                        <a16:creationId xmlns:a16="http://schemas.microsoft.com/office/drawing/2014/main" id="{976ADC87-CFF1-4AF2-B09C-965A476C7312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1845497" y="7149723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3" name="Straight Connector 42">
                    <a:extLst>
                      <a:ext uri="{FF2B5EF4-FFF2-40B4-BE49-F238E27FC236}">
                        <a16:creationId xmlns:a16="http://schemas.microsoft.com/office/drawing/2014/main" id="{67BA31F3-9016-4EC0-8E2D-B999B457BBA0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1845497" y="7994378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4" name="Straight Connector 43">
                    <a:extLst>
                      <a:ext uri="{FF2B5EF4-FFF2-40B4-BE49-F238E27FC236}">
                        <a16:creationId xmlns:a16="http://schemas.microsoft.com/office/drawing/2014/main" id="{6DBA8B78-FAD6-4821-8F15-FEB4B05D6FD1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5400000" flipV="1">
                    <a:off x="1417392" y="7573444"/>
                    <a:ext cx="0" cy="63267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5" name="Straight Connector 44">
                    <a:extLst>
                      <a:ext uri="{FF2B5EF4-FFF2-40B4-BE49-F238E27FC236}">
                        <a16:creationId xmlns:a16="http://schemas.microsoft.com/office/drawing/2014/main" id="{1684E7C3-E47E-49E1-8125-C48E93D54BD7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5400000" flipV="1">
                    <a:off x="2264463" y="7572741"/>
                    <a:ext cx="0" cy="6467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6" name="Straight Connector 45">
                    <a:extLst>
                      <a:ext uri="{FF2B5EF4-FFF2-40B4-BE49-F238E27FC236}">
                        <a16:creationId xmlns:a16="http://schemas.microsoft.com/office/drawing/2014/main" id="{5525B110-6ECB-4424-8745-EB09203DCD04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700000" flipV="1">
                    <a:off x="2153394" y="7276210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7" name="Straight Connector 46">
                    <a:extLst>
                      <a:ext uri="{FF2B5EF4-FFF2-40B4-BE49-F238E27FC236}">
                        <a16:creationId xmlns:a16="http://schemas.microsoft.com/office/drawing/2014/main" id="{23F35FBF-41E3-45DE-A9F7-0DF5F6AAB722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700000" flipV="1">
                    <a:off x="1539005" y="7874918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8" name="Straight Connector 47">
                    <a:extLst>
                      <a:ext uri="{FF2B5EF4-FFF2-40B4-BE49-F238E27FC236}">
                        <a16:creationId xmlns:a16="http://schemas.microsoft.com/office/drawing/2014/main" id="{E6FBCF90-A197-45A6-877A-01EF28B7A7CA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8900000" flipH="1" flipV="1">
                    <a:off x="1541817" y="7271994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9" name="Straight Connector 48">
                    <a:extLst>
                      <a:ext uri="{FF2B5EF4-FFF2-40B4-BE49-F238E27FC236}">
                        <a16:creationId xmlns:a16="http://schemas.microsoft.com/office/drawing/2014/main" id="{385D2DE9-244F-4E9A-9632-13B6A5391D0E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8900000" flipH="1" flipV="1">
                    <a:off x="2150582" y="7874918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0" name="Straight Connector 49">
                    <a:extLst>
                      <a:ext uri="{FF2B5EF4-FFF2-40B4-BE49-F238E27FC236}">
                        <a16:creationId xmlns:a16="http://schemas.microsoft.com/office/drawing/2014/main" id="{14AA22C7-0B13-4632-98D1-34B067F7FE45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3960000" flipV="1">
                    <a:off x="2242671" y="7423065"/>
                    <a:ext cx="0" cy="63266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1" name="Straight Connector 50">
                    <a:extLst>
                      <a:ext uri="{FF2B5EF4-FFF2-40B4-BE49-F238E27FC236}">
                        <a16:creationId xmlns:a16="http://schemas.microsoft.com/office/drawing/2014/main" id="{A026272E-CB82-4271-8987-0DADCDD653CB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3960000" flipV="1">
                    <a:off x="1447620" y="7732958"/>
                    <a:ext cx="0" cy="6467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2" name="Straight Connector 51">
                    <a:extLst>
                      <a:ext uri="{FF2B5EF4-FFF2-40B4-BE49-F238E27FC236}">
                        <a16:creationId xmlns:a16="http://schemas.microsoft.com/office/drawing/2014/main" id="{6A79AB7D-6408-433A-BE21-80B659E8ABCC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7640000" flipH="1" flipV="1">
                    <a:off x="1447620" y="7409713"/>
                    <a:ext cx="0" cy="6467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3" name="Straight Connector 52">
                    <a:extLst>
                      <a:ext uri="{FF2B5EF4-FFF2-40B4-BE49-F238E27FC236}">
                        <a16:creationId xmlns:a16="http://schemas.microsoft.com/office/drawing/2014/main" id="{1C59FE78-C5D1-49BB-B0A6-27996E6219F4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7640000" flipH="1" flipV="1">
                    <a:off x="2237047" y="7735067"/>
                    <a:ext cx="0" cy="63266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4" name="Straight Connector 53">
                    <a:extLst>
                      <a:ext uri="{FF2B5EF4-FFF2-40B4-BE49-F238E27FC236}">
                        <a16:creationId xmlns:a16="http://schemas.microsoft.com/office/drawing/2014/main" id="{63D56F0B-4D9C-415D-B727-853DECD2AA57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320000" flipV="1">
                    <a:off x="2012802" y="7182048"/>
                    <a:ext cx="0" cy="6324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5" name="Straight Connector 54">
                    <a:extLst>
                      <a:ext uri="{FF2B5EF4-FFF2-40B4-BE49-F238E27FC236}">
                        <a16:creationId xmlns:a16="http://schemas.microsoft.com/office/drawing/2014/main" id="{AC9848AC-EF05-4E40-A8ED-6171D2C3E759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320000" flipV="1">
                    <a:off x="1673974" y="7964864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6" name="Straight Connector 55">
                    <a:extLst>
                      <a:ext uri="{FF2B5EF4-FFF2-40B4-BE49-F238E27FC236}">
                        <a16:creationId xmlns:a16="http://schemas.microsoft.com/office/drawing/2014/main" id="{3BD1B341-CDFE-4383-808A-49B5505ECB4D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0280000" flipH="1" flipV="1">
                    <a:off x="2012802" y="7969081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7" name="Straight Connector 56">
                    <a:extLst>
                      <a:ext uri="{FF2B5EF4-FFF2-40B4-BE49-F238E27FC236}">
                        <a16:creationId xmlns:a16="http://schemas.microsoft.com/office/drawing/2014/main" id="{68AF47ED-1778-4A0D-94AE-0E24FACE6368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0280000" flipH="1" flipV="1">
                    <a:off x="1673974" y="7182048"/>
                    <a:ext cx="0" cy="6324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20" name="TextBox 59">
                  <a:extLst>
                    <a:ext uri="{FF2B5EF4-FFF2-40B4-BE49-F238E27FC236}">
                      <a16:creationId xmlns:a16="http://schemas.microsoft.com/office/drawing/2014/main" id="{7AC5F64B-93E0-4AAA-8A81-5C82B89648D7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034953" y="7556957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2000" b="1" dirty="0">
                      <a:latin typeface="Century Gothic" panose="020B0502020202020204" pitchFamily="34" charset="0"/>
                    </a:rPr>
                    <a:t>4</a:t>
                  </a:r>
                </a:p>
              </p:txBody>
            </p:sp>
            <p:sp>
              <p:nvSpPr>
                <p:cNvPr id="21" name="TextBox 60">
                  <a:extLst>
                    <a:ext uri="{FF2B5EF4-FFF2-40B4-BE49-F238E27FC236}">
                      <a16:creationId xmlns:a16="http://schemas.microsoft.com/office/drawing/2014/main" id="{12A8F78A-13AF-4191-B2F8-7B7A560E5075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180254" y="7791901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2000" b="1" dirty="0">
                      <a:latin typeface="Century Gothic" panose="020B0502020202020204" pitchFamily="34" charset="0"/>
                    </a:rPr>
                    <a:t>6</a:t>
                  </a:r>
                </a:p>
              </p:txBody>
            </p:sp>
            <p:sp>
              <p:nvSpPr>
                <p:cNvPr id="22" name="TextBox 61">
                  <a:extLst>
                    <a:ext uri="{FF2B5EF4-FFF2-40B4-BE49-F238E27FC236}">
                      <a16:creationId xmlns:a16="http://schemas.microsoft.com/office/drawing/2014/main" id="{4D152905-3640-4BE2-98EB-D17A8167F5FC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217823" y="8015345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2000" b="1" dirty="0">
                      <a:latin typeface="Century Gothic" panose="020B0502020202020204" pitchFamily="34" charset="0"/>
                    </a:rPr>
                    <a:t>8</a:t>
                  </a:r>
                </a:p>
              </p:txBody>
            </p:sp>
            <p:sp>
              <p:nvSpPr>
                <p:cNvPr id="23" name="TextBox 62">
                  <a:extLst>
                    <a:ext uri="{FF2B5EF4-FFF2-40B4-BE49-F238E27FC236}">
                      <a16:creationId xmlns:a16="http://schemas.microsoft.com/office/drawing/2014/main" id="{4517B8B4-F105-462C-A482-7A29D2E64D83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167795" y="8271134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2000" b="1" dirty="0">
                      <a:latin typeface="Century Gothic" panose="020B0502020202020204" pitchFamily="34" charset="0"/>
                    </a:rPr>
                    <a:t>10</a:t>
                  </a:r>
                </a:p>
              </p:txBody>
            </p:sp>
            <p:sp>
              <p:nvSpPr>
                <p:cNvPr id="24" name="TextBox 63">
                  <a:extLst>
                    <a:ext uri="{FF2B5EF4-FFF2-40B4-BE49-F238E27FC236}">
                      <a16:creationId xmlns:a16="http://schemas.microsoft.com/office/drawing/2014/main" id="{C1A78B5E-CAAE-42B0-BCD6-0B53269D2DFB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038167" y="8490394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2000" b="1" dirty="0">
                      <a:latin typeface="Century Gothic" panose="020B0502020202020204" pitchFamily="34" charset="0"/>
                    </a:rPr>
                    <a:t>12</a:t>
                  </a:r>
                </a:p>
              </p:txBody>
            </p:sp>
            <p:sp>
              <p:nvSpPr>
                <p:cNvPr id="25" name="TextBox 64">
                  <a:extLst>
                    <a:ext uri="{FF2B5EF4-FFF2-40B4-BE49-F238E27FC236}">
                      <a16:creationId xmlns:a16="http://schemas.microsoft.com/office/drawing/2014/main" id="{C9624B13-3265-4AA0-B263-B746ACA415E8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825245" y="8643858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endParaRPr lang="en-GB" altLang="en-US" sz="2000" b="1" dirty="0"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26" name="TextBox 65">
                  <a:extLst>
                    <a:ext uri="{FF2B5EF4-FFF2-40B4-BE49-F238E27FC236}">
                      <a16:creationId xmlns:a16="http://schemas.microsoft.com/office/drawing/2014/main" id="{5F4512CF-65AC-4784-A5A4-A3D95773E934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566282" y="8680968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endParaRPr lang="en-GB" altLang="en-US" sz="2000" b="1" dirty="0"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27" name="TextBox 66">
                  <a:extLst>
                    <a:ext uri="{FF2B5EF4-FFF2-40B4-BE49-F238E27FC236}">
                      <a16:creationId xmlns:a16="http://schemas.microsoft.com/office/drawing/2014/main" id="{069E8BD0-31B8-4181-81D1-E4F7B27628B5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283337" y="8643858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2000" b="1" dirty="0">
                      <a:latin typeface="Century Gothic" panose="020B0502020202020204" pitchFamily="34" charset="0"/>
                    </a:rPr>
                    <a:t>18</a:t>
                  </a:r>
                </a:p>
              </p:txBody>
            </p:sp>
            <p:sp>
              <p:nvSpPr>
                <p:cNvPr id="28" name="TextBox 67">
                  <a:extLst>
                    <a:ext uri="{FF2B5EF4-FFF2-40B4-BE49-F238E27FC236}">
                      <a16:creationId xmlns:a16="http://schemas.microsoft.com/office/drawing/2014/main" id="{4DC0DACF-7DA3-4054-AB6B-BA77F0886662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086255" y="8501241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2000" b="1" dirty="0">
                      <a:latin typeface="Century Gothic" panose="020B0502020202020204" pitchFamily="34" charset="0"/>
                    </a:rPr>
                    <a:t>20</a:t>
                  </a:r>
                </a:p>
              </p:txBody>
            </p:sp>
            <p:sp>
              <p:nvSpPr>
                <p:cNvPr id="29" name="TextBox 68">
                  <a:extLst>
                    <a:ext uri="{FF2B5EF4-FFF2-40B4-BE49-F238E27FC236}">
                      <a16:creationId xmlns:a16="http://schemas.microsoft.com/office/drawing/2014/main" id="{BD6B6FF5-061E-400F-B2CF-90D40CE6B5CC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943238" y="8268470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endParaRPr lang="en-GB" altLang="en-US" sz="2000" b="1" dirty="0"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31" name="TextBox 70">
                  <a:extLst>
                    <a:ext uri="{FF2B5EF4-FFF2-40B4-BE49-F238E27FC236}">
                      <a16:creationId xmlns:a16="http://schemas.microsoft.com/office/drawing/2014/main" id="{E4377F37-8CEA-4268-AFA0-F9005CEA76EA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959564" y="7779886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2000" b="1" dirty="0">
                      <a:latin typeface="Century Gothic" panose="020B0502020202020204" pitchFamily="34" charset="0"/>
                    </a:rPr>
                    <a:t>26</a:t>
                  </a:r>
                </a:p>
              </p:txBody>
            </p:sp>
            <p:sp>
              <p:nvSpPr>
                <p:cNvPr id="32" name="TextBox 71">
                  <a:extLst>
                    <a:ext uri="{FF2B5EF4-FFF2-40B4-BE49-F238E27FC236}">
                      <a16:creationId xmlns:a16="http://schemas.microsoft.com/office/drawing/2014/main" id="{CE04AE61-E4E2-4FE0-88C8-94ECF858F561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063968" y="7554961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2000" b="1" dirty="0">
                      <a:latin typeface="Century Gothic" panose="020B0502020202020204" pitchFamily="34" charset="0"/>
                    </a:rPr>
                    <a:t>28</a:t>
                  </a:r>
                </a:p>
              </p:txBody>
            </p:sp>
            <p:sp>
              <p:nvSpPr>
                <p:cNvPr id="33" name="TextBox 72">
                  <a:extLst>
                    <a:ext uri="{FF2B5EF4-FFF2-40B4-BE49-F238E27FC236}">
                      <a16:creationId xmlns:a16="http://schemas.microsoft.com/office/drawing/2014/main" id="{A2F74255-A531-4373-92F3-DFA2787FA0C7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273913" y="7399023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endParaRPr lang="en-GB" altLang="en-US" sz="2000" b="1" dirty="0">
                    <a:latin typeface="Century Gothic" panose="020B0502020202020204" pitchFamily="34" charset="0"/>
                  </a:endParaRPr>
                </a:p>
              </p:txBody>
            </p:sp>
          </p:grpSp>
          <p:sp>
            <p:nvSpPr>
              <p:cNvPr id="13" name="TextBox 56">
                <a:extLst>
                  <a:ext uri="{FF2B5EF4-FFF2-40B4-BE49-F238E27FC236}">
                    <a16:creationId xmlns:a16="http://schemas.microsoft.com/office/drawing/2014/main" id="{C4DF8544-E144-46DC-8490-E412FA7D9F9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569588" y="7344451"/>
                <a:ext cx="296796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36000" tIns="36000" rIns="36000" bIns="36000"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r>
                  <a:rPr lang="en-GB" altLang="en-US" sz="2000" b="1" dirty="0">
                    <a:latin typeface="Century Gothic" panose="020B0502020202020204" pitchFamily="34" charset="0"/>
                  </a:rPr>
                  <a:t>0</a:t>
                </a:r>
              </a:p>
            </p:txBody>
          </p:sp>
          <p:sp>
            <p:nvSpPr>
              <p:cNvPr id="14" name="TextBox 57">
                <a:extLst>
                  <a:ext uri="{FF2B5EF4-FFF2-40B4-BE49-F238E27FC236}">
                    <a16:creationId xmlns:a16="http://schemas.microsoft.com/office/drawing/2014/main" id="{601229B2-039D-4BE8-BC5A-CAB4E131685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825008" y="7405333"/>
                <a:ext cx="296796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36000" tIns="36000" rIns="36000" bIns="36000"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r>
                  <a:rPr lang="en-GB" altLang="en-US" sz="2000" b="1" dirty="0">
                    <a:latin typeface="Century Gothic" panose="020B0502020202020204" pitchFamily="34" charset="0"/>
                  </a:rPr>
                  <a:t>2</a:t>
                </a:r>
              </a:p>
            </p:txBody>
          </p:sp>
        </p:grpSp>
        <p:sp>
          <p:nvSpPr>
            <p:cNvPr id="11" name="TextBox 6">
              <a:extLst>
                <a:ext uri="{FF2B5EF4-FFF2-40B4-BE49-F238E27FC236}">
                  <a16:creationId xmlns:a16="http://schemas.microsoft.com/office/drawing/2014/main" id="{561494E4-BDCE-489C-85A9-7F70031295C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32326" y="2871289"/>
              <a:ext cx="177922" cy="129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36000" tIns="36000" rIns="36000" bIns="3600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r>
                <a:rPr lang="en-GB" altLang="en-US" sz="2000" b="1">
                  <a:latin typeface="Century Gothic" panose="020B0502020202020204" pitchFamily="34" charset="0"/>
                </a:rPr>
                <a:t>g</a:t>
              </a:r>
            </a:p>
          </p:txBody>
        </p:sp>
      </p:grpSp>
      <p:sp>
        <p:nvSpPr>
          <p:cNvPr id="58" name="TextBox 69">
            <a:extLst>
              <a:ext uri="{FF2B5EF4-FFF2-40B4-BE49-F238E27FC236}">
                <a16:creationId xmlns:a16="http://schemas.microsoft.com/office/drawing/2014/main" id="{886A0652-8398-49EF-AB17-0231E8CFC4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87577" y="3946116"/>
            <a:ext cx="660466" cy="335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36000" tIns="36000" rIns="36000" bIns="360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GB" altLang="en-US" sz="2000" b="1" dirty="0">
                <a:latin typeface="Century Gothic" panose="020B0502020202020204" pitchFamily="34" charset="0"/>
              </a:rPr>
              <a:t>22</a:t>
            </a:r>
          </a:p>
        </p:txBody>
      </p:sp>
      <p:sp>
        <p:nvSpPr>
          <p:cNvPr id="59" name="TextBox 69">
            <a:extLst>
              <a:ext uri="{FF2B5EF4-FFF2-40B4-BE49-F238E27FC236}">
                <a16:creationId xmlns:a16="http://schemas.microsoft.com/office/drawing/2014/main" id="{B043AE72-A856-4BF8-998B-57E23D4501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35746" y="4732352"/>
            <a:ext cx="660466" cy="335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36000" tIns="36000" rIns="36000" bIns="360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GB" altLang="en-US" sz="2000" b="1" dirty="0">
                <a:latin typeface="Century Gothic" panose="020B0502020202020204" pitchFamily="34" charset="0"/>
              </a:rPr>
              <a:t>16</a:t>
            </a:r>
          </a:p>
        </p:txBody>
      </p:sp>
      <p:sp>
        <p:nvSpPr>
          <p:cNvPr id="60" name="TextBox 69">
            <a:extLst>
              <a:ext uri="{FF2B5EF4-FFF2-40B4-BE49-F238E27FC236}">
                <a16:creationId xmlns:a16="http://schemas.microsoft.com/office/drawing/2014/main" id="{0E0B1942-AE15-4EC5-AA89-D2B03ACDEA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07488" y="2322756"/>
            <a:ext cx="660466" cy="335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36000" tIns="36000" rIns="36000" bIns="360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GB" altLang="en-US" sz="2000" b="1" dirty="0">
                <a:latin typeface="Century Gothic" panose="020B0502020202020204" pitchFamily="34" charset="0"/>
              </a:rPr>
              <a:t>30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8A14027-3585-4D0B-888B-3DD696ECAF95}"/>
              </a:ext>
            </a:extLst>
          </p:cNvPr>
          <p:cNvSpPr/>
          <p:nvPr/>
        </p:nvSpPr>
        <p:spPr>
          <a:xfrm>
            <a:off x="2922506" y="3388386"/>
            <a:ext cx="773983" cy="523663"/>
          </a:xfrm>
          <a:prstGeom prst="rect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568B6A02-29C4-4AB0-8932-92093B17EDBF}"/>
              </a:ext>
            </a:extLst>
          </p:cNvPr>
          <p:cNvSpPr/>
          <p:nvPr/>
        </p:nvSpPr>
        <p:spPr>
          <a:xfrm>
            <a:off x="4727857" y="4390256"/>
            <a:ext cx="773983" cy="523663"/>
          </a:xfrm>
          <a:prstGeom prst="rect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TextBox 70">
            <a:extLst>
              <a:ext uri="{FF2B5EF4-FFF2-40B4-BE49-F238E27FC236}">
                <a16:creationId xmlns:a16="http://schemas.microsoft.com/office/drawing/2014/main" id="{CAAE7289-33E2-4148-BC15-11D7083C64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09915" y="3448657"/>
            <a:ext cx="799164" cy="405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36000" tIns="36000" rIns="36000" bIns="360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GB" altLang="en-US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24</a:t>
            </a:r>
          </a:p>
        </p:txBody>
      </p:sp>
      <p:sp>
        <p:nvSpPr>
          <p:cNvPr id="63" name="TextBox 70">
            <a:extLst>
              <a:ext uri="{FF2B5EF4-FFF2-40B4-BE49-F238E27FC236}">
                <a16:creationId xmlns:a16="http://schemas.microsoft.com/office/drawing/2014/main" id="{E5FDDB59-0515-41FB-BB05-4E809CF731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15266" y="4429478"/>
            <a:ext cx="799164" cy="405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36000" tIns="36000" rIns="36000" bIns="360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GB" altLang="en-US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14</a:t>
            </a:r>
          </a:p>
        </p:txBody>
      </p:sp>
      <p:grpSp>
        <p:nvGrpSpPr>
          <p:cNvPr id="64" name="Group 63">
            <a:extLst>
              <a:ext uri="{FF2B5EF4-FFF2-40B4-BE49-F238E27FC236}">
                <a16:creationId xmlns:a16="http://schemas.microsoft.com/office/drawing/2014/main" id="{9884A9FB-37D5-4022-A93D-3617BA2C92AE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65" name="TextBox 8">
              <a:extLst>
                <a:ext uri="{FF2B5EF4-FFF2-40B4-BE49-F238E27FC236}">
                  <a16:creationId xmlns:a16="http://schemas.microsoft.com/office/drawing/2014/main" id="{65B2D578-E092-46D3-88A7-6E1B9F66D739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2019</a:t>
              </a:r>
            </a:p>
          </p:txBody>
        </p:sp>
        <p:pic>
          <p:nvPicPr>
            <p:cNvPr id="66" name="Picture 65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A6A58DB-316C-477E-8965-AEAD30B196B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567783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64" name="Group 63">
            <a:extLst>
              <a:ext uri="{FF2B5EF4-FFF2-40B4-BE49-F238E27FC236}">
                <a16:creationId xmlns:a16="http://schemas.microsoft.com/office/drawing/2014/main" id="{9884A9FB-37D5-4022-A93D-3617BA2C92AE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65" name="TextBox 8">
              <a:extLst>
                <a:ext uri="{FF2B5EF4-FFF2-40B4-BE49-F238E27FC236}">
                  <a16:creationId xmlns:a16="http://schemas.microsoft.com/office/drawing/2014/main" id="{65B2D578-E092-46D3-88A7-6E1B9F66D739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2019</a:t>
              </a:r>
            </a:p>
          </p:txBody>
        </p:sp>
        <p:pic>
          <p:nvPicPr>
            <p:cNvPr id="66" name="Picture 65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A6A58DB-316C-477E-8965-AEAD30B196B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134" name="Picture 133">
            <a:extLst>
              <a:ext uri="{FF2B5EF4-FFF2-40B4-BE49-F238E27FC236}">
                <a16:creationId xmlns:a16="http://schemas.microsoft.com/office/drawing/2014/main" id="{FA3E1D1A-E4D2-44F7-B33A-0E0D27F42C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6030"/>
            <a:ext cx="8913124" cy="6322100"/>
          </a:xfrm>
          <a:prstGeom prst="rect">
            <a:avLst/>
          </a:prstGeom>
        </p:spPr>
      </p:pic>
      <p:sp>
        <p:nvSpPr>
          <p:cNvPr id="135" name="Rectangle 134">
            <a:extLst>
              <a:ext uri="{FF2B5EF4-FFF2-40B4-BE49-F238E27FC236}">
                <a16:creationId xmlns:a16="http://schemas.microsoft.com/office/drawing/2014/main" id="{35CEDCF8-3CF2-4861-8AC3-E1C9F18855EA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Join the matching pairs:</a:t>
            </a:r>
          </a:p>
        </p:txBody>
      </p:sp>
      <p:grpSp>
        <p:nvGrpSpPr>
          <p:cNvPr id="136" name="Group 97">
            <a:extLst>
              <a:ext uri="{FF2B5EF4-FFF2-40B4-BE49-F238E27FC236}">
                <a16:creationId xmlns:a16="http://schemas.microsoft.com/office/drawing/2014/main" id="{C80C64DD-7B52-4F99-B8BB-C55EED62A03C}"/>
              </a:ext>
            </a:extLst>
          </p:cNvPr>
          <p:cNvGrpSpPr>
            <a:grpSpLocks/>
          </p:cNvGrpSpPr>
          <p:nvPr/>
        </p:nvGrpSpPr>
        <p:grpSpPr bwMode="auto">
          <a:xfrm>
            <a:off x="1616860" y="3419504"/>
            <a:ext cx="2022082" cy="2351128"/>
            <a:chOff x="4657349" y="2102624"/>
            <a:chExt cx="1141158" cy="1326376"/>
          </a:xfrm>
        </p:grpSpPr>
        <p:grpSp>
          <p:nvGrpSpPr>
            <p:cNvPr id="137" name="Group 11">
              <a:extLst>
                <a:ext uri="{FF2B5EF4-FFF2-40B4-BE49-F238E27FC236}">
                  <a16:creationId xmlns:a16="http://schemas.microsoft.com/office/drawing/2014/main" id="{0060BFCD-0EA6-4E2D-8959-79B576F4D22F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4657349" y="2102624"/>
              <a:ext cx="1141158" cy="1326376"/>
              <a:chOff x="766712" y="6837917"/>
              <a:chExt cx="1903595" cy="2212558"/>
            </a:xfrm>
          </p:grpSpPr>
          <p:grpSp>
            <p:nvGrpSpPr>
              <p:cNvPr id="140" name="Group 55">
                <a:extLst>
                  <a:ext uri="{FF2B5EF4-FFF2-40B4-BE49-F238E27FC236}">
                    <a16:creationId xmlns:a16="http://schemas.microsoft.com/office/drawing/2014/main" id="{90642159-E991-49FB-9574-AAB6E60D130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66712" y="6837917"/>
                <a:ext cx="1903595" cy="2212558"/>
                <a:chOff x="766712" y="6837917"/>
                <a:chExt cx="1903595" cy="2212558"/>
              </a:xfrm>
            </p:grpSpPr>
            <p:grpSp>
              <p:nvGrpSpPr>
                <p:cNvPr id="143" name="Group 58">
                  <a:extLst>
                    <a:ext uri="{FF2B5EF4-FFF2-40B4-BE49-F238E27FC236}">
                      <a16:creationId xmlns:a16="http://schemas.microsoft.com/office/drawing/2014/main" id="{3D0B1BA4-A033-4B40-BBE7-2A891F985260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766712" y="6837917"/>
                  <a:ext cx="1903595" cy="2212558"/>
                  <a:chOff x="1343581" y="6927667"/>
                  <a:chExt cx="1010861" cy="1174928"/>
                </a:xfrm>
              </p:grpSpPr>
              <p:cxnSp>
                <p:nvCxnSpPr>
                  <p:cNvPr id="158" name="Straight Connector 157">
                    <a:extLst>
                      <a:ext uri="{FF2B5EF4-FFF2-40B4-BE49-F238E27FC236}">
                        <a16:creationId xmlns:a16="http://schemas.microsoft.com/office/drawing/2014/main" id="{BEE1DEC0-19F0-40F7-8248-1C3C9F548897}"/>
                      </a:ext>
                    </a:extLst>
                  </p:cNvPr>
                  <p:cNvCxnSpPr/>
                  <p:nvPr/>
                </p:nvCxnSpPr>
                <p:spPr>
                  <a:xfrm>
                    <a:off x="1503857" y="6999344"/>
                    <a:ext cx="669221" cy="0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59" name="Rectangle: Rounded Corners 158">
                    <a:extLst>
                      <a:ext uri="{FF2B5EF4-FFF2-40B4-BE49-F238E27FC236}">
                        <a16:creationId xmlns:a16="http://schemas.microsoft.com/office/drawing/2014/main" id="{C78B2B1A-2012-4254-AFB4-397045EAF023}"/>
                      </a:ext>
                    </a:extLst>
                  </p:cNvPr>
                  <p:cNvSpPr/>
                  <p:nvPr/>
                </p:nvSpPr>
                <p:spPr>
                  <a:xfrm>
                    <a:off x="1343581" y="7104749"/>
                    <a:ext cx="1010861" cy="997846"/>
                  </a:xfrm>
                  <a:prstGeom prst="roundRect">
                    <a:avLst/>
                  </a:prstGeom>
                  <a:solidFill>
                    <a:schemeClr val="bg1">
                      <a:lumMod val="85000"/>
                    </a:schemeClr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1200" b="1">
                      <a:latin typeface="Century Gothic" panose="020B0502020202020204" pitchFamily="34" charset="0"/>
                    </a:endParaRPr>
                  </a:p>
                </p:txBody>
              </p:sp>
              <p:sp>
                <p:nvSpPr>
                  <p:cNvPr id="160" name="Oval 159">
                    <a:extLst>
                      <a:ext uri="{FF2B5EF4-FFF2-40B4-BE49-F238E27FC236}">
                        <a16:creationId xmlns:a16="http://schemas.microsoft.com/office/drawing/2014/main" id="{EB835581-F36C-454F-A2B6-2FE9D22E11CA}"/>
                      </a:ext>
                    </a:extLst>
                  </p:cNvPr>
                  <p:cNvSpPr/>
                  <p:nvPr/>
                </p:nvSpPr>
                <p:spPr>
                  <a:xfrm>
                    <a:off x="1387165" y="7149723"/>
                    <a:ext cx="913852" cy="914926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1200" b="1" dirty="0">
                      <a:latin typeface="Century Gothic" panose="020B0502020202020204" pitchFamily="34" charset="0"/>
                    </a:endParaRPr>
                  </a:p>
                </p:txBody>
              </p:sp>
              <p:cxnSp>
                <p:nvCxnSpPr>
                  <p:cNvPr id="161" name="Straight Connector 160">
                    <a:extLst>
                      <a:ext uri="{FF2B5EF4-FFF2-40B4-BE49-F238E27FC236}">
                        <a16:creationId xmlns:a16="http://schemas.microsoft.com/office/drawing/2014/main" id="{E64A192F-119C-4F47-8049-A46808D32781}"/>
                      </a:ext>
                    </a:extLst>
                  </p:cNvPr>
                  <p:cNvCxnSpPr/>
                  <p:nvPr/>
                </p:nvCxnSpPr>
                <p:spPr>
                  <a:xfrm flipV="1">
                    <a:off x="1710528" y="7004965"/>
                    <a:ext cx="0" cy="9978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2" name="Straight Connector 161">
                    <a:extLst>
                      <a:ext uri="{FF2B5EF4-FFF2-40B4-BE49-F238E27FC236}">
                        <a16:creationId xmlns:a16="http://schemas.microsoft.com/office/drawing/2014/main" id="{15DB2A26-805F-4A85-8A1C-F4754EE884B3}"/>
                      </a:ext>
                    </a:extLst>
                  </p:cNvPr>
                  <p:cNvCxnSpPr/>
                  <p:nvPr/>
                </p:nvCxnSpPr>
                <p:spPr>
                  <a:xfrm flipV="1">
                    <a:off x="1977654" y="7004965"/>
                    <a:ext cx="0" cy="9978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63" name="Arc 162">
                    <a:extLst>
                      <a:ext uri="{FF2B5EF4-FFF2-40B4-BE49-F238E27FC236}">
                        <a16:creationId xmlns:a16="http://schemas.microsoft.com/office/drawing/2014/main" id="{9DAAF2AB-E392-4CB7-96F4-155808F1562E}"/>
                      </a:ext>
                    </a:extLst>
                  </p:cNvPr>
                  <p:cNvSpPr/>
                  <p:nvPr/>
                </p:nvSpPr>
                <p:spPr>
                  <a:xfrm rot="10800000">
                    <a:off x="1467302" y="6927667"/>
                    <a:ext cx="71703" cy="71677"/>
                  </a:xfrm>
                  <a:prstGeom prst="arc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1200" b="1" dirty="0">
                      <a:latin typeface="Century Gothic" panose="020B0502020202020204" pitchFamily="34" charset="0"/>
                    </a:endParaRPr>
                  </a:p>
                </p:txBody>
              </p:sp>
              <p:sp>
                <p:nvSpPr>
                  <p:cNvPr id="164" name="Arc 163">
                    <a:extLst>
                      <a:ext uri="{FF2B5EF4-FFF2-40B4-BE49-F238E27FC236}">
                        <a16:creationId xmlns:a16="http://schemas.microsoft.com/office/drawing/2014/main" id="{6E6A69A8-8944-4182-87AC-F09758687998}"/>
                      </a:ext>
                    </a:extLst>
                  </p:cNvPr>
                  <p:cNvSpPr/>
                  <p:nvPr/>
                </p:nvSpPr>
                <p:spPr>
                  <a:xfrm rot="10800000" flipH="1">
                    <a:off x="2130899" y="6927667"/>
                    <a:ext cx="71703" cy="71677"/>
                  </a:xfrm>
                  <a:prstGeom prst="arc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1200" b="1" dirty="0">
                      <a:latin typeface="Century Gothic" panose="020B0502020202020204" pitchFamily="34" charset="0"/>
                    </a:endParaRPr>
                  </a:p>
                </p:txBody>
              </p:sp>
              <p:sp>
                <p:nvSpPr>
                  <p:cNvPr id="165" name="Oval 164">
                    <a:extLst>
                      <a:ext uri="{FF2B5EF4-FFF2-40B4-BE49-F238E27FC236}">
                        <a16:creationId xmlns:a16="http://schemas.microsoft.com/office/drawing/2014/main" id="{D7D711FE-D8BD-411F-9D69-637E7D071ED6}"/>
                      </a:ext>
                    </a:extLst>
                  </p:cNvPr>
                  <p:cNvSpPr/>
                  <p:nvPr/>
                </p:nvSpPr>
                <p:spPr>
                  <a:xfrm>
                    <a:off x="1825814" y="7592429"/>
                    <a:ext cx="36554" cy="36541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1200" b="1">
                      <a:latin typeface="Century Gothic" panose="020B0502020202020204" pitchFamily="34" charset="0"/>
                    </a:endParaRPr>
                  </a:p>
                </p:txBody>
              </p:sp>
              <p:cxnSp>
                <p:nvCxnSpPr>
                  <p:cNvPr id="166" name="Straight Connector 165">
                    <a:extLst>
                      <a:ext uri="{FF2B5EF4-FFF2-40B4-BE49-F238E27FC236}">
                        <a16:creationId xmlns:a16="http://schemas.microsoft.com/office/drawing/2014/main" id="{D572109C-ECCD-4E72-8FA4-A55B063C5F46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1845497" y="7149723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7" name="Straight Connector 166">
                    <a:extLst>
                      <a:ext uri="{FF2B5EF4-FFF2-40B4-BE49-F238E27FC236}">
                        <a16:creationId xmlns:a16="http://schemas.microsoft.com/office/drawing/2014/main" id="{9DA03C02-7A12-4011-8517-C568FC5D8CAC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1845497" y="7994378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8" name="Straight Connector 167">
                    <a:extLst>
                      <a:ext uri="{FF2B5EF4-FFF2-40B4-BE49-F238E27FC236}">
                        <a16:creationId xmlns:a16="http://schemas.microsoft.com/office/drawing/2014/main" id="{ACCF1D58-7335-49EB-A088-735377110825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5400000" flipV="1">
                    <a:off x="1417392" y="7573444"/>
                    <a:ext cx="0" cy="63267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9" name="Straight Connector 168">
                    <a:extLst>
                      <a:ext uri="{FF2B5EF4-FFF2-40B4-BE49-F238E27FC236}">
                        <a16:creationId xmlns:a16="http://schemas.microsoft.com/office/drawing/2014/main" id="{8AECE460-9998-4FE9-B9D8-EE25AE4493E8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5400000" flipV="1">
                    <a:off x="2264463" y="7572741"/>
                    <a:ext cx="0" cy="6467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70" name="Straight Connector 169">
                    <a:extLst>
                      <a:ext uri="{FF2B5EF4-FFF2-40B4-BE49-F238E27FC236}">
                        <a16:creationId xmlns:a16="http://schemas.microsoft.com/office/drawing/2014/main" id="{662E5BA3-436F-4342-ACB7-DF640EF457DF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700000" flipV="1">
                    <a:off x="2153394" y="7276210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71" name="Straight Connector 170">
                    <a:extLst>
                      <a:ext uri="{FF2B5EF4-FFF2-40B4-BE49-F238E27FC236}">
                        <a16:creationId xmlns:a16="http://schemas.microsoft.com/office/drawing/2014/main" id="{CE10400B-2B93-4698-A2BE-40795F40370A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700000" flipV="1">
                    <a:off x="1539005" y="7874918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72" name="Straight Connector 171">
                    <a:extLst>
                      <a:ext uri="{FF2B5EF4-FFF2-40B4-BE49-F238E27FC236}">
                        <a16:creationId xmlns:a16="http://schemas.microsoft.com/office/drawing/2014/main" id="{73BF952A-2FB7-4BA8-BCD9-D585C9237651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8900000" flipH="1" flipV="1">
                    <a:off x="1541817" y="7271994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73" name="Straight Connector 172">
                    <a:extLst>
                      <a:ext uri="{FF2B5EF4-FFF2-40B4-BE49-F238E27FC236}">
                        <a16:creationId xmlns:a16="http://schemas.microsoft.com/office/drawing/2014/main" id="{BEB1FB4E-EF96-4553-9092-E78AA0A9F553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8900000" flipH="1" flipV="1">
                    <a:off x="2150582" y="7874918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74" name="Straight Connector 173">
                    <a:extLst>
                      <a:ext uri="{FF2B5EF4-FFF2-40B4-BE49-F238E27FC236}">
                        <a16:creationId xmlns:a16="http://schemas.microsoft.com/office/drawing/2014/main" id="{1819E6E6-187B-451E-9CD1-245FE098B081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3960000" flipV="1">
                    <a:off x="2242671" y="7423065"/>
                    <a:ext cx="0" cy="63266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75" name="Straight Connector 174">
                    <a:extLst>
                      <a:ext uri="{FF2B5EF4-FFF2-40B4-BE49-F238E27FC236}">
                        <a16:creationId xmlns:a16="http://schemas.microsoft.com/office/drawing/2014/main" id="{9DD41DB9-CF9C-4C78-9E2E-8175C666F070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3960000" flipV="1">
                    <a:off x="1447620" y="7732958"/>
                    <a:ext cx="0" cy="6467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76" name="Straight Connector 175">
                    <a:extLst>
                      <a:ext uri="{FF2B5EF4-FFF2-40B4-BE49-F238E27FC236}">
                        <a16:creationId xmlns:a16="http://schemas.microsoft.com/office/drawing/2014/main" id="{F92268B8-C004-4FF9-9601-6C09AE56E2C6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7640000" flipH="1" flipV="1">
                    <a:off x="1447620" y="7409713"/>
                    <a:ext cx="0" cy="6467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77" name="Straight Connector 176">
                    <a:extLst>
                      <a:ext uri="{FF2B5EF4-FFF2-40B4-BE49-F238E27FC236}">
                        <a16:creationId xmlns:a16="http://schemas.microsoft.com/office/drawing/2014/main" id="{EA40AA74-F4B2-4ECE-BED1-867C94C3D893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7640000" flipH="1" flipV="1">
                    <a:off x="2237047" y="7735067"/>
                    <a:ext cx="0" cy="63266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78" name="Straight Connector 177">
                    <a:extLst>
                      <a:ext uri="{FF2B5EF4-FFF2-40B4-BE49-F238E27FC236}">
                        <a16:creationId xmlns:a16="http://schemas.microsoft.com/office/drawing/2014/main" id="{96322136-B5C3-46B7-852E-DD2E4983ECC4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320000" flipV="1">
                    <a:off x="2012802" y="7182048"/>
                    <a:ext cx="0" cy="6324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79" name="Straight Connector 178">
                    <a:extLst>
                      <a:ext uri="{FF2B5EF4-FFF2-40B4-BE49-F238E27FC236}">
                        <a16:creationId xmlns:a16="http://schemas.microsoft.com/office/drawing/2014/main" id="{4BFDBC3C-E536-406A-8821-4B0B942A7B8C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320000" flipV="1">
                    <a:off x="1673974" y="7964864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80" name="Straight Connector 179">
                    <a:extLst>
                      <a:ext uri="{FF2B5EF4-FFF2-40B4-BE49-F238E27FC236}">
                        <a16:creationId xmlns:a16="http://schemas.microsoft.com/office/drawing/2014/main" id="{9CF0606F-E585-45A6-AF5C-F40F0E8B9125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0280000" flipH="1" flipV="1">
                    <a:off x="2012802" y="7969081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81" name="Straight Connector 180">
                    <a:extLst>
                      <a:ext uri="{FF2B5EF4-FFF2-40B4-BE49-F238E27FC236}">
                        <a16:creationId xmlns:a16="http://schemas.microsoft.com/office/drawing/2014/main" id="{9E0A5B3F-2060-4429-8A9B-8E3AC43B8E31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0280000" flipH="1" flipV="1">
                    <a:off x="1673974" y="7182048"/>
                    <a:ext cx="0" cy="6324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144" name="TextBox 59">
                  <a:extLst>
                    <a:ext uri="{FF2B5EF4-FFF2-40B4-BE49-F238E27FC236}">
                      <a16:creationId xmlns:a16="http://schemas.microsoft.com/office/drawing/2014/main" id="{599A2EA2-8C34-4BE6-8628-181DBF584B0C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034953" y="7556957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200" b="1" dirty="0">
                      <a:latin typeface="Century Gothic" panose="020B0502020202020204" pitchFamily="34" charset="0"/>
                    </a:rPr>
                    <a:t>10</a:t>
                  </a:r>
                </a:p>
              </p:txBody>
            </p:sp>
            <p:sp>
              <p:nvSpPr>
                <p:cNvPr id="145" name="TextBox 60">
                  <a:extLst>
                    <a:ext uri="{FF2B5EF4-FFF2-40B4-BE49-F238E27FC236}">
                      <a16:creationId xmlns:a16="http://schemas.microsoft.com/office/drawing/2014/main" id="{C97E434B-96BA-4873-A512-6A263858E427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180254" y="7791901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200" b="1" dirty="0">
                      <a:latin typeface="Century Gothic" panose="020B0502020202020204" pitchFamily="34" charset="0"/>
                    </a:rPr>
                    <a:t>15</a:t>
                  </a:r>
                </a:p>
              </p:txBody>
            </p:sp>
            <p:sp>
              <p:nvSpPr>
                <p:cNvPr id="146" name="TextBox 61">
                  <a:extLst>
                    <a:ext uri="{FF2B5EF4-FFF2-40B4-BE49-F238E27FC236}">
                      <a16:creationId xmlns:a16="http://schemas.microsoft.com/office/drawing/2014/main" id="{83B68953-3235-48D5-9430-C00E12DE48F1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217823" y="8015345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200" b="1" dirty="0">
                      <a:latin typeface="Century Gothic" panose="020B0502020202020204" pitchFamily="34" charset="0"/>
                    </a:rPr>
                    <a:t>20</a:t>
                  </a:r>
                </a:p>
              </p:txBody>
            </p:sp>
            <p:sp>
              <p:nvSpPr>
                <p:cNvPr id="147" name="TextBox 62">
                  <a:extLst>
                    <a:ext uri="{FF2B5EF4-FFF2-40B4-BE49-F238E27FC236}">
                      <a16:creationId xmlns:a16="http://schemas.microsoft.com/office/drawing/2014/main" id="{5CEA3CD6-7EC1-4981-89B5-C338F29A2D53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167795" y="8271134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200" b="1" dirty="0">
                      <a:latin typeface="Century Gothic" panose="020B0502020202020204" pitchFamily="34" charset="0"/>
                    </a:rPr>
                    <a:t>25</a:t>
                  </a:r>
                </a:p>
              </p:txBody>
            </p:sp>
            <p:sp>
              <p:nvSpPr>
                <p:cNvPr id="148" name="TextBox 63">
                  <a:extLst>
                    <a:ext uri="{FF2B5EF4-FFF2-40B4-BE49-F238E27FC236}">
                      <a16:creationId xmlns:a16="http://schemas.microsoft.com/office/drawing/2014/main" id="{77E28888-B7AB-49C6-8378-5FA1244A5191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038167" y="8490394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200" b="1" dirty="0">
                      <a:latin typeface="Century Gothic" panose="020B0502020202020204" pitchFamily="34" charset="0"/>
                    </a:rPr>
                    <a:t>30</a:t>
                  </a:r>
                </a:p>
              </p:txBody>
            </p:sp>
            <p:sp>
              <p:nvSpPr>
                <p:cNvPr id="149" name="TextBox 64">
                  <a:extLst>
                    <a:ext uri="{FF2B5EF4-FFF2-40B4-BE49-F238E27FC236}">
                      <a16:creationId xmlns:a16="http://schemas.microsoft.com/office/drawing/2014/main" id="{38CF7F0C-0BB8-4F88-B3E8-4539AE06A428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825245" y="8643858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200" b="1" dirty="0">
                      <a:latin typeface="Century Gothic" panose="020B0502020202020204" pitchFamily="34" charset="0"/>
                    </a:rPr>
                    <a:t>35</a:t>
                  </a:r>
                </a:p>
              </p:txBody>
            </p:sp>
            <p:sp>
              <p:nvSpPr>
                <p:cNvPr id="150" name="TextBox 65">
                  <a:extLst>
                    <a:ext uri="{FF2B5EF4-FFF2-40B4-BE49-F238E27FC236}">
                      <a16:creationId xmlns:a16="http://schemas.microsoft.com/office/drawing/2014/main" id="{6C1987A4-8854-449A-A8CC-127C8A598FF4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566282" y="8680968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200" b="1" dirty="0">
                      <a:latin typeface="Century Gothic" panose="020B0502020202020204" pitchFamily="34" charset="0"/>
                    </a:rPr>
                    <a:t>40</a:t>
                  </a:r>
                </a:p>
              </p:txBody>
            </p:sp>
            <p:sp>
              <p:nvSpPr>
                <p:cNvPr id="151" name="TextBox 66">
                  <a:extLst>
                    <a:ext uri="{FF2B5EF4-FFF2-40B4-BE49-F238E27FC236}">
                      <a16:creationId xmlns:a16="http://schemas.microsoft.com/office/drawing/2014/main" id="{E92C938D-B84F-494D-992A-731E1D1FDA31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283337" y="8643858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200" b="1" dirty="0">
                      <a:latin typeface="Century Gothic" panose="020B0502020202020204" pitchFamily="34" charset="0"/>
                    </a:rPr>
                    <a:t>45</a:t>
                  </a:r>
                </a:p>
              </p:txBody>
            </p:sp>
            <p:sp>
              <p:nvSpPr>
                <p:cNvPr id="152" name="TextBox 67">
                  <a:extLst>
                    <a:ext uri="{FF2B5EF4-FFF2-40B4-BE49-F238E27FC236}">
                      <a16:creationId xmlns:a16="http://schemas.microsoft.com/office/drawing/2014/main" id="{3AE3ABF0-F4A1-4E8A-8745-C5C0DE533EA6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086255" y="8501241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200" b="1" dirty="0">
                      <a:latin typeface="Century Gothic" panose="020B0502020202020204" pitchFamily="34" charset="0"/>
                    </a:rPr>
                    <a:t>50</a:t>
                  </a:r>
                </a:p>
              </p:txBody>
            </p:sp>
            <p:sp>
              <p:nvSpPr>
                <p:cNvPr id="153" name="TextBox 68">
                  <a:extLst>
                    <a:ext uri="{FF2B5EF4-FFF2-40B4-BE49-F238E27FC236}">
                      <a16:creationId xmlns:a16="http://schemas.microsoft.com/office/drawing/2014/main" id="{07168A3B-CA55-46C5-8D13-A28F466C8EC2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943238" y="8268470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200" b="1" dirty="0">
                      <a:latin typeface="Century Gothic" panose="020B0502020202020204" pitchFamily="34" charset="0"/>
                    </a:rPr>
                    <a:t>55</a:t>
                  </a:r>
                </a:p>
              </p:txBody>
            </p:sp>
            <p:sp>
              <p:nvSpPr>
                <p:cNvPr id="154" name="TextBox 69">
                  <a:extLst>
                    <a:ext uri="{FF2B5EF4-FFF2-40B4-BE49-F238E27FC236}">
                      <a16:creationId xmlns:a16="http://schemas.microsoft.com/office/drawing/2014/main" id="{F754A9FD-7181-4AC1-9A9A-F68814E7F68B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894710" y="8010452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200" b="1" dirty="0">
                      <a:latin typeface="Century Gothic" panose="020B0502020202020204" pitchFamily="34" charset="0"/>
                    </a:rPr>
                    <a:t>60</a:t>
                  </a:r>
                </a:p>
              </p:txBody>
            </p:sp>
            <p:sp>
              <p:nvSpPr>
                <p:cNvPr id="155" name="TextBox 70">
                  <a:extLst>
                    <a:ext uri="{FF2B5EF4-FFF2-40B4-BE49-F238E27FC236}">
                      <a16:creationId xmlns:a16="http://schemas.microsoft.com/office/drawing/2014/main" id="{771B1EDE-299B-472C-A827-A41F520AC25B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959564" y="7779886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200" b="1" dirty="0">
                      <a:latin typeface="Century Gothic" panose="020B0502020202020204" pitchFamily="34" charset="0"/>
                    </a:rPr>
                    <a:t>65</a:t>
                  </a:r>
                </a:p>
              </p:txBody>
            </p:sp>
            <p:sp>
              <p:nvSpPr>
                <p:cNvPr id="156" name="TextBox 71">
                  <a:extLst>
                    <a:ext uri="{FF2B5EF4-FFF2-40B4-BE49-F238E27FC236}">
                      <a16:creationId xmlns:a16="http://schemas.microsoft.com/office/drawing/2014/main" id="{1BEE19E9-68D7-49F1-B1DC-42BEC060ED78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063968" y="7554961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200" b="1" dirty="0">
                      <a:latin typeface="Century Gothic" panose="020B0502020202020204" pitchFamily="34" charset="0"/>
                    </a:rPr>
                    <a:t>70</a:t>
                  </a:r>
                </a:p>
              </p:txBody>
            </p:sp>
            <p:sp>
              <p:nvSpPr>
                <p:cNvPr id="157" name="TextBox 72">
                  <a:extLst>
                    <a:ext uri="{FF2B5EF4-FFF2-40B4-BE49-F238E27FC236}">
                      <a16:creationId xmlns:a16="http://schemas.microsoft.com/office/drawing/2014/main" id="{AEE392E7-8BFF-4914-BBF7-A5C12165DA39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273913" y="7399023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200" b="1" dirty="0">
                      <a:latin typeface="Century Gothic" panose="020B0502020202020204" pitchFamily="34" charset="0"/>
                    </a:rPr>
                    <a:t>75</a:t>
                  </a:r>
                </a:p>
              </p:txBody>
            </p:sp>
          </p:grpSp>
          <p:sp>
            <p:nvSpPr>
              <p:cNvPr id="141" name="TextBox 56">
                <a:extLst>
                  <a:ext uri="{FF2B5EF4-FFF2-40B4-BE49-F238E27FC236}">
                    <a16:creationId xmlns:a16="http://schemas.microsoft.com/office/drawing/2014/main" id="{E95CFF31-1052-4936-A8FE-ED84A67E270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569588" y="7344451"/>
                <a:ext cx="296796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36000" tIns="36000" rIns="36000" bIns="36000"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r>
                  <a:rPr lang="en-GB" altLang="en-US" sz="1200" b="1" dirty="0">
                    <a:latin typeface="Century Gothic" panose="020B0502020202020204" pitchFamily="34" charset="0"/>
                  </a:rPr>
                  <a:t>0</a:t>
                </a:r>
              </a:p>
            </p:txBody>
          </p:sp>
          <p:sp>
            <p:nvSpPr>
              <p:cNvPr id="142" name="TextBox 57">
                <a:extLst>
                  <a:ext uri="{FF2B5EF4-FFF2-40B4-BE49-F238E27FC236}">
                    <a16:creationId xmlns:a16="http://schemas.microsoft.com/office/drawing/2014/main" id="{F6CBA786-9E34-4032-BAE1-D9FF27D641F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825008" y="7405333"/>
                <a:ext cx="296796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36000" tIns="36000" rIns="36000" bIns="36000"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r>
                  <a:rPr lang="en-GB" altLang="en-US" sz="1200" b="1" dirty="0">
                    <a:latin typeface="Century Gothic" panose="020B0502020202020204" pitchFamily="34" charset="0"/>
                  </a:rPr>
                  <a:t>5</a:t>
                </a:r>
              </a:p>
            </p:txBody>
          </p:sp>
        </p:grpSp>
        <p:cxnSp>
          <p:nvCxnSpPr>
            <p:cNvPr id="138" name="Straight Arrow Connector 137">
              <a:extLst>
                <a:ext uri="{FF2B5EF4-FFF2-40B4-BE49-F238E27FC236}">
                  <a16:creationId xmlns:a16="http://schemas.microsoft.com/office/drawing/2014/main" id="{513287B5-F1A0-4E98-82F3-DF8DC6FB3A9F}"/>
                </a:ext>
              </a:extLst>
            </p:cNvPr>
            <p:cNvCxnSpPr>
              <a:cxnSpLocks/>
              <a:endCxn id="146" idx="1"/>
            </p:cNvCxnSpPr>
            <p:nvPr/>
          </p:nvCxnSpPr>
          <p:spPr>
            <a:xfrm>
              <a:off x="5222374" y="2872115"/>
              <a:ext cx="304880" cy="926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9" name="TextBox 6">
              <a:extLst>
                <a:ext uri="{FF2B5EF4-FFF2-40B4-BE49-F238E27FC236}">
                  <a16:creationId xmlns:a16="http://schemas.microsoft.com/office/drawing/2014/main" id="{28618EBA-A2AD-4CB9-8CA9-BFCDA382B16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32326" y="2871289"/>
              <a:ext cx="177922" cy="129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36000" tIns="36000" rIns="36000" bIns="3600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r>
                <a:rPr lang="en-GB" altLang="en-US" sz="1200" b="1" dirty="0">
                  <a:latin typeface="Century Gothic" panose="020B0502020202020204" pitchFamily="34" charset="0"/>
                </a:rPr>
                <a:t>g</a:t>
              </a:r>
            </a:p>
          </p:txBody>
        </p:sp>
      </p:grpSp>
      <p:sp>
        <p:nvSpPr>
          <p:cNvPr id="182" name="Oval 181">
            <a:extLst>
              <a:ext uri="{FF2B5EF4-FFF2-40B4-BE49-F238E27FC236}">
                <a16:creationId xmlns:a16="http://schemas.microsoft.com/office/drawing/2014/main" id="{C10A8AB4-058F-4C2A-89AF-C6E9A13FA938}"/>
              </a:ext>
            </a:extLst>
          </p:cNvPr>
          <p:cNvSpPr/>
          <p:nvPr/>
        </p:nvSpPr>
        <p:spPr>
          <a:xfrm>
            <a:off x="5760622" y="4378745"/>
            <a:ext cx="665278" cy="591498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5g</a:t>
            </a:r>
          </a:p>
        </p:txBody>
      </p:sp>
      <p:sp>
        <p:nvSpPr>
          <p:cNvPr id="183" name="Oval 182">
            <a:extLst>
              <a:ext uri="{FF2B5EF4-FFF2-40B4-BE49-F238E27FC236}">
                <a16:creationId xmlns:a16="http://schemas.microsoft.com/office/drawing/2014/main" id="{D2FD70C6-32FD-4FCD-93D3-3E33A81EFC28}"/>
              </a:ext>
            </a:extLst>
          </p:cNvPr>
          <p:cNvSpPr/>
          <p:nvPr/>
        </p:nvSpPr>
        <p:spPr>
          <a:xfrm>
            <a:off x="5698925" y="4969236"/>
            <a:ext cx="665278" cy="591498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5g</a:t>
            </a:r>
          </a:p>
        </p:txBody>
      </p:sp>
      <p:sp>
        <p:nvSpPr>
          <p:cNvPr id="184" name="TextBox 183">
            <a:extLst>
              <a:ext uri="{FF2B5EF4-FFF2-40B4-BE49-F238E27FC236}">
                <a16:creationId xmlns:a16="http://schemas.microsoft.com/office/drawing/2014/main" id="{4E031F9F-28D7-4274-A8D3-EC09645A090F}"/>
              </a:ext>
            </a:extLst>
          </p:cNvPr>
          <p:cNvSpPr txBox="1"/>
          <p:nvPr/>
        </p:nvSpPr>
        <p:spPr>
          <a:xfrm>
            <a:off x="2466198" y="3242081"/>
            <a:ext cx="3289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>
                <a:latin typeface="Century Gothic" panose="020B0502020202020204" pitchFamily="34" charset="0"/>
              </a:rPr>
              <a:t>?</a:t>
            </a:r>
          </a:p>
        </p:txBody>
      </p:sp>
      <p:sp>
        <p:nvSpPr>
          <p:cNvPr id="185" name="Rectangle 184">
            <a:extLst>
              <a:ext uri="{FF2B5EF4-FFF2-40B4-BE49-F238E27FC236}">
                <a16:creationId xmlns:a16="http://schemas.microsoft.com/office/drawing/2014/main" id="{4385538E-84C6-4DB9-A380-D9856E101A69}"/>
              </a:ext>
            </a:extLst>
          </p:cNvPr>
          <p:cNvSpPr/>
          <p:nvPr/>
        </p:nvSpPr>
        <p:spPr>
          <a:xfrm>
            <a:off x="1283644" y="1742734"/>
            <a:ext cx="1574735" cy="141419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twenty-two grams</a:t>
            </a:r>
          </a:p>
        </p:txBody>
      </p:sp>
      <p:grpSp>
        <p:nvGrpSpPr>
          <p:cNvPr id="186" name="Group 185">
            <a:extLst>
              <a:ext uri="{FF2B5EF4-FFF2-40B4-BE49-F238E27FC236}">
                <a16:creationId xmlns:a16="http://schemas.microsoft.com/office/drawing/2014/main" id="{15C90380-8CB2-4344-BC95-57433C5D4C5F}"/>
              </a:ext>
            </a:extLst>
          </p:cNvPr>
          <p:cNvGrpSpPr/>
          <p:nvPr/>
        </p:nvGrpSpPr>
        <p:grpSpPr>
          <a:xfrm>
            <a:off x="6207556" y="4746805"/>
            <a:ext cx="756958" cy="715713"/>
            <a:chOff x="2180116" y="5283000"/>
            <a:chExt cx="427284" cy="404001"/>
          </a:xfrm>
        </p:grpSpPr>
        <p:sp>
          <p:nvSpPr>
            <p:cNvPr id="187" name="Oval 186">
              <a:extLst>
                <a:ext uri="{FF2B5EF4-FFF2-40B4-BE49-F238E27FC236}">
                  <a16:creationId xmlns:a16="http://schemas.microsoft.com/office/drawing/2014/main" id="{73B7AF91-40F0-4B06-9986-DC634331A799}"/>
                </a:ext>
              </a:extLst>
            </p:cNvPr>
            <p:cNvSpPr/>
            <p:nvPr/>
          </p:nvSpPr>
          <p:spPr>
            <a:xfrm>
              <a:off x="2194315" y="5283000"/>
              <a:ext cx="413085" cy="404001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10g</a:t>
              </a:r>
            </a:p>
          </p:txBody>
        </p:sp>
        <p:sp>
          <p:nvSpPr>
            <p:cNvPr id="188" name="TextBox 187">
              <a:extLst>
                <a:ext uri="{FF2B5EF4-FFF2-40B4-BE49-F238E27FC236}">
                  <a16:creationId xmlns:a16="http://schemas.microsoft.com/office/drawing/2014/main" id="{41B9FA99-379B-4D04-9AEE-1D421FFD9B90}"/>
                </a:ext>
              </a:extLst>
            </p:cNvPr>
            <p:cNvSpPr txBox="1"/>
            <p:nvPr/>
          </p:nvSpPr>
          <p:spPr>
            <a:xfrm>
              <a:off x="2180116" y="5361046"/>
              <a:ext cx="104276" cy="15635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n-GB" sz="1200" b="1" dirty="0">
                <a:latin typeface="Century Gothic" panose="020B0502020202020204" pitchFamily="34" charset="0"/>
              </a:endParaRPr>
            </a:p>
          </p:txBody>
        </p:sp>
      </p:grpSp>
      <p:sp>
        <p:nvSpPr>
          <p:cNvPr id="189" name="TextBox 188">
            <a:extLst>
              <a:ext uri="{FF2B5EF4-FFF2-40B4-BE49-F238E27FC236}">
                <a16:creationId xmlns:a16="http://schemas.microsoft.com/office/drawing/2014/main" id="{0BE14C4F-7B3C-4EC8-AC72-FF1416036AE2}"/>
              </a:ext>
            </a:extLst>
          </p:cNvPr>
          <p:cNvSpPr txBox="1"/>
          <p:nvPr/>
        </p:nvSpPr>
        <p:spPr>
          <a:xfrm>
            <a:off x="1826768" y="1409523"/>
            <a:ext cx="3738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>
                <a:latin typeface="Century Gothic" panose="020B0502020202020204" pitchFamily="34" charset="0"/>
              </a:rPr>
              <a:t>A</a:t>
            </a:r>
          </a:p>
        </p:txBody>
      </p:sp>
      <p:sp>
        <p:nvSpPr>
          <p:cNvPr id="190" name="TextBox 189">
            <a:extLst>
              <a:ext uri="{FF2B5EF4-FFF2-40B4-BE49-F238E27FC236}">
                <a16:creationId xmlns:a16="http://schemas.microsoft.com/office/drawing/2014/main" id="{0D3423E9-1A56-414B-B60A-11CE82C1137A}"/>
              </a:ext>
            </a:extLst>
          </p:cNvPr>
          <p:cNvSpPr txBox="1"/>
          <p:nvPr/>
        </p:nvSpPr>
        <p:spPr>
          <a:xfrm>
            <a:off x="5793668" y="3718092"/>
            <a:ext cx="3337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>
                <a:latin typeface="Century Gothic" panose="020B0502020202020204" pitchFamily="34" charset="0"/>
              </a:rPr>
              <a:t>B</a:t>
            </a:r>
          </a:p>
        </p:txBody>
      </p:sp>
      <p:sp>
        <p:nvSpPr>
          <p:cNvPr id="191" name="TextBox 190">
            <a:extLst>
              <a:ext uri="{FF2B5EF4-FFF2-40B4-BE49-F238E27FC236}">
                <a16:creationId xmlns:a16="http://schemas.microsoft.com/office/drawing/2014/main" id="{EE687BA0-CB13-4466-9DC0-5DB5D5107611}"/>
              </a:ext>
            </a:extLst>
          </p:cNvPr>
          <p:cNvSpPr txBox="1"/>
          <p:nvPr/>
        </p:nvSpPr>
        <p:spPr>
          <a:xfrm>
            <a:off x="5911160" y="5759255"/>
            <a:ext cx="36420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>
                <a:latin typeface="Century Gothic" panose="020B0502020202020204" pitchFamily="34" charset="0"/>
              </a:rPr>
              <a:t>D</a:t>
            </a:r>
          </a:p>
        </p:txBody>
      </p:sp>
      <p:sp>
        <p:nvSpPr>
          <p:cNvPr id="192" name="Oval 191">
            <a:extLst>
              <a:ext uri="{FF2B5EF4-FFF2-40B4-BE49-F238E27FC236}">
                <a16:creationId xmlns:a16="http://schemas.microsoft.com/office/drawing/2014/main" id="{7F5EC0E3-797C-46B0-8C7D-191C721B27E2}"/>
              </a:ext>
            </a:extLst>
          </p:cNvPr>
          <p:cNvSpPr/>
          <p:nvPr/>
        </p:nvSpPr>
        <p:spPr>
          <a:xfrm>
            <a:off x="5272781" y="4648211"/>
            <a:ext cx="604798" cy="537725"/>
          </a:xfrm>
          <a:prstGeom prst="ellips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2g</a:t>
            </a:r>
          </a:p>
        </p:txBody>
      </p:sp>
      <p:sp>
        <p:nvSpPr>
          <p:cNvPr id="193" name="TextBox 192">
            <a:extLst>
              <a:ext uri="{FF2B5EF4-FFF2-40B4-BE49-F238E27FC236}">
                <a16:creationId xmlns:a16="http://schemas.microsoft.com/office/drawing/2014/main" id="{46A48710-E676-4136-8CD7-BE02FF242FEA}"/>
              </a:ext>
            </a:extLst>
          </p:cNvPr>
          <p:cNvSpPr txBox="1"/>
          <p:nvPr/>
        </p:nvSpPr>
        <p:spPr>
          <a:xfrm>
            <a:off x="2443266" y="5759255"/>
            <a:ext cx="38504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>
                <a:latin typeface="Century Gothic" panose="020B0502020202020204" pitchFamily="34" charset="0"/>
              </a:rPr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22122801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64" name="Group 63">
            <a:extLst>
              <a:ext uri="{FF2B5EF4-FFF2-40B4-BE49-F238E27FC236}">
                <a16:creationId xmlns:a16="http://schemas.microsoft.com/office/drawing/2014/main" id="{9884A9FB-37D5-4022-A93D-3617BA2C92AE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65" name="TextBox 8">
              <a:extLst>
                <a:ext uri="{FF2B5EF4-FFF2-40B4-BE49-F238E27FC236}">
                  <a16:creationId xmlns:a16="http://schemas.microsoft.com/office/drawing/2014/main" id="{65B2D578-E092-46D3-88A7-6E1B9F66D739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2019</a:t>
              </a:r>
            </a:p>
          </p:txBody>
        </p:sp>
        <p:pic>
          <p:nvPicPr>
            <p:cNvPr id="66" name="Picture 65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A6A58DB-316C-477E-8965-AEAD30B196B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134" name="Picture 133">
            <a:extLst>
              <a:ext uri="{FF2B5EF4-FFF2-40B4-BE49-F238E27FC236}">
                <a16:creationId xmlns:a16="http://schemas.microsoft.com/office/drawing/2014/main" id="{FA3E1D1A-E4D2-44F7-B33A-0E0D27F42C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6030"/>
            <a:ext cx="8913124" cy="6322100"/>
          </a:xfrm>
          <a:prstGeom prst="rect">
            <a:avLst/>
          </a:prstGeom>
        </p:spPr>
      </p:pic>
      <p:sp>
        <p:nvSpPr>
          <p:cNvPr id="135" name="Rectangle 134">
            <a:extLst>
              <a:ext uri="{FF2B5EF4-FFF2-40B4-BE49-F238E27FC236}">
                <a16:creationId xmlns:a16="http://schemas.microsoft.com/office/drawing/2014/main" id="{35CEDCF8-3CF2-4861-8AC3-E1C9F18855EA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Join the matching pairs:</a:t>
            </a:r>
          </a:p>
        </p:txBody>
      </p:sp>
      <p:grpSp>
        <p:nvGrpSpPr>
          <p:cNvPr id="136" name="Group 97">
            <a:extLst>
              <a:ext uri="{FF2B5EF4-FFF2-40B4-BE49-F238E27FC236}">
                <a16:creationId xmlns:a16="http://schemas.microsoft.com/office/drawing/2014/main" id="{C80C64DD-7B52-4F99-B8BB-C55EED62A03C}"/>
              </a:ext>
            </a:extLst>
          </p:cNvPr>
          <p:cNvGrpSpPr>
            <a:grpSpLocks/>
          </p:cNvGrpSpPr>
          <p:nvPr/>
        </p:nvGrpSpPr>
        <p:grpSpPr bwMode="auto">
          <a:xfrm>
            <a:off x="1616860" y="3419504"/>
            <a:ext cx="2022082" cy="2351128"/>
            <a:chOff x="4657349" y="2102624"/>
            <a:chExt cx="1141158" cy="1326376"/>
          </a:xfrm>
        </p:grpSpPr>
        <p:grpSp>
          <p:nvGrpSpPr>
            <p:cNvPr id="137" name="Group 11">
              <a:extLst>
                <a:ext uri="{FF2B5EF4-FFF2-40B4-BE49-F238E27FC236}">
                  <a16:creationId xmlns:a16="http://schemas.microsoft.com/office/drawing/2014/main" id="{0060BFCD-0EA6-4E2D-8959-79B576F4D22F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4657349" y="2102624"/>
              <a:ext cx="1141158" cy="1326376"/>
              <a:chOff x="766712" y="6837917"/>
              <a:chExt cx="1903595" cy="2212558"/>
            </a:xfrm>
          </p:grpSpPr>
          <p:grpSp>
            <p:nvGrpSpPr>
              <p:cNvPr id="140" name="Group 55">
                <a:extLst>
                  <a:ext uri="{FF2B5EF4-FFF2-40B4-BE49-F238E27FC236}">
                    <a16:creationId xmlns:a16="http://schemas.microsoft.com/office/drawing/2014/main" id="{90642159-E991-49FB-9574-AAB6E60D130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66712" y="6837917"/>
                <a:ext cx="1903595" cy="2212558"/>
                <a:chOff x="766712" y="6837917"/>
                <a:chExt cx="1903595" cy="2212558"/>
              </a:xfrm>
            </p:grpSpPr>
            <p:grpSp>
              <p:nvGrpSpPr>
                <p:cNvPr id="143" name="Group 58">
                  <a:extLst>
                    <a:ext uri="{FF2B5EF4-FFF2-40B4-BE49-F238E27FC236}">
                      <a16:creationId xmlns:a16="http://schemas.microsoft.com/office/drawing/2014/main" id="{3D0B1BA4-A033-4B40-BBE7-2A891F985260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766712" y="6837917"/>
                  <a:ext cx="1903595" cy="2212558"/>
                  <a:chOff x="1343581" y="6927667"/>
                  <a:chExt cx="1010861" cy="1174928"/>
                </a:xfrm>
              </p:grpSpPr>
              <p:cxnSp>
                <p:nvCxnSpPr>
                  <p:cNvPr id="158" name="Straight Connector 157">
                    <a:extLst>
                      <a:ext uri="{FF2B5EF4-FFF2-40B4-BE49-F238E27FC236}">
                        <a16:creationId xmlns:a16="http://schemas.microsoft.com/office/drawing/2014/main" id="{BEE1DEC0-19F0-40F7-8248-1C3C9F548897}"/>
                      </a:ext>
                    </a:extLst>
                  </p:cNvPr>
                  <p:cNvCxnSpPr/>
                  <p:nvPr/>
                </p:nvCxnSpPr>
                <p:spPr>
                  <a:xfrm>
                    <a:off x="1503857" y="6999344"/>
                    <a:ext cx="669221" cy="0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59" name="Rectangle: Rounded Corners 158">
                    <a:extLst>
                      <a:ext uri="{FF2B5EF4-FFF2-40B4-BE49-F238E27FC236}">
                        <a16:creationId xmlns:a16="http://schemas.microsoft.com/office/drawing/2014/main" id="{C78B2B1A-2012-4254-AFB4-397045EAF023}"/>
                      </a:ext>
                    </a:extLst>
                  </p:cNvPr>
                  <p:cNvSpPr/>
                  <p:nvPr/>
                </p:nvSpPr>
                <p:spPr>
                  <a:xfrm>
                    <a:off x="1343581" y="7104749"/>
                    <a:ext cx="1010861" cy="997846"/>
                  </a:xfrm>
                  <a:prstGeom prst="roundRect">
                    <a:avLst/>
                  </a:prstGeom>
                  <a:solidFill>
                    <a:schemeClr val="bg1">
                      <a:lumMod val="85000"/>
                    </a:schemeClr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1200" b="1">
                      <a:latin typeface="Century Gothic" panose="020B0502020202020204" pitchFamily="34" charset="0"/>
                    </a:endParaRPr>
                  </a:p>
                </p:txBody>
              </p:sp>
              <p:sp>
                <p:nvSpPr>
                  <p:cNvPr id="160" name="Oval 159">
                    <a:extLst>
                      <a:ext uri="{FF2B5EF4-FFF2-40B4-BE49-F238E27FC236}">
                        <a16:creationId xmlns:a16="http://schemas.microsoft.com/office/drawing/2014/main" id="{EB835581-F36C-454F-A2B6-2FE9D22E11CA}"/>
                      </a:ext>
                    </a:extLst>
                  </p:cNvPr>
                  <p:cNvSpPr/>
                  <p:nvPr/>
                </p:nvSpPr>
                <p:spPr>
                  <a:xfrm>
                    <a:off x="1387165" y="7149723"/>
                    <a:ext cx="913852" cy="914926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1200" b="1" dirty="0">
                      <a:latin typeface="Century Gothic" panose="020B0502020202020204" pitchFamily="34" charset="0"/>
                    </a:endParaRPr>
                  </a:p>
                </p:txBody>
              </p:sp>
              <p:cxnSp>
                <p:nvCxnSpPr>
                  <p:cNvPr id="161" name="Straight Connector 160">
                    <a:extLst>
                      <a:ext uri="{FF2B5EF4-FFF2-40B4-BE49-F238E27FC236}">
                        <a16:creationId xmlns:a16="http://schemas.microsoft.com/office/drawing/2014/main" id="{E64A192F-119C-4F47-8049-A46808D32781}"/>
                      </a:ext>
                    </a:extLst>
                  </p:cNvPr>
                  <p:cNvCxnSpPr/>
                  <p:nvPr/>
                </p:nvCxnSpPr>
                <p:spPr>
                  <a:xfrm flipV="1">
                    <a:off x="1710528" y="7004965"/>
                    <a:ext cx="0" cy="9978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2" name="Straight Connector 161">
                    <a:extLst>
                      <a:ext uri="{FF2B5EF4-FFF2-40B4-BE49-F238E27FC236}">
                        <a16:creationId xmlns:a16="http://schemas.microsoft.com/office/drawing/2014/main" id="{15DB2A26-805F-4A85-8A1C-F4754EE884B3}"/>
                      </a:ext>
                    </a:extLst>
                  </p:cNvPr>
                  <p:cNvCxnSpPr/>
                  <p:nvPr/>
                </p:nvCxnSpPr>
                <p:spPr>
                  <a:xfrm flipV="1">
                    <a:off x="1977654" y="7004965"/>
                    <a:ext cx="0" cy="9978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63" name="Arc 162">
                    <a:extLst>
                      <a:ext uri="{FF2B5EF4-FFF2-40B4-BE49-F238E27FC236}">
                        <a16:creationId xmlns:a16="http://schemas.microsoft.com/office/drawing/2014/main" id="{9DAAF2AB-E392-4CB7-96F4-155808F1562E}"/>
                      </a:ext>
                    </a:extLst>
                  </p:cNvPr>
                  <p:cNvSpPr/>
                  <p:nvPr/>
                </p:nvSpPr>
                <p:spPr>
                  <a:xfrm rot="10800000">
                    <a:off x="1467302" y="6927667"/>
                    <a:ext cx="71703" cy="71677"/>
                  </a:xfrm>
                  <a:prstGeom prst="arc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1200" b="1" dirty="0">
                      <a:latin typeface="Century Gothic" panose="020B0502020202020204" pitchFamily="34" charset="0"/>
                    </a:endParaRPr>
                  </a:p>
                </p:txBody>
              </p:sp>
              <p:sp>
                <p:nvSpPr>
                  <p:cNvPr id="164" name="Arc 163">
                    <a:extLst>
                      <a:ext uri="{FF2B5EF4-FFF2-40B4-BE49-F238E27FC236}">
                        <a16:creationId xmlns:a16="http://schemas.microsoft.com/office/drawing/2014/main" id="{6E6A69A8-8944-4182-87AC-F09758687998}"/>
                      </a:ext>
                    </a:extLst>
                  </p:cNvPr>
                  <p:cNvSpPr/>
                  <p:nvPr/>
                </p:nvSpPr>
                <p:spPr>
                  <a:xfrm rot="10800000" flipH="1">
                    <a:off x="2130899" y="6927667"/>
                    <a:ext cx="71703" cy="71677"/>
                  </a:xfrm>
                  <a:prstGeom prst="arc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1200" b="1" dirty="0">
                      <a:latin typeface="Century Gothic" panose="020B0502020202020204" pitchFamily="34" charset="0"/>
                    </a:endParaRPr>
                  </a:p>
                </p:txBody>
              </p:sp>
              <p:sp>
                <p:nvSpPr>
                  <p:cNvPr id="165" name="Oval 164">
                    <a:extLst>
                      <a:ext uri="{FF2B5EF4-FFF2-40B4-BE49-F238E27FC236}">
                        <a16:creationId xmlns:a16="http://schemas.microsoft.com/office/drawing/2014/main" id="{D7D711FE-D8BD-411F-9D69-637E7D071ED6}"/>
                      </a:ext>
                    </a:extLst>
                  </p:cNvPr>
                  <p:cNvSpPr/>
                  <p:nvPr/>
                </p:nvSpPr>
                <p:spPr>
                  <a:xfrm>
                    <a:off x="1825814" y="7592429"/>
                    <a:ext cx="36554" cy="36541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1200" b="1">
                      <a:latin typeface="Century Gothic" panose="020B0502020202020204" pitchFamily="34" charset="0"/>
                    </a:endParaRPr>
                  </a:p>
                </p:txBody>
              </p:sp>
              <p:cxnSp>
                <p:nvCxnSpPr>
                  <p:cNvPr id="166" name="Straight Connector 165">
                    <a:extLst>
                      <a:ext uri="{FF2B5EF4-FFF2-40B4-BE49-F238E27FC236}">
                        <a16:creationId xmlns:a16="http://schemas.microsoft.com/office/drawing/2014/main" id="{D572109C-ECCD-4E72-8FA4-A55B063C5F46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1845497" y="7149723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7" name="Straight Connector 166">
                    <a:extLst>
                      <a:ext uri="{FF2B5EF4-FFF2-40B4-BE49-F238E27FC236}">
                        <a16:creationId xmlns:a16="http://schemas.microsoft.com/office/drawing/2014/main" id="{9DA03C02-7A12-4011-8517-C568FC5D8CAC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1845497" y="7994378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8" name="Straight Connector 167">
                    <a:extLst>
                      <a:ext uri="{FF2B5EF4-FFF2-40B4-BE49-F238E27FC236}">
                        <a16:creationId xmlns:a16="http://schemas.microsoft.com/office/drawing/2014/main" id="{ACCF1D58-7335-49EB-A088-735377110825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5400000" flipV="1">
                    <a:off x="1417392" y="7573444"/>
                    <a:ext cx="0" cy="63267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9" name="Straight Connector 168">
                    <a:extLst>
                      <a:ext uri="{FF2B5EF4-FFF2-40B4-BE49-F238E27FC236}">
                        <a16:creationId xmlns:a16="http://schemas.microsoft.com/office/drawing/2014/main" id="{8AECE460-9998-4FE9-B9D8-EE25AE4493E8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5400000" flipV="1">
                    <a:off x="2264463" y="7572741"/>
                    <a:ext cx="0" cy="6467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70" name="Straight Connector 169">
                    <a:extLst>
                      <a:ext uri="{FF2B5EF4-FFF2-40B4-BE49-F238E27FC236}">
                        <a16:creationId xmlns:a16="http://schemas.microsoft.com/office/drawing/2014/main" id="{662E5BA3-436F-4342-ACB7-DF640EF457DF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700000" flipV="1">
                    <a:off x="2153394" y="7276210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71" name="Straight Connector 170">
                    <a:extLst>
                      <a:ext uri="{FF2B5EF4-FFF2-40B4-BE49-F238E27FC236}">
                        <a16:creationId xmlns:a16="http://schemas.microsoft.com/office/drawing/2014/main" id="{CE10400B-2B93-4698-A2BE-40795F40370A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700000" flipV="1">
                    <a:off x="1539005" y="7874918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72" name="Straight Connector 171">
                    <a:extLst>
                      <a:ext uri="{FF2B5EF4-FFF2-40B4-BE49-F238E27FC236}">
                        <a16:creationId xmlns:a16="http://schemas.microsoft.com/office/drawing/2014/main" id="{73BF952A-2FB7-4BA8-BCD9-D585C9237651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8900000" flipH="1" flipV="1">
                    <a:off x="1541817" y="7271994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73" name="Straight Connector 172">
                    <a:extLst>
                      <a:ext uri="{FF2B5EF4-FFF2-40B4-BE49-F238E27FC236}">
                        <a16:creationId xmlns:a16="http://schemas.microsoft.com/office/drawing/2014/main" id="{BEB1FB4E-EF96-4553-9092-E78AA0A9F553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8900000" flipH="1" flipV="1">
                    <a:off x="2150582" y="7874918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74" name="Straight Connector 173">
                    <a:extLst>
                      <a:ext uri="{FF2B5EF4-FFF2-40B4-BE49-F238E27FC236}">
                        <a16:creationId xmlns:a16="http://schemas.microsoft.com/office/drawing/2014/main" id="{1819E6E6-187B-451E-9CD1-245FE098B081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3960000" flipV="1">
                    <a:off x="2242671" y="7423065"/>
                    <a:ext cx="0" cy="63266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75" name="Straight Connector 174">
                    <a:extLst>
                      <a:ext uri="{FF2B5EF4-FFF2-40B4-BE49-F238E27FC236}">
                        <a16:creationId xmlns:a16="http://schemas.microsoft.com/office/drawing/2014/main" id="{9DD41DB9-CF9C-4C78-9E2E-8175C666F070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3960000" flipV="1">
                    <a:off x="1447620" y="7732958"/>
                    <a:ext cx="0" cy="6467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76" name="Straight Connector 175">
                    <a:extLst>
                      <a:ext uri="{FF2B5EF4-FFF2-40B4-BE49-F238E27FC236}">
                        <a16:creationId xmlns:a16="http://schemas.microsoft.com/office/drawing/2014/main" id="{F92268B8-C004-4FF9-9601-6C09AE56E2C6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7640000" flipH="1" flipV="1">
                    <a:off x="1447620" y="7409713"/>
                    <a:ext cx="0" cy="6467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77" name="Straight Connector 176">
                    <a:extLst>
                      <a:ext uri="{FF2B5EF4-FFF2-40B4-BE49-F238E27FC236}">
                        <a16:creationId xmlns:a16="http://schemas.microsoft.com/office/drawing/2014/main" id="{EA40AA74-F4B2-4ECE-BED1-867C94C3D893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7640000" flipH="1" flipV="1">
                    <a:off x="2237047" y="7735067"/>
                    <a:ext cx="0" cy="63266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78" name="Straight Connector 177">
                    <a:extLst>
                      <a:ext uri="{FF2B5EF4-FFF2-40B4-BE49-F238E27FC236}">
                        <a16:creationId xmlns:a16="http://schemas.microsoft.com/office/drawing/2014/main" id="{96322136-B5C3-46B7-852E-DD2E4983ECC4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320000" flipV="1">
                    <a:off x="2012802" y="7182048"/>
                    <a:ext cx="0" cy="6324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79" name="Straight Connector 178">
                    <a:extLst>
                      <a:ext uri="{FF2B5EF4-FFF2-40B4-BE49-F238E27FC236}">
                        <a16:creationId xmlns:a16="http://schemas.microsoft.com/office/drawing/2014/main" id="{4BFDBC3C-E536-406A-8821-4B0B942A7B8C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320000" flipV="1">
                    <a:off x="1673974" y="7964864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80" name="Straight Connector 179">
                    <a:extLst>
                      <a:ext uri="{FF2B5EF4-FFF2-40B4-BE49-F238E27FC236}">
                        <a16:creationId xmlns:a16="http://schemas.microsoft.com/office/drawing/2014/main" id="{9CF0606F-E585-45A6-AF5C-F40F0E8B9125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0280000" flipH="1" flipV="1">
                    <a:off x="2012802" y="7969081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81" name="Straight Connector 180">
                    <a:extLst>
                      <a:ext uri="{FF2B5EF4-FFF2-40B4-BE49-F238E27FC236}">
                        <a16:creationId xmlns:a16="http://schemas.microsoft.com/office/drawing/2014/main" id="{9E0A5B3F-2060-4429-8A9B-8E3AC43B8E31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0280000" flipH="1" flipV="1">
                    <a:off x="1673974" y="7182048"/>
                    <a:ext cx="0" cy="6324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144" name="TextBox 59">
                  <a:extLst>
                    <a:ext uri="{FF2B5EF4-FFF2-40B4-BE49-F238E27FC236}">
                      <a16:creationId xmlns:a16="http://schemas.microsoft.com/office/drawing/2014/main" id="{599A2EA2-8C34-4BE6-8628-181DBF584B0C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034953" y="7556957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200" b="1" dirty="0">
                      <a:latin typeface="Century Gothic" panose="020B0502020202020204" pitchFamily="34" charset="0"/>
                    </a:rPr>
                    <a:t>10</a:t>
                  </a:r>
                </a:p>
              </p:txBody>
            </p:sp>
            <p:sp>
              <p:nvSpPr>
                <p:cNvPr id="145" name="TextBox 60">
                  <a:extLst>
                    <a:ext uri="{FF2B5EF4-FFF2-40B4-BE49-F238E27FC236}">
                      <a16:creationId xmlns:a16="http://schemas.microsoft.com/office/drawing/2014/main" id="{C97E434B-96BA-4873-A512-6A263858E427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180254" y="7791901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200" b="1" dirty="0">
                      <a:latin typeface="Century Gothic" panose="020B0502020202020204" pitchFamily="34" charset="0"/>
                    </a:rPr>
                    <a:t>15</a:t>
                  </a:r>
                </a:p>
              </p:txBody>
            </p:sp>
            <p:sp>
              <p:nvSpPr>
                <p:cNvPr id="146" name="TextBox 61">
                  <a:extLst>
                    <a:ext uri="{FF2B5EF4-FFF2-40B4-BE49-F238E27FC236}">
                      <a16:creationId xmlns:a16="http://schemas.microsoft.com/office/drawing/2014/main" id="{83B68953-3235-48D5-9430-C00E12DE48F1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217823" y="8015345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200" b="1" dirty="0">
                      <a:latin typeface="Century Gothic" panose="020B0502020202020204" pitchFamily="34" charset="0"/>
                    </a:rPr>
                    <a:t>20</a:t>
                  </a:r>
                </a:p>
              </p:txBody>
            </p:sp>
            <p:sp>
              <p:nvSpPr>
                <p:cNvPr id="147" name="TextBox 62">
                  <a:extLst>
                    <a:ext uri="{FF2B5EF4-FFF2-40B4-BE49-F238E27FC236}">
                      <a16:creationId xmlns:a16="http://schemas.microsoft.com/office/drawing/2014/main" id="{5CEA3CD6-7EC1-4981-89B5-C338F29A2D53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167795" y="8271134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200" b="1" dirty="0">
                      <a:latin typeface="Century Gothic" panose="020B0502020202020204" pitchFamily="34" charset="0"/>
                    </a:rPr>
                    <a:t>25</a:t>
                  </a:r>
                </a:p>
              </p:txBody>
            </p:sp>
            <p:sp>
              <p:nvSpPr>
                <p:cNvPr id="148" name="TextBox 63">
                  <a:extLst>
                    <a:ext uri="{FF2B5EF4-FFF2-40B4-BE49-F238E27FC236}">
                      <a16:creationId xmlns:a16="http://schemas.microsoft.com/office/drawing/2014/main" id="{77E28888-B7AB-49C6-8378-5FA1244A5191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038167" y="8490394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200" b="1" dirty="0">
                      <a:latin typeface="Century Gothic" panose="020B0502020202020204" pitchFamily="34" charset="0"/>
                    </a:rPr>
                    <a:t>30</a:t>
                  </a:r>
                </a:p>
              </p:txBody>
            </p:sp>
            <p:sp>
              <p:nvSpPr>
                <p:cNvPr id="149" name="TextBox 64">
                  <a:extLst>
                    <a:ext uri="{FF2B5EF4-FFF2-40B4-BE49-F238E27FC236}">
                      <a16:creationId xmlns:a16="http://schemas.microsoft.com/office/drawing/2014/main" id="{38CF7F0C-0BB8-4F88-B3E8-4539AE06A428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825245" y="8643858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200" b="1" dirty="0">
                      <a:latin typeface="Century Gothic" panose="020B0502020202020204" pitchFamily="34" charset="0"/>
                    </a:rPr>
                    <a:t>35</a:t>
                  </a:r>
                </a:p>
              </p:txBody>
            </p:sp>
            <p:sp>
              <p:nvSpPr>
                <p:cNvPr id="150" name="TextBox 65">
                  <a:extLst>
                    <a:ext uri="{FF2B5EF4-FFF2-40B4-BE49-F238E27FC236}">
                      <a16:creationId xmlns:a16="http://schemas.microsoft.com/office/drawing/2014/main" id="{6C1987A4-8854-449A-A8CC-127C8A598FF4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566282" y="8680968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200" b="1" dirty="0">
                      <a:latin typeface="Century Gothic" panose="020B0502020202020204" pitchFamily="34" charset="0"/>
                    </a:rPr>
                    <a:t>40</a:t>
                  </a:r>
                </a:p>
              </p:txBody>
            </p:sp>
            <p:sp>
              <p:nvSpPr>
                <p:cNvPr id="151" name="TextBox 66">
                  <a:extLst>
                    <a:ext uri="{FF2B5EF4-FFF2-40B4-BE49-F238E27FC236}">
                      <a16:creationId xmlns:a16="http://schemas.microsoft.com/office/drawing/2014/main" id="{E92C938D-B84F-494D-992A-731E1D1FDA31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283337" y="8643858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200" b="1" dirty="0">
                      <a:latin typeface="Century Gothic" panose="020B0502020202020204" pitchFamily="34" charset="0"/>
                    </a:rPr>
                    <a:t>45</a:t>
                  </a:r>
                </a:p>
              </p:txBody>
            </p:sp>
            <p:sp>
              <p:nvSpPr>
                <p:cNvPr id="152" name="TextBox 67">
                  <a:extLst>
                    <a:ext uri="{FF2B5EF4-FFF2-40B4-BE49-F238E27FC236}">
                      <a16:creationId xmlns:a16="http://schemas.microsoft.com/office/drawing/2014/main" id="{3AE3ABF0-F4A1-4E8A-8745-C5C0DE533EA6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086255" y="8501241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200" b="1" dirty="0">
                      <a:latin typeface="Century Gothic" panose="020B0502020202020204" pitchFamily="34" charset="0"/>
                    </a:rPr>
                    <a:t>50</a:t>
                  </a:r>
                </a:p>
              </p:txBody>
            </p:sp>
            <p:sp>
              <p:nvSpPr>
                <p:cNvPr id="153" name="TextBox 68">
                  <a:extLst>
                    <a:ext uri="{FF2B5EF4-FFF2-40B4-BE49-F238E27FC236}">
                      <a16:creationId xmlns:a16="http://schemas.microsoft.com/office/drawing/2014/main" id="{07168A3B-CA55-46C5-8D13-A28F466C8EC2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943238" y="8268470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200" b="1" dirty="0">
                      <a:latin typeface="Century Gothic" panose="020B0502020202020204" pitchFamily="34" charset="0"/>
                    </a:rPr>
                    <a:t>55</a:t>
                  </a:r>
                </a:p>
              </p:txBody>
            </p:sp>
            <p:sp>
              <p:nvSpPr>
                <p:cNvPr id="154" name="TextBox 69">
                  <a:extLst>
                    <a:ext uri="{FF2B5EF4-FFF2-40B4-BE49-F238E27FC236}">
                      <a16:creationId xmlns:a16="http://schemas.microsoft.com/office/drawing/2014/main" id="{F754A9FD-7181-4AC1-9A9A-F68814E7F68B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894710" y="8010452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200" b="1" dirty="0">
                      <a:latin typeface="Century Gothic" panose="020B0502020202020204" pitchFamily="34" charset="0"/>
                    </a:rPr>
                    <a:t>60</a:t>
                  </a:r>
                </a:p>
              </p:txBody>
            </p:sp>
            <p:sp>
              <p:nvSpPr>
                <p:cNvPr id="155" name="TextBox 70">
                  <a:extLst>
                    <a:ext uri="{FF2B5EF4-FFF2-40B4-BE49-F238E27FC236}">
                      <a16:creationId xmlns:a16="http://schemas.microsoft.com/office/drawing/2014/main" id="{771B1EDE-299B-472C-A827-A41F520AC25B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959564" y="7779886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200" b="1" dirty="0">
                      <a:latin typeface="Century Gothic" panose="020B0502020202020204" pitchFamily="34" charset="0"/>
                    </a:rPr>
                    <a:t>65</a:t>
                  </a:r>
                </a:p>
              </p:txBody>
            </p:sp>
            <p:sp>
              <p:nvSpPr>
                <p:cNvPr id="156" name="TextBox 71">
                  <a:extLst>
                    <a:ext uri="{FF2B5EF4-FFF2-40B4-BE49-F238E27FC236}">
                      <a16:creationId xmlns:a16="http://schemas.microsoft.com/office/drawing/2014/main" id="{1BEE19E9-68D7-49F1-B1DC-42BEC060ED78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063968" y="7554961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200" b="1" dirty="0">
                      <a:latin typeface="Century Gothic" panose="020B0502020202020204" pitchFamily="34" charset="0"/>
                    </a:rPr>
                    <a:t>70</a:t>
                  </a:r>
                </a:p>
              </p:txBody>
            </p:sp>
            <p:sp>
              <p:nvSpPr>
                <p:cNvPr id="157" name="TextBox 72">
                  <a:extLst>
                    <a:ext uri="{FF2B5EF4-FFF2-40B4-BE49-F238E27FC236}">
                      <a16:creationId xmlns:a16="http://schemas.microsoft.com/office/drawing/2014/main" id="{AEE392E7-8BFF-4914-BBF7-A5C12165DA39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273913" y="7399023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200" b="1" dirty="0">
                      <a:latin typeface="Century Gothic" panose="020B0502020202020204" pitchFamily="34" charset="0"/>
                    </a:rPr>
                    <a:t>75</a:t>
                  </a:r>
                </a:p>
              </p:txBody>
            </p:sp>
          </p:grpSp>
          <p:sp>
            <p:nvSpPr>
              <p:cNvPr id="141" name="TextBox 56">
                <a:extLst>
                  <a:ext uri="{FF2B5EF4-FFF2-40B4-BE49-F238E27FC236}">
                    <a16:creationId xmlns:a16="http://schemas.microsoft.com/office/drawing/2014/main" id="{E95CFF31-1052-4936-A8FE-ED84A67E270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569588" y="7344451"/>
                <a:ext cx="296796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36000" tIns="36000" rIns="36000" bIns="36000"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r>
                  <a:rPr lang="en-GB" altLang="en-US" sz="1200" b="1" dirty="0">
                    <a:latin typeface="Century Gothic" panose="020B0502020202020204" pitchFamily="34" charset="0"/>
                  </a:rPr>
                  <a:t>0</a:t>
                </a:r>
              </a:p>
            </p:txBody>
          </p:sp>
          <p:sp>
            <p:nvSpPr>
              <p:cNvPr id="142" name="TextBox 57">
                <a:extLst>
                  <a:ext uri="{FF2B5EF4-FFF2-40B4-BE49-F238E27FC236}">
                    <a16:creationId xmlns:a16="http://schemas.microsoft.com/office/drawing/2014/main" id="{F6CBA786-9E34-4032-BAE1-D9FF27D641F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825008" y="7405333"/>
                <a:ext cx="296796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36000" tIns="36000" rIns="36000" bIns="36000"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r>
                  <a:rPr lang="en-GB" altLang="en-US" sz="1200" b="1" dirty="0">
                    <a:latin typeface="Century Gothic" panose="020B0502020202020204" pitchFamily="34" charset="0"/>
                  </a:rPr>
                  <a:t>5</a:t>
                </a:r>
              </a:p>
            </p:txBody>
          </p:sp>
        </p:grpSp>
        <p:cxnSp>
          <p:nvCxnSpPr>
            <p:cNvPr id="138" name="Straight Arrow Connector 137">
              <a:extLst>
                <a:ext uri="{FF2B5EF4-FFF2-40B4-BE49-F238E27FC236}">
                  <a16:creationId xmlns:a16="http://schemas.microsoft.com/office/drawing/2014/main" id="{513287B5-F1A0-4E98-82F3-DF8DC6FB3A9F}"/>
                </a:ext>
              </a:extLst>
            </p:cNvPr>
            <p:cNvCxnSpPr>
              <a:cxnSpLocks/>
              <a:endCxn id="146" idx="1"/>
            </p:cNvCxnSpPr>
            <p:nvPr/>
          </p:nvCxnSpPr>
          <p:spPr>
            <a:xfrm>
              <a:off x="5222374" y="2872115"/>
              <a:ext cx="304880" cy="926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9" name="TextBox 6">
              <a:extLst>
                <a:ext uri="{FF2B5EF4-FFF2-40B4-BE49-F238E27FC236}">
                  <a16:creationId xmlns:a16="http://schemas.microsoft.com/office/drawing/2014/main" id="{28618EBA-A2AD-4CB9-8CA9-BFCDA382B16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32326" y="2871289"/>
              <a:ext cx="177922" cy="129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36000" tIns="36000" rIns="36000" bIns="3600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r>
                <a:rPr lang="en-GB" altLang="en-US" sz="1200" b="1" dirty="0">
                  <a:latin typeface="Century Gothic" panose="020B0502020202020204" pitchFamily="34" charset="0"/>
                </a:rPr>
                <a:t>g</a:t>
              </a:r>
            </a:p>
          </p:txBody>
        </p:sp>
      </p:grpSp>
      <p:sp>
        <p:nvSpPr>
          <p:cNvPr id="182" name="Oval 181">
            <a:extLst>
              <a:ext uri="{FF2B5EF4-FFF2-40B4-BE49-F238E27FC236}">
                <a16:creationId xmlns:a16="http://schemas.microsoft.com/office/drawing/2014/main" id="{C10A8AB4-058F-4C2A-89AF-C6E9A13FA938}"/>
              </a:ext>
            </a:extLst>
          </p:cNvPr>
          <p:cNvSpPr/>
          <p:nvPr/>
        </p:nvSpPr>
        <p:spPr>
          <a:xfrm>
            <a:off x="5760622" y="4378745"/>
            <a:ext cx="665278" cy="591498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5g</a:t>
            </a:r>
          </a:p>
        </p:txBody>
      </p:sp>
      <p:sp>
        <p:nvSpPr>
          <p:cNvPr id="183" name="Oval 182">
            <a:extLst>
              <a:ext uri="{FF2B5EF4-FFF2-40B4-BE49-F238E27FC236}">
                <a16:creationId xmlns:a16="http://schemas.microsoft.com/office/drawing/2014/main" id="{D2FD70C6-32FD-4FCD-93D3-3E33A81EFC28}"/>
              </a:ext>
            </a:extLst>
          </p:cNvPr>
          <p:cNvSpPr/>
          <p:nvPr/>
        </p:nvSpPr>
        <p:spPr>
          <a:xfrm>
            <a:off x="5698925" y="4969236"/>
            <a:ext cx="665278" cy="591498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5g</a:t>
            </a:r>
          </a:p>
        </p:txBody>
      </p:sp>
      <p:sp>
        <p:nvSpPr>
          <p:cNvPr id="184" name="TextBox 183">
            <a:extLst>
              <a:ext uri="{FF2B5EF4-FFF2-40B4-BE49-F238E27FC236}">
                <a16:creationId xmlns:a16="http://schemas.microsoft.com/office/drawing/2014/main" id="{4E031F9F-28D7-4274-A8D3-EC09645A090F}"/>
              </a:ext>
            </a:extLst>
          </p:cNvPr>
          <p:cNvSpPr txBox="1"/>
          <p:nvPr/>
        </p:nvSpPr>
        <p:spPr>
          <a:xfrm>
            <a:off x="2466198" y="3242081"/>
            <a:ext cx="3289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>
                <a:latin typeface="Century Gothic" panose="020B0502020202020204" pitchFamily="34" charset="0"/>
              </a:rPr>
              <a:t>?</a:t>
            </a:r>
          </a:p>
        </p:txBody>
      </p:sp>
      <p:sp>
        <p:nvSpPr>
          <p:cNvPr id="185" name="Rectangle 184">
            <a:extLst>
              <a:ext uri="{FF2B5EF4-FFF2-40B4-BE49-F238E27FC236}">
                <a16:creationId xmlns:a16="http://schemas.microsoft.com/office/drawing/2014/main" id="{4385538E-84C6-4DB9-A380-D9856E101A69}"/>
              </a:ext>
            </a:extLst>
          </p:cNvPr>
          <p:cNvSpPr/>
          <p:nvPr/>
        </p:nvSpPr>
        <p:spPr>
          <a:xfrm>
            <a:off x="1283644" y="1742734"/>
            <a:ext cx="1574735" cy="141419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twenty-two grams</a:t>
            </a:r>
          </a:p>
        </p:txBody>
      </p:sp>
      <p:grpSp>
        <p:nvGrpSpPr>
          <p:cNvPr id="186" name="Group 185">
            <a:extLst>
              <a:ext uri="{FF2B5EF4-FFF2-40B4-BE49-F238E27FC236}">
                <a16:creationId xmlns:a16="http://schemas.microsoft.com/office/drawing/2014/main" id="{15C90380-8CB2-4344-BC95-57433C5D4C5F}"/>
              </a:ext>
            </a:extLst>
          </p:cNvPr>
          <p:cNvGrpSpPr/>
          <p:nvPr/>
        </p:nvGrpSpPr>
        <p:grpSpPr>
          <a:xfrm>
            <a:off x="6207556" y="4746805"/>
            <a:ext cx="756958" cy="715713"/>
            <a:chOff x="2180116" y="5283000"/>
            <a:chExt cx="427284" cy="404001"/>
          </a:xfrm>
        </p:grpSpPr>
        <p:sp>
          <p:nvSpPr>
            <p:cNvPr id="187" name="Oval 186">
              <a:extLst>
                <a:ext uri="{FF2B5EF4-FFF2-40B4-BE49-F238E27FC236}">
                  <a16:creationId xmlns:a16="http://schemas.microsoft.com/office/drawing/2014/main" id="{73B7AF91-40F0-4B06-9986-DC634331A799}"/>
                </a:ext>
              </a:extLst>
            </p:cNvPr>
            <p:cNvSpPr/>
            <p:nvPr/>
          </p:nvSpPr>
          <p:spPr>
            <a:xfrm>
              <a:off x="2194315" y="5283000"/>
              <a:ext cx="413085" cy="404001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10g</a:t>
              </a:r>
            </a:p>
          </p:txBody>
        </p:sp>
        <p:sp>
          <p:nvSpPr>
            <p:cNvPr id="188" name="TextBox 187">
              <a:extLst>
                <a:ext uri="{FF2B5EF4-FFF2-40B4-BE49-F238E27FC236}">
                  <a16:creationId xmlns:a16="http://schemas.microsoft.com/office/drawing/2014/main" id="{41B9FA99-379B-4D04-9AEE-1D421FFD9B90}"/>
                </a:ext>
              </a:extLst>
            </p:cNvPr>
            <p:cNvSpPr txBox="1"/>
            <p:nvPr/>
          </p:nvSpPr>
          <p:spPr>
            <a:xfrm>
              <a:off x="2180116" y="5361046"/>
              <a:ext cx="104276" cy="15635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n-GB" sz="1200" b="1" dirty="0">
                <a:latin typeface="Century Gothic" panose="020B0502020202020204" pitchFamily="34" charset="0"/>
              </a:endParaRPr>
            </a:p>
          </p:txBody>
        </p:sp>
      </p:grpSp>
      <p:sp>
        <p:nvSpPr>
          <p:cNvPr id="189" name="TextBox 188">
            <a:extLst>
              <a:ext uri="{FF2B5EF4-FFF2-40B4-BE49-F238E27FC236}">
                <a16:creationId xmlns:a16="http://schemas.microsoft.com/office/drawing/2014/main" id="{0BE14C4F-7B3C-4EC8-AC72-FF1416036AE2}"/>
              </a:ext>
            </a:extLst>
          </p:cNvPr>
          <p:cNvSpPr txBox="1"/>
          <p:nvPr/>
        </p:nvSpPr>
        <p:spPr>
          <a:xfrm>
            <a:off x="1826768" y="1409523"/>
            <a:ext cx="3738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>
                <a:latin typeface="Century Gothic" panose="020B0502020202020204" pitchFamily="34" charset="0"/>
              </a:rPr>
              <a:t>A</a:t>
            </a:r>
          </a:p>
        </p:txBody>
      </p:sp>
      <p:sp>
        <p:nvSpPr>
          <p:cNvPr id="190" name="TextBox 189">
            <a:extLst>
              <a:ext uri="{FF2B5EF4-FFF2-40B4-BE49-F238E27FC236}">
                <a16:creationId xmlns:a16="http://schemas.microsoft.com/office/drawing/2014/main" id="{0D3423E9-1A56-414B-B60A-11CE82C1137A}"/>
              </a:ext>
            </a:extLst>
          </p:cNvPr>
          <p:cNvSpPr txBox="1"/>
          <p:nvPr/>
        </p:nvSpPr>
        <p:spPr>
          <a:xfrm>
            <a:off x="5793668" y="3718092"/>
            <a:ext cx="3337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>
                <a:latin typeface="Century Gothic" panose="020B0502020202020204" pitchFamily="34" charset="0"/>
              </a:rPr>
              <a:t>B</a:t>
            </a:r>
          </a:p>
        </p:txBody>
      </p:sp>
      <p:sp>
        <p:nvSpPr>
          <p:cNvPr id="191" name="TextBox 190">
            <a:extLst>
              <a:ext uri="{FF2B5EF4-FFF2-40B4-BE49-F238E27FC236}">
                <a16:creationId xmlns:a16="http://schemas.microsoft.com/office/drawing/2014/main" id="{EE687BA0-CB13-4466-9DC0-5DB5D5107611}"/>
              </a:ext>
            </a:extLst>
          </p:cNvPr>
          <p:cNvSpPr txBox="1"/>
          <p:nvPr/>
        </p:nvSpPr>
        <p:spPr>
          <a:xfrm>
            <a:off x="5911160" y="5759255"/>
            <a:ext cx="36420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>
                <a:latin typeface="Century Gothic" panose="020B0502020202020204" pitchFamily="34" charset="0"/>
              </a:rPr>
              <a:t>D</a:t>
            </a:r>
          </a:p>
        </p:txBody>
      </p:sp>
      <p:sp>
        <p:nvSpPr>
          <p:cNvPr id="192" name="Oval 191">
            <a:extLst>
              <a:ext uri="{FF2B5EF4-FFF2-40B4-BE49-F238E27FC236}">
                <a16:creationId xmlns:a16="http://schemas.microsoft.com/office/drawing/2014/main" id="{7F5EC0E3-797C-46B0-8C7D-191C721B27E2}"/>
              </a:ext>
            </a:extLst>
          </p:cNvPr>
          <p:cNvSpPr/>
          <p:nvPr/>
        </p:nvSpPr>
        <p:spPr>
          <a:xfrm>
            <a:off x="5272781" y="4648211"/>
            <a:ext cx="604798" cy="537725"/>
          </a:xfrm>
          <a:prstGeom prst="ellips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2g</a:t>
            </a:r>
          </a:p>
        </p:txBody>
      </p:sp>
      <p:sp>
        <p:nvSpPr>
          <p:cNvPr id="193" name="TextBox 192">
            <a:extLst>
              <a:ext uri="{FF2B5EF4-FFF2-40B4-BE49-F238E27FC236}">
                <a16:creationId xmlns:a16="http://schemas.microsoft.com/office/drawing/2014/main" id="{46A48710-E676-4136-8CD7-BE02FF242FEA}"/>
              </a:ext>
            </a:extLst>
          </p:cNvPr>
          <p:cNvSpPr txBox="1"/>
          <p:nvPr/>
        </p:nvSpPr>
        <p:spPr>
          <a:xfrm>
            <a:off x="2443266" y="5759255"/>
            <a:ext cx="38504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>
                <a:latin typeface="Century Gothic" panose="020B0502020202020204" pitchFamily="34" charset="0"/>
              </a:rPr>
              <a:t>C</a:t>
            </a:r>
          </a:p>
        </p:txBody>
      </p:sp>
      <p:cxnSp>
        <p:nvCxnSpPr>
          <p:cNvPr id="67" name="Straight Connector 66">
            <a:extLst>
              <a:ext uri="{FF2B5EF4-FFF2-40B4-BE49-F238E27FC236}">
                <a16:creationId xmlns:a16="http://schemas.microsoft.com/office/drawing/2014/main" id="{9F282EBA-D868-47B3-BFB4-46F59A4D684C}"/>
              </a:ext>
            </a:extLst>
          </p:cNvPr>
          <p:cNvCxnSpPr/>
          <p:nvPr/>
        </p:nvCxnSpPr>
        <p:spPr>
          <a:xfrm>
            <a:off x="2858379" y="2387393"/>
            <a:ext cx="2502973" cy="2339566"/>
          </a:xfrm>
          <a:prstGeom prst="line">
            <a:avLst/>
          </a:prstGeom>
          <a:ln w="28575">
            <a:solidFill>
              <a:srgbClr val="FF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>
            <a:extLst>
              <a:ext uri="{FF2B5EF4-FFF2-40B4-BE49-F238E27FC236}">
                <a16:creationId xmlns:a16="http://schemas.microsoft.com/office/drawing/2014/main" id="{62056DBF-BB6F-483B-8CD9-3A95C820E4EF}"/>
              </a:ext>
            </a:extLst>
          </p:cNvPr>
          <p:cNvCxnSpPr/>
          <p:nvPr/>
        </p:nvCxnSpPr>
        <p:spPr>
          <a:xfrm flipV="1">
            <a:off x="3638942" y="2994144"/>
            <a:ext cx="1188409" cy="1778102"/>
          </a:xfrm>
          <a:prstGeom prst="line">
            <a:avLst/>
          </a:prstGeom>
          <a:ln w="28575">
            <a:solidFill>
              <a:srgbClr val="FF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80658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64" name="Group 63">
            <a:extLst>
              <a:ext uri="{FF2B5EF4-FFF2-40B4-BE49-F238E27FC236}">
                <a16:creationId xmlns:a16="http://schemas.microsoft.com/office/drawing/2014/main" id="{9884A9FB-37D5-4022-A93D-3617BA2C92AE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65" name="TextBox 8">
              <a:extLst>
                <a:ext uri="{FF2B5EF4-FFF2-40B4-BE49-F238E27FC236}">
                  <a16:creationId xmlns:a16="http://schemas.microsoft.com/office/drawing/2014/main" id="{65B2D578-E092-46D3-88A7-6E1B9F66D739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2019</a:t>
              </a:r>
            </a:p>
          </p:txBody>
        </p:sp>
        <p:pic>
          <p:nvPicPr>
            <p:cNvPr id="66" name="Picture 65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A6A58DB-316C-477E-8965-AEAD30B196B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102" name="Picture 101">
            <a:extLst>
              <a:ext uri="{FF2B5EF4-FFF2-40B4-BE49-F238E27FC236}">
                <a16:creationId xmlns:a16="http://schemas.microsoft.com/office/drawing/2014/main" id="{3BD245D8-9818-430C-A764-2CC4AB483B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6030"/>
            <a:ext cx="8913124" cy="6322100"/>
          </a:xfrm>
          <a:prstGeom prst="rect">
            <a:avLst/>
          </a:prstGeom>
        </p:spPr>
      </p:pic>
      <p:sp>
        <p:nvSpPr>
          <p:cNvPr id="103" name="Rectangle 102">
            <a:extLst>
              <a:ext uri="{FF2B5EF4-FFF2-40B4-BE49-F238E27FC236}">
                <a16:creationId xmlns:a16="http://schemas.microsoft.com/office/drawing/2014/main" id="{9483653F-65B7-43AB-BEA7-D51AF4CD5B99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much do these items weigh?</a:t>
            </a:r>
          </a:p>
        </p:txBody>
      </p:sp>
    </p:spTree>
    <p:extLst>
      <p:ext uri="{BB962C8B-B14F-4D97-AF65-F5344CB8AC3E}">
        <p14:creationId xmlns:p14="http://schemas.microsoft.com/office/powerpoint/2010/main" val="18388725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64" name="Group 63">
            <a:extLst>
              <a:ext uri="{FF2B5EF4-FFF2-40B4-BE49-F238E27FC236}">
                <a16:creationId xmlns:a16="http://schemas.microsoft.com/office/drawing/2014/main" id="{9884A9FB-37D5-4022-A93D-3617BA2C92AE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65" name="TextBox 8">
              <a:extLst>
                <a:ext uri="{FF2B5EF4-FFF2-40B4-BE49-F238E27FC236}">
                  <a16:creationId xmlns:a16="http://schemas.microsoft.com/office/drawing/2014/main" id="{65B2D578-E092-46D3-88A7-6E1B9F66D739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2019</a:t>
              </a:r>
            </a:p>
          </p:txBody>
        </p:sp>
        <p:pic>
          <p:nvPicPr>
            <p:cNvPr id="66" name="Picture 65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A6A58DB-316C-477E-8965-AEAD30B196B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102" name="Picture 101">
            <a:extLst>
              <a:ext uri="{FF2B5EF4-FFF2-40B4-BE49-F238E27FC236}">
                <a16:creationId xmlns:a16="http://schemas.microsoft.com/office/drawing/2014/main" id="{3BD245D8-9818-430C-A764-2CC4AB483B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6030"/>
            <a:ext cx="8913124" cy="6322100"/>
          </a:xfrm>
          <a:prstGeom prst="rect">
            <a:avLst/>
          </a:prstGeom>
        </p:spPr>
      </p:pic>
      <p:sp>
        <p:nvSpPr>
          <p:cNvPr id="103" name="Rectangle 102">
            <a:extLst>
              <a:ext uri="{FF2B5EF4-FFF2-40B4-BE49-F238E27FC236}">
                <a16:creationId xmlns:a16="http://schemas.microsoft.com/office/drawing/2014/main" id="{9483653F-65B7-43AB-BEA7-D51AF4CD5B99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much do these items weigh?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6D6DF09-9841-4F6C-8B4B-370E6ACC170D}"/>
              </a:ext>
            </a:extLst>
          </p:cNvPr>
          <p:cNvSpPr txBox="1"/>
          <p:nvPr/>
        </p:nvSpPr>
        <p:spPr>
          <a:xfrm>
            <a:off x="2167008" y="5257837"/>
            <a:ext cx="64312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70g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032F447-63D3-47CF-B722-1ED1C676806F}"/>
              </a:ext>
            </a:extLst>
          </p:cNvPr>
          <p:cNvSpPr txBox="1"/>
          <p:nvPr/>
        </p:nvSpPr>
        <p:spPr>
          <a:xfrm>
            <a:off x="6175526" y="5258497"/>
            <a:ext cx="64312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60g</a:t>
            </a:r>
          </a:p>
        </p:txBody>
      </p:sp>
    </p:spTree>
    <p:extLst>
      <p:ext uri="{BB962C8B-B14F-4D97-AF65-F5344CB8AC3E}">
        <p14:creationId xmlns:p14="http://schemas.microsoft.com/office/powerpoint/2010/main" val="6257976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64" name="Group 63">
            <a:extLst>
              <a:ext uri="{FF2B5EF4-FFF2-40B4-BE49-F238E27FC236}">
                <a16:creationId xmlns:a16="http://schemas.microsoft.com/office/drawing/2014/main" id="{9884A9FB-37D5-4022-A93D-3617BA2C92AE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65" name="TextBox 8">
              <a:extLst>
                <a:ext uri="{FF2B5EF4-FFF2-40B4-BE49-F238E27FC236}">
                  <a16:creationId xmlns:a16="http://schemas.microsoft.com/office/drawing/2014/main" id="{65B2D578-E092-46D3-88A7-6E1B9F66D739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2019</a:t>
              </a:r>
            </a:p>
          </p:txBody>
        </p:sp>
        <p:pic>
          <p:nvPicPr>
            <p:cNvPr id="66" name="Picture 65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A6A58DB-316C-477E-8965-AEAD30B196B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55" name="Picture 54">
            <a:extLst>
              <a:ext uri="{FF2B5EF4-FFF2-40B4-BE49-F238E27FC236}">
                <a16:creationId xmlns:a16="http://schemas.microsoft.com/office/drawing/2014/main" id="{C768078D-A268-4568-9B33-5B7A4EAC42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35870"/>
            <a:ext cx="8913124" cy="6322100"/>
          </a:xfrm>
          <a:prstGeom prst="rect">
            <a:avLst/>
          </a:prstGeom>
        </p:spPr>
      </p:pic>
      <p:sp>
        <p:nvSpPr>
          <p:cNvPr id="56" name="Rectangle 55">
            <a:extLst>
              <a:ext uri="{FF2B5EF4-FFF2-40B4-BE49-F238E27FC236}">
                <a16:creationId xmlns:a16="http://schemas.microsoft.com/office/drawing/2014/main" id="{31C1A10F-EE94-42A4-AB2A-788300D95B0D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 peach weighs 40g more than the crisps below.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much does the peach weigh?  </a:t>
            </a:r>
          </a:p>
        </p:txBody>
      </p:sp>
      <p:grpSp>
        <p:nvGrpSpPr>
          <p:cNvPr id="57" name="Group 97">
            <a:extLst>
              <a:ext uri="{FF2B5EF4-FFF2-40B4-BE49-F238E27FC236}">
                <a16:creationId xmlns:a16="http://schemas.microsoft.com/office/drawing/2014/main" id="{69F0E97D-8024-4CDD-A68F-6A9025C5E42E}"/>
              </a:ext>
            </a:extLst>
          </p:cNvPr>
          <p:cNvGrpSpPr>
            <a:grpSpLocks/>
          </p:cNvGrpSpPr>
          <p:nvPr/>
        </p:nvGrpSpPr>
        <p:grpSpPr bwMode="auto">
          <a:xfrm>
            <a:off x="3260276" y="2470394"/>
            <a:ext cx="2446719" cy="2844865"/>
            <a:chOff x="4657349" y="2102624"/>
            <a:chExt cx="1141158" cy="1326376"/>
          </a:xfrm>
        </p:grpSpPr>
        <p:grpSp>
          <p:nvGrpSpPr>
            <p:cNvPr id="58" name="Group 11">
              <a:extLst>
                <a:ext uri="{FF2B5EF4-FFF2-40B4-BE49-F238E27FC236}">
                  <a16:creationId xmlns:a16="http://schemas.microsoft.com/office/drawing/2014/main" id="{96C1567B-D768-47A1-9830-5A14010040E4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4657349" y="2102624"/>
              <a:ext cx="1141158" cy="1326376"/>
              <a:chOff x="766712" y="6837917"/>
              <a:chExt cx="1903595" cy="2212558"/>
            </a:xfrm>
          </p:grpSpPr>
          <p:grpSp>
            <p:nvGrpSpPr>
              <p:cNvPr id="61" name="Group 55">
                <a:extLst>
                  <a:ext uri="{FF2B5EF4-FFF2-40B4-BE49-F238E27FC236}">
                    <a16:creationId xmlns:a16="http://schemas.microsoft.com/office/drawing/2014/main" id="{D8DF55F7-41C6-4F9D-A139-F9AD500A0AF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66712" y="6837917"/>
                <a:ext cx="1903595" cy="2212558"/>
                <a:chOff x="766712" y="6837917"/>
                <a:chExt cx="1903595" cy="2212558"/>
              </a:xfrm>
            </p:grpSpPr>
            <p:grpSp>
              <p:nvGrpSpPr>
                <p:cNvPr id="67" name="Group 58">
                  <a:extLst>
                    <a:ext uri="{FF2B5EF4-FFF2-40B4-BE49-F238E27FC236}">
                      <a16:creationId xmlns:a16="http://schemas.microsoft.com/office/drawing/2014/main" id="{4FF433D6-0F1A-44AE-9515-529709776AC3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766712" y="6837917"/>
                  <a:ext cx="1903595" cy="2212558"/>
                  <a:chOff x="1343581" y="6927667"/>
                  <a:chExt cx="1010861" cy="1174928"/>
                </a:xfrm>
              </p:grpSpPr>
              <p:cxnSp>
                <p:nvCxnSpPr>
                  <p:cNvPr id="82" name="Straight Connector 81">
                    <a:extLst>
                      <a:ext uri="{FF2B5EF4-FFF2-40B4-BE49-F238E27FC236}">
                        <a16:creationId xmlns:a16="http://schemas.microsoft.com/office/drawing/2014/main" id="{36CFD622-304D-42F6-A449-24099A989A8E}"/>
                      </a:ext>
                    </a:extLst>
                  </p:cNvPr>
                  <p:cNvCxnSpPr/>
                  <p:nvPr/>
                </p:nvCxnSpPr>
                <p:spPr>
                  <a:xfrm>
                    <a:off x="1503857" y="6999344"/>
                    <a:ext cx="669221" cy="0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83" name="Rectangle: Rounded Corners 82">
                    <a:extLst>
                      <a:ext uri="{FF2B5EF4-FFF2-40B4-BE49-F238E27FC236}">
                        <a16:creationId xmlns:a16="http://schemas.microsoft.com/office/drawing/2014/main" id="{9C98E83A-1BB3-4AD8-8DE1-E0F6501FFC6A}"/>
                      </a:ext>
                    </a:extLst>
                  </p:cNvPr>
                  <p:cNvSpPr/>
                  <p:nvPr/>
                </p:nvSpPr>
                <p:spPr>
                  <a:xfrm>
                    <a:off x="1343581" y="7104749"/>
                    <a:ext cx="1010861" cy="997846"/>
                  </a:xfrm>
                  <a:prstGeom prst="roundRect">
                    <a:avLst/>
                  </a:prstGeom>
                  <a:solidFill>
                    <a:schemeClr val="bg1">
                      <a:lumMod val="85000"/>
                    </a:schemeClr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1400" b="1">
                      <a:latin typeface="Century Gothic" panose="020B0502020202020204" pitchFamily="34" charset="0"/>
                    </a:endParaRPr>
                  </a:p>
                </p:txBody>
              </p:sp>
              <p:sp>
                <p:nvSpPr>
                  <p:cNvPr id="84" name="Oval 83">
                    <a:extLst>
                      <a:ext uri="{FF2B5EF4-FFF2-40B4-BE49-F238E27FC236}">
                        <a16:creationId xmlns:a16="http://schemas.microsoft.com/office/drawing/2014/main" id="{59FEC696-46A3-4667-9E85-D8C58FE4EA91}"/>
                      </a:ext>
                    </a:extLst>
                  </p:cNvPr>
                  <p:cNvSpPr/>
                  <p:nvPr/>
                </p:nvSpPr>
                <p:spPr>
                  <a:xfrm>
                    <a:off x="1387165" y="7149723"/>
                    <a:ext cx="913852" cy="914926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1400" b="1" dirty="0">
                      <a:latin typeface="Century Gothic" panose="020B0502020202020204" pitchFamily="34" charset="0"/>
                    </a:endParaRPr>
                  </a:p>
                </p:txBody>
              </p:sp>
              <p:cxnSp>
                <p:nvCxnSpPr>
                  <p:cNvPr id="85" name="Straight Connector 84">
                    <a:extLst>
                      <a:ext uri="{FF2B5EF4-FFF2-40B4-BE49-F238E27FC236}">
                        <a16:creationId xmlns:a16="http://schemas.microsoft.com/office/drawing/2014/main" id="{221AA7C8-16E7-4844-8DE8-139846CDD239}"/>
                      </a:ext>
                    </a:extLst>
                  </p:cNvPr>
                  <p:cNvCxnSpPr/>
                  <p:nvPr/>
                </p:nvCxnSpPr>
                <p:spPr>
                  <a:xfrm flipV="1">
                    <a:off x="1710528" y="7004965"/>
                    <a:ext cx="0" cy="9978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6" name="Straight Connector 85">
                    <a:extLst>
                      <a:ext uri="{FF2B5EF4-FFF2-40B4-BE49-F238E27FC236}">
                        <a16:creationId xmlns:a16="http://schemas.microsoft.com/office/drawing/2014/main" id="{04CEB05E-70F1-4679-AB53-63A59F04470A}"/>
                      </a:ext>
                    </a:extLst>
                  </p:cNvPr>
                  <p:cNvCxnSpPr/>
                  <p:nvPr/>
                </p:nvCxnSpPr>
                <p:spPr>
                  <a:xfrm flipV="1">
                    <a:off x="1977654" y="7004965"/>
                    <a:ext cx="0" cy="9978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87" name="Arc 86">
                    <a:extLst>
                      <a:ext uri="{FF2B5EF4-FFF2-40B4-BE49-F238E27FC236}">
                        <a16:creationId xmlns:a16="http://schemas.microsoft.com/office/drawing/2014/main" id="{79445BFD-7289-4728-BB45-47D2C90CAC4E}"/>
                      </a:ext>
                    </a:extLst>
                  </p:cNvPr>
                  <p:cNvSpPr/>
                  <p:nvPr/>
                </p:nvSpPr>
                <p:spPr>
                  <a:xfrm rot="10800000">
                    <a:off x="1467302" y="6927667"/>
                    <a:ext cx="71703" cy="71677"/>
                  </a:xfrm>
                  <a:prstGeom prst="arc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1400" b="1" dirty="0">
                      <a:latin typeface="Century Gothic" panose="020B0502020202020204" pitchFamily="34" charset="0"/>
                    </a:endParaRPr>
                  </a:p>
                </p:txBody>
              </p:sp>
              <p:sp>
                <p:nvSpPr>
                  <p:cNvPr id="88" name="Arc 87">
                    <a:extLst>
                      <a:ext uri="{FF2B5EF4-FFF2-40B4-BE49-F238E27FC236}">
                        <a16:creationId xmlns:a16="http://schemas.microsoft.com/office/drawing/2014/main" id="{DA4A1200-F7C2-452D-88F4-1840A0547D51}"/>
                      </a:ext>
                    </a:extLst>
                  </p:cNvPr>
                  <p:cNvSpPr/>
                  <p:nvPr/>
                </p:nvSpPr>
                <p:spPr>
                  <a:xfrm rot="10800000" flipH="1">
                    <a:off x="2130899" y="6927667"/>
                    <a:ext cx="71703" cy="71677"/>
                  </a:xfrm>
                  <a:prstGeom prst="arc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1400" b="1" dirty="0">
                      <a:latin typeface="Century Gothic" panose="020B0502020202020204" pitchFamily="34" charset="0"/>
                    </a:endParaRPr>
                  </a:p>
                </p:txBody>
              </p:sp>
              <p:sp>
                <p:nvSpPr>
                  <p:cNvPr id="89" name="Oval 88">
                    <a:extLst>
                      <a:ext uri="{FF2B5EF4-FFF2-40B4-BE49-F238E27FC236}">
                        <a16:creationId xmlns:a16="http://schemas.microsoft.com/office/drawing/2014/main" id="{6801D609-CD96-4164-BAA3-612E69D3EA04}"/>
                      </a:ext>
                    </a:extLst>
                  </p:cNvPr>
                  <p:cNvSpPr/>
                  <p:nvPr/>
                </p:nvSpPr>
                <p:spPr>
                  <a:xfrm>
                    <a:off x="1825814" y="7592429"/>
                    <a:ext cx="36554" cy="36541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1400" b="1">
                      <a:latin typeface="Century Gothic" panose="020B0502020202020204" pitchFamily="34" charset="0"/>
                    </a:endParaRPr>
                  </a:p>
                </p:txBody>
              </p:sp>
              <p:cxnSp>
                <p:nvCxnSpPr>
                  <p:cNvPr id="90" name="Straight Connector 89">
                    <a:extLst>
                      <a:ext uri="{FF2B5EF4-FFF2-40B4-BE49-F238E27FC236}">
                        <a16:creationId xmlns:a16="http://schemas.microsoft.com/office/drawing/2014/main" id="{BC65B1F6-B9E4-4E53-9187-0EF6FC71CA0E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1845497" y="7149723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1" name="Straight Connector 90">
                    <a:extLst>
                      <a:ext uri="{FF2B5EF4-FFF2-40B4-BE49-F238E27FC236}">
                        <a16:creationId xmlns:a16="http://schemas.microsoft.com/office/drawing/2014/main" id="{FDABAFEF-F45C-466B-BC97-F666B617EA9E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1845497" y="7994378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2" name="Straight Connector 91">
                    <a:extLst>
                      <a:ext uri="{FF2B5EF4-FFF2-40B4-BE49-F238E27FC236}">
                        <a16:creationId xmlns:a16="http://schemas.microsoft.com/office/drawing/2014/main" id="{0AD15A02-7720-431F-BDBA-72D8C44C0F57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5400000" flipV="1">
                    <a:off x="1417392" y="7573444"/>
                    <a:ext cx="0" cy="63267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3" name="Straight Connector 92">
                    <a:extLst>
                      <a:ext uri="{FF2B5EF4-FFF2-40B4-BE49-F238E27FC236}">
                        <a16:creationId xmlns:a16="http://schemas.microsoft.com/office/drawing/2014/main" id="{0A5C2037-6B8A-43B2-B028-201850AAEBD6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5400000" flipV="1">
                    <a:off x="2264463" y="7572741"/>
                    <a:ext cx="0" cy="6467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4" name="Straight Connector 93">
                    <a:extLst>
                      <a:ext uri="{FF2B5EF4-FFF2-40B4-BE49-F238E27FC236}">
                        <a16:creationId xmlns:a16="http://schemas.microsoft.com/office/drawing/2014/main" id="{CF9789C5-445D-40AB-A0AA-283BAB8D829E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700000" flipV="1">
                    <a:off x="2153394" y="7276210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5" name="Straight Connector 94">
                    <a:extLst>
                      <a:ext uri="{FF2B5EF4-FFF2-40B4-BE49-F238E27FC236}">
                        <a16:creationId xmlns:a16="http://schemas.microsoft.com/office/drawing/2014/main" id="{DB75E9D9-B7A0-4E32-9B1E-3C42BE770B0E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700000" flipV="1">
                    <a:off x="1539005" y="7874918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6" name="Straight Connector 95">
                    <a:extLst>
                      <a:ext uri="{FF2B5EF4-FFF2-40B4-BE49-F238E27FC236}">
                        <a16:creationId xmlns:a16="http://schemas.microsoft.com/office/drawing/2014/main" id="{75EF8382-8AE0-4067-84D5-79CA06394849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8900000" flipH="1" flipV="1">
                    <a:off x="1541817" y="7271994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7" name="Straight Connector 96">
                    <a:extLst>
                      <a:ext uri="{FF2B5EF4-FFF2-40B4-BE49-F238E27FC236}">
                        <a16:creationId xmlns:a16="http://schemas.microsoft.com/office/drawing/2014/main" id="{FE4E1EF3-4BFC-4D9D-89F3-82BEDAD270B9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8900000" flipH="1" flipV="1">
                    <a:off x="2150582" y="7874918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8" name="Straight Connector 97">
                    <a:extLst>
                      <a:ext uri="{FF2B5EF4-FFF2-40B4-BE49-F238E27FC236}">
                        <a16:creationId xmlns:a16="http://schemas.microsoft.com/office/drawing/2014/main" id="{8E5F935E-5CA4-4E8B-8777-DFB8AC532E50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3960000" flipV="1">
                    <a:off x="2242671" y="7423065"/>
                    <a:ext cx="0" cy="63266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9" name="Straight Connector 98">
                    <a:extLst>
                      <a:ext uri="{FF2B5EF4-FFF2-40B4-BE49-F238E27FC236}">
                        <a16:creationId xmlns:a16="http://schemas.microsoft.com/office/drawing/2014/main" id="{B82B2B9B-C101-4D7A-9AA7-A7DDC2EF9A4C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3960000" flipV="1">
                    <a:off x="1447620" y="7732958"/>
                    <a:ext cx="0" cy="6467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0" name="Straight Connector 99">
                    <a:extLst>
                      <a:ext uri="{FF2B5EF4-FFF2-40B4-BE49-F238E27FC236}">
                        <a16:creationId xmlns:a16="http://schemas.microsoft.com/office/drawing/2014/main" id="{1846D501-6DE7-4760-8231-711AE5D4C340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7640000" flipH="1" flipV="1">
                    <a:off x="1447620" y="7409713"/>
                    <a:ext cx="0" cy="6467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1" name="Straight Connector 100">
                    <a:extLst>
                      <a:ext uri="{FF2B5EF4-FFF2-40B4-BE49-F238E27FC236}">
                        <a16:creationId xmlns:a16="http://schemas.microsoft.com/office/drawing/2014/main" id="{C7F82CE3-E453-439D-AEA8-FC4958B259E3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7640000" flipH="1" flipV="1">
                    <a:off x="2237047" y="7735067"/>
                    <a:ext cx="0" cy="63266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2" name="Straight Connector 101">
                    <a:extLst>
                      <a:ext uri="{FF2B5EF4-FFF2-40B4-BE49-F238E27FC236}">
                        <a16:creationId xmlns:a16="http://schemas.microsoft.com/office/drawing/2014/main" id="{EEF9F21F-68B8-4F32-8993-646D4017B223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320000" flipV="1">
                    <a:off x="2012802" y="7182048"/>
                    <a:ext cx="0" cy="6324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3" name="Straight Connector 102">
                    <a:extLst>
                      <a:ext uri="{FF2B5EF4-FFF2-40B4-BE49-F238E27FC236}">
                        <a16:creationId xmlns:a16="http://schemas.microsoft.com/office/drawing/2014/main" id="{DE76ECCA-26B2-4099-ABE2-6C9756AE65D5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320000" flipV="1">
                    <a:off x="1673974" y="7964864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4" name="Straight Connector 133">
                    <a:extLst>
                      <a:ext uri="{FF2B5EF4-FFF2-40B4-BE49-F238E27FC236}">
                        <a16:creationId xmlns:a16="http://schemas.microsoft.com/office/drawing/2014/main" id="{F916BEB7-62FE-487B-B83E-954DF32D7978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0280000" flipH="1" flipV="1">
                    <a:off x="2012802" y="7969081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5" name="Straight Connector 134">
                    <a:extLst>
                      <a:ext uri="{FF2B5EF4-FFF2-40B4-BE49-F238E27FC236}">
                        <a16:creationId xmlns:a16="http://schemas.microsoft.com/office/drawing/2014/main" id="{276B37D3-6105-445B-B822-1D7F921301F4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0280000" flipH="1" flipV="1">
                    <a:off x="1673974" y="7182048"/>
                    <a:ext cx="0" cy="6324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68" name="TextBox 59">
                  <a:extLst>
                    <a:ext uri="{FF2B5EF4-FFF2-40B4-BE49-F238E27FC236}">
                      <a16:creationId xmlns:a16="http://schemas.microsoft.com/office/drawing/2014/main" id="{A7D3C5F1-022B-43ED-B7CE-3B07CC9A2B10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034953" y="7556957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10</a:t>
                  </a:r>
                </a:p>
              </p:txBody>
            </p:sp>
            <p:sp>
              <p:nvSpPr>
                <p:cNvPr id="69" name="TextBox 60">
                  <a:extLst>
                    <a:ext uri="{FF2B5EF4-FFF2-40B4-BE49-F238E27FC236}">
                      <a16:creationId xmlns:a16="http://schemas.microsoft.com/office/drawing/2014/main" id="{E8DD329B-8E25-4B4D-90E4-0BEFDDF234FB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180254" y="7791901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15</a:t>
                  </a:r>
                </a:p>
              </p:txBody>
            </p:sp>
            <p:sp>
              <p:nvSpPr>
                <p:cNvPr id="70" name="TextBox 61">
                  <a:extLst>
                    <a:ext uri="{FF2B5EF4-FFF2-40B4-BE49-F238E27FC236}">
                      <a16:creationId xmlns:a16="http://schemas.microsoft.com/office/drawing/2014/main" id="{2BA4A0C8-85D8-4C1F-852E-68995462812D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217823" y="8015345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20</a:t>
                  </a:r>
                </a:p>
              </p:txBody>
            </p:sp>
            <p:sp>
              <p:nvSpPr>
                <p:cNvPr id="71" name="TextBox 62">
                  <a:extLst>
                    <a:ext uri="{FF2B5EF4-FFF2-40B4-BE49-F238E27FC236}">
                      <a16:creationId xmlns:a16="http://schemas.microsoft.com/office/drawing/2014/main" id="{87F6FB58-334D-48B7-849E-BD5F9F13B23F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167795" y="8271134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25</a:t>
                  </a:r>
                </a:p>
              </p:txBody>
            </p:sp>
            <p:sp>
              <p:nvSpPr>
                <p:cNvPr id="72" name="TextBox 63">
                  <a:extLst>
                    <a:ext uri="{FF2B5EF4-FFF2-40B4-BE49-F238E27FC236}">
                      <a16:creationId xmlns:a16="http://schemas.microsoft.com/office/drawing/2014/main" id="{57842523-961A-4FEA-99C7-47352E17E846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038167" y="8490394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30</a:t>
                  </a:r>
                </a:p>
              </p:txBody>
            </p:sp>
            <p:sp>
              <p:nvSpPr>
                <p:cNvPr id="73" name="TextBox 64">
                  <a:extLst>
                    <a:ext uri="{FF2B5EF4-FFF2-40B4-BE49-F238E27FC236}">
                      <a16:creationId xmlns:a16="http://schemas.microsoft.com/office/drawing/2014/main" id="{805DF437-5A13-450C-AA15-F48F6157E3E2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825245" y="8643858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35</a:t>
                  </a:r>
                </a:p>
              </p:txBody>
            </p:sp>
            <p:sp>
              <p:nvSpPr>
                <p:cNvPr id="74" name="TextBox 65">
                  <a:extLst>
                    <a:ext uri="{FF2B5EF4-FFF2-40B4-BE49-F238E27FC236}">
                      <a16:creationId xmlns:a16="http://schemas.microsoft.com/office/drawing/2014/main" id="{1A7DF8E1-7AE5-49F6-9D46-7C9DBC1007FB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566282" y="8680968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40</a:t>
                  </a:r>
                </a:p>
              </p:txBody>
            </p:sp>
            <p:sp>
              <p:nvSpPr>
                <p:cNvPr id="75" name="TextBox 66">
                  <a:extLst>
                    <a:ext uri="{FF2B5EF4-FFF2-40B4-BE49-F238E27FC236}">
                      <a16:creationId xmlns:a16="http://schemas.microsoft.com/office/drawing/2014/main" id="{5196E79C-9138-4957-92FC-9B56480304AD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283337" y="8643858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45</a:t>
                  </a:r>
                </a:p>
              </p:txBody>
            </p:sp>
            <p:sp>
              <p:nvSpPr>
                <p:cNvPr id="76" name="TextBox 67">
                  <a:extLst>
                    <a:ext uri="{FF2B5EF4-FFF2-40B4-BE49-F238E27FC236}">
                      <a16:creationId xmlns:a16="http://schemas.microsoft.com/office/drawing/2014/main" id="{A32AC172-5F6D-41CC-8C9B-6C9EBF5FBC76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086255" y="8501241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50</a:t>
                  </a:r>
                </a:p>
              </p:txBody>
            </p:sp>
            <p:sp>
              <p:nvSpPr>
                <p:cNvPr id="77" name="TextBox 68">
                  <a:extLst>
                    <a:ext uri="{FF2B5EF4-FFF2-40B4-BE49-F238E27FC236}">
                      <a16:creationId xmlns:a16="http://schemas.microsoft.com/office/drawing/2014/main" id="{CA07CAAB-E469-49B1-9854-409B4C0F240C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943238" y="8268470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55</a:t>
                  </a:r>
                </a:p>
              </p:txBody>
            </p:sp>
            <p:sp>
              <p:nvSpPr>
                <p:cNvPr id="78" name="TextBox 69">
                  <a:extLst>
                    <a:ext uri="{FF2B5EF4-FFF2-40B4-BE49-F238E27FC236}">
                      <a16:creationId xmlns:a16="http://schemas.microsoft.com/office/drawing/2014/main" id="{86943597-9847-4EC2-97CB-91347879FC28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894710" y="8010452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60</a:t>
                  </a:r>
                </a:p>
              </p:txBody>
            </p:sp>
            <p:sp>
              <p:nvSpPr>
                <p:cNvPr id="79" name="TextBox 70">
                  <a:extLst>
                    <a:ext uri="{FF2B5EF4-FFF2-40B4-BE49-F238E27FC236}">
                      <a16:creationId xmlns:a16="http://schemas.microsoft.com/office/drawing/2014/main" id="{7951E7B2-3C3C-4BDB-8FA0-F893DCBB2932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959564" y="7779886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65</a:t>
                  </a:r>
                </a:p>
              </p:txBody>
            </p:sp>
            <p:sp>
              <p:nvSpPr>
                <p:cNvPr id="80" name="TextBox 71">
                  <a:extLst>
                    <a:ext uri="{FF2B5EF4-FFF2-40B4-BE49-F238E27FC236}">
                      <a16:creationId xmlns:a16="http://schemas.microsoft.com/office/drawing/2014/main" id="{14B00BB7-AB5A-4BEE-B38F-CC32BC8D86DB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063968" y="7554961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70</a:t>
                  </a:r>
                </a:p>
              </p:txBody>
            </p:sp>
            <p:sp>
              <p:nvSpPr>
                <p:cNvPr id="81" name="TextBox 72">
                  <a:extLst>
                    <a:ext uri="{FF2B5EF4-FFF2-40B4-BE49-F238E27FC236}">
                      <a16:creationId xmlns:a16="http://schemas.microsoft.com/office/drawing/2014/main" id="{7EA78992-AE10-4EF5-B389-0F41B95A01D6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273913" y="7399023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75</a:t>
                  </a:r>
                </a:p>
              </p:txBody>
            </p:sp>
          </p:grpSp>
          <p:sp>
            <p:nvSpPr>
              <p:cNvPr id="62" name="TextBox 56">
                <a:extLst>
                  <a:ext uri="{FF2B5EF4-FFF2-40B4-BE49-F238E27FC236}">
                    <a16:creationId xmlns:a16="http://schemas.microsoft.com/office/drawing/2014/main" id="{36B86AA1-CB3C-4452-A853-B23350FD9FB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569588" y="7344451"/>
                <a:ext cx="296796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36000" tIns="36000" rIns="36000" bIns="36000"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r>
                  <a:rPr lang="en-GB" altLang="en-US" sz="1400" b="1" dirty="0">
                    <a:latin typeface="Century Gothic" panose="020B0502020202020204" pitchFamily="34" charset="0"/>
                  </a:rPr>
                  <a:t>0</a:t>
                </a:r>
              </a:p>
            </p:txBody>
          </p:sp>
          <p:sp>
            <p:nvSpPr>
              <p:cNvPr id="63" name="TextBox 57">
                <a:extLst>
                  <a:ext uri="{FF2B5EF4-FFF2-40B4-BE49-F238E27FC236}">
                    <a16:creationId xmlns:a16="http://schemas.microsoft.com/office/drawing/2014/main" id="{97CFF1B4-081C-4929-BEE7-CB836040E25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825008" y="7405333"/>
                <a:ext cx="296796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36000" tIns="36000" rIns="36000" bIns="36000"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r>
                  <a:rPr lang="en-GB" altLang="en-US" sz="1400" b="1" dirty="0">
                    <a:latin typeface="Century Gothic" panose="020B0502020202020204" pitchFamily="34" charset="0"/>
                  </a:rPr>
                  <a:t>5</a:t>
                </a:r>
              </a:p>
            </p:txBody>
          </p:sp>
        </p:grpSp>
        <p:cxnSp>
          <p:nvCxnSpPr>
            <p:cNvPr id="59" name="Straight Arrow Connector 58">
              <a:extLst>
                <a:ext uri="{FF2B5EF4-FFF2-40B4-BE49-F238E27FC236}">
                  <a16:creationId xmlns:a16="http://schemas.microsoft.com/office/drawing/2014/main" id="{E5E4DF44-92D3-430F-AB69-56B2395B6E5E}"/>
                </a:ext>
              </a:extLst>
            </p:cNvPr>
            <p:cNvCxnSpPr>
              <a:cxnSpLocks/>
            </p:cNvCxnSpPr>
            <p:nvPr/>
          </p:nvCxnSpPr>
          <p:spPr>
            <a:xfrm>
              <a:off x="5222373" y="2872115"/>
              <a:ext cx="120260" cy="306781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TextBox 6">
              <a:extLst>
                <a:ext uri="{FF2B5EF4-FFF2-40B4-BE49-F238E27FC236}">
                  <a16:creationId xmlns:a16="http://schemas.microsoft.com/office/drawing/2014/main" id="{33FF1110-A52F-4FD5-99DE-DB510D84816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32326" y="2871289"/>
              <a:ext cx="177922" cy="129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36000" tIns="36000" rIns="36000" bIns="3600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r>
                <a:rPr lang="en-GB" altLang="en-US" sz="1400" b="1" dirty="0">
                  <a:latin typeface="Century Gothic" panose="020B0502020202020204" pitchFamily="34" charset="0"/>
                </a:rPr>
                <a:t>g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662844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64" name="Group 63">
            <a:extLst>
              <a:ext uri="{FF2B5EF4-FFF2-40B4-BE49-F238E27FC236}">
                <a16:creationId xmlns:a16="http://schemas.microsoft.com/office/drawing/2014/main" id="{9884A9FB-37D5-4022-A93D-3617BA2C92AE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65" name="TextBox 8">
              <a:extLst>
                <a:ext uri="{FF2B5EF4-FFF2-40B4-BE49-F238E27FC236}">
                  <a16:creationId xmlns:a16="http://schemas.microsoft.com/office/drawing/2014/main" id="{65B2D578-E092-46D3-88A7-6E1B9F66D739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2019</a:t>
              </a:r>
            </a:p>
          </p:txBody>
        </p:sp>
        <p:pic>
          <p:nvPicPr>
            <p:cNvPr id="66" name="Picture 65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A6A58DB-316C-477E-8965-AEAD30B196B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55" name="Picture 54">
            <a:extLst>
              <a:ext uri="{FF2B5EF4-FFF2-40B4-BE49-F238E27FC236}">
                <a16:creationId xmlns:a16="http://schemas.microsoft.com/office/drawing/2014/main" id="{C768078D-A268-4568-9B33-5B7A4EAC42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35870"/>
            <a:ext cx="8913124" cy="6322100"/>
          </a:xfrm>
          <a:prstGeom prst="rect">
            <a:avLst/>
          </a:prstGeom>
        </p:spPr>
      </p:pic>
      <p:sp>
        <p:nvSpPr>
          <p:cNvPr id="56" name="Rectangle 55">
            <a:extLst>
              <a:ext uri="{FF2B5EF4-FFF2-40B4-BE49-F238E27FC236}">
                <a16:creationId xmlns:a16="http://schemas.microsoft.com/office/drawing/2014/main" id="{31C1A10F-EE94-42A4-AB2A-788300D95B0D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 peach weighs 40g more than the crisps below.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much does the peach weigh?  </a:t>
            </a: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75g 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 </a:t>
            </a:r>
          </a:p>
        </p:txBody>
      </p:sp>
      <p:grpSp>
        <p:nvGrpSpPr>
          <p:cNvPr id="57" name="Group 97">
            <a:extLst>
              <a:ext uri="{FF2B5EF4-FFF2-40B4-BE49-F238E27FC236}">
                <a16:creationId xmlns:a16="http://schemas.microsoft.com/office/drawing/2014/main" id="{69F0E97D-8024-4CDD-A68F-6A9025C5E42E}"/>
              </a:ext>
            </a:extLst>
          </p:cNvPr>
          <p:cNvGrpSpPr>
            <a:grpSpLocks/>
          </p:cNvGrpSpPr>
          <p:nvPr/>
        </p:nvGrpSpPr>
        <p:grpSpPr bwMode="auto">
          <a:xfrm>
            <a:off x="3260276" y="2470394"/>
            <a:ext cx="2446719" cy="2844865"/>
            <a:chOff x="4657349" y="2102624"/>
            <a:chExt cx="1141158" cy="1326376"/>
          </a:xfrm>
        </p:grpSpPr>
        <p:grpSp>
          <p:nvGrpSpPr>
            <p:cNvPr id="58" name="Group 11">
              <a:extLst>
                <a:ext uri="{FF2B5EF4-FFF2-40B4-BE49-F238E27FC236}">
                  <a16:creationId xmlns:a16="http://schemas.microsoft.com/office/drawing/2014/main" id="{96C1567B-D768-47A1-9830-5A14010040E4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4657349" y="2102624"/>
              <a:ext cx="1141158" cy="1326376"/>
              <a:chOff x="766712" y="6837917"/>
              <a:chExt cx="1903595" cy="2212558"/>
            </a:xfrm>
          </p:grpSpPr>
          <p:grpSp>
            <p:nvGrpSpPr>
              <p:cNvPr id="61" name="Group 55">
                <a:extLst>
                  <a:ext uri="{FF2B5EF4-FFF2-40B4-BE49-F238E27FC236}">
                    <a16:creationId xmlns:a16="http://schemas.microsoft.com/office/drawing/2014/main" id="{D8DF55F7-41C6-4F9D-A139-F9AD500A0AF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66712" y="6837917"/>
                <a:ext cx="1903595" cy="2212558"/>
                <a:chOff x="766712" y="6837917"/>
                <a:chExt cx="1903595" cy="2212558"/>
              </a:xfrm>
            </p:grpSpPr>
            <p:grpSp>
              <p:nvGrpSpPr>
                <p:cNvPr id="67" name="Group 58">
                  <a:extLst>
                    <a:ext uri="{FF2B5EF4-FFF2-40B4-BE49-F238E27FC236}">
                      <a16:creationId xmlns:a16="http://schemas.microsoft.com/office/drawing/2014/main" id="{4FF433D6-0F1A-44AE-9515-529709776AC3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766712" y="6837917"/>
                  <a:ext cx="1903595" cy="2212558"/>
                  <a:chOff x="1343581" y="6927667"/>
                  <a:chExt cx="1010861" cy="1174928"/>
                </a:xfrm>
              </p:grpSpPr>
              <p:cxnSp>
                <p:nvCxnSpPr>
                  <p:cNvPr id="82" name="Straight Connector 81">
                    <a:extLst>
                      <a:ext uri="{FF2B5EF4-FFF2-40B4-BE49-F238E27FC236}">
                        <a16:creationId xmlns:a16="http://schemas.microsoft.com/office/drawing/2014/main" id="{36CFD622-304D-42F6-A449-24099A989A8E}"/>
                      </a:ext>
                    </a:extLst>
                  </p:cNvPr>
                  <p:cNvCxnSpPr/>
                  <p:nvPr/>
                </p:nvCxnSpPr>
                <p:spPr>
                  <a:xfrm>
                    <a:off x="1503857" y="6999344"/>
                    <a:ext cx="669221" cy="0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83" name="Rectangle: Rounded Corners 82">
                    <a:extLst>
                      <a:ext uri="{FF2B5EF4-FFF2-40B4-BE49-F238E27FC236}">
                        <a16:creationId xmlns:a16="http://schemas.microsoft.com/office/drawing/2014/main" id="{9C98E83A-1BB3-4AD8-8DE1-E0F6501FFC6A}"/>
                      </a:ext>
                    </a:extLst>
                  </p:cNvPr>
                  <p:cNvSpPr/>
                  <p:nvPr/>
                </p:nvSpPr>
                <p:spPr>
                  <a:xfrm>
                    <a:off x="1343581" y="7104749"/>
                    <a:ext cx="1010861" cy="997846"/>
                  </a:xfrm>
                  <a:prstGeom prst="roundRect">
                    <a:avLst/>
                  </a:prstGeom>
                  <a:solidFill>
                    <a:schemeClr val="bg1">
                      <a:lumMod val="85000"/>
                    </a:schemeClr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1400" b="1">
                      <a:latin typeface="Century Gothic" panose="020B0502020202020204" pitchFamily="34" charset="0"/>
                    </a:endParaRPr>
                  </a:p>
                </p:txBody>
              </p:sp>
              <p:sp>
                <p:nvSpPr>
                  <p:cNvPr id="84" name="Oval 83">
                    <a:extLst>
                      <a:ext uri="{FF2B5EF4-FFF2-40B4-BE49-F238E27FC236}">
                        <a16:creationId xmlns:a16="http://schemas.microsoft.com/office/drawing/2014/main" id="{59FEC696-46A3-4667-9E85-D8C58FE4EA91}"/>
                      </a:ext>
                    </a:extLst>
                  </p:cNvPr>
                  <p:cNvSpPr/>
                  <p:nvPr/>
                </p:nvSpPr>
                <p:spPr>
                  <a:xfrm>
                    <a:off x="1387165" y="7149723"/>
                    <a:ext cx="913852" cy="914926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1400" b="1" dirty="0">
                      <a:latin typeface="Century Gothic" panose="020B0502020202020204" pitchFamily="34" charset="0"/>
                    </a:endParaRPr>
                  </a:p>
                </p:txBody>
              </p:sp>
              <p:cxnSp>
                <p:nvCxnSpPr>
                  <p:cNvPr id="85" name="Straight Connector 84">
                    <a:extLst>
                      <a:ext uri="{FF2B5EF4-FFF2-40B4-BE49-F238E27FC236}">
                        <a16:creationId xmlns:a16="http://schemas.microsoft.com/office/drawing/2014/main" id="{221AA7C8-16E7-4844-8DE8-139846CDD239}"/>
                      </a:ext>
                    </a:extLst>
                  </p:cNvPr>
                  <p:cNvCxnSpPr/>
                  <p:nvPr/>
                </p:nvCxnSpPr>
                <p:spPr>
                  <a:xfrm flipV="1">
                    <a:off x="1710528" y="7004965"/>
                    <a:ext cx="0" cy="9978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6" name="Straight Connector 85">
                    <a:extLst>
                      <a:ext uri="{FF2B5EF4-FFF2-40B4-BE49-F238E27FC236}">
                        <a16:creationId xmlns:a16="http://schemas.microsoft.com/office/drawing/2014/main" id="{04CEB05E-70F1-4679-AB53-63A59F04470A}"/>
                      </a:ext>
                    </a:extLst>
                  </p:cNvPr>
                  <p:cNvCxnSpPr/>
                  <p:nvPr/>
                </p:nvCxnSpPr>
                <p:spPr>
                  <a:xfrm flipV="1">
                    <a:off x="1977654" y="7004965"/>
                    <a:ext cx="0" cy="9978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87" name="Arc 86">
                    <a:extLst>
                      <a:ext uri="{FF2B5EF4-FFF2-40B4-BE49-F238E27FC236}">
                        <a16:creationId xmlns:a16="http://schemas.microsoft.com/office/drawing/2014/main" id="{79445BFD-7289-4728-BB45-47D2C90CAC4E}"/>
                      </a:ext>
                    </a:extLst>
                  </p:cNvPr>
                  <p:cNvSpPr/>
                  <p:nvPr/>
                </p:nvSpPr>
                <p:spPr>
                  <a:xfrm rot="10800000">
                    <a:off x="1467302" y="6927667"/>
                    <a:ext cx="71703" cy="71677"/>
                  </a:xfrm>
                  <a:prstGeom prst="arc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1400" b="1" dirty="0">
                      <a:latin typeface="Century Gothic" panose="020B0502020202020204" pitchFamily="34" charset="0"/>
                    </a:endParaRPr>
                  </a:p>
                </p:txBody>
              </p:sp>
              <p:sp>
                <p:nvSpPr>
                  <p:cNvPr id="88" name="Arc 87">
                    <a:extLst>
                      <a:ext uri="{FF2B5EF4-FFF2-40B4-BE49-F238E27FC236}">
                        <a16:creationId xmlns:a16="http://schemas.microsoft.com/office/drawing/2014/main" id="{DA4A1200-F7C2-452D-88F4-1840A0547D51}"/>
                      </a:ext>
                    </a:extLst>
                  </p:cNvPr>
                  <p:cNvSpPr/>
                  <p:nvPr/>
                </p:nvSpPr>
                <p:spPr>
                  <a:xfrm rot="10800000" flipH="1">
                    <a:off x="2130899" y="6927667"/>
                    <a:ext cx="71703" cy="71677"/>
                  </a:xfrm>
                  <a:prstGeom prst="arc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1400" b="1" dirty="0">
                      <a:latin typeface="Century Gothic" panose="020B0502020202020204" pitchFamily="34" charset="0"/>
                    </a:endParaRPr>
                  </a:p>
                </p:txBody>
              </p:sp>
              <p:sp>
                <p:nvSpPr>
                  <p:cNvPr id="89" name="Oval 88">
                    <a:extLst>
                      <a:ext uri="{FF2B5EF4-FFF2-40B4-BE49-F238E27FC236}">
                        <a16:creationId xmlns:a16="http://schemas.microsoft.com/office/drawing/2014/main" id="{6801D609-CD96-4164-BAA3-612E69D3EA04}"/>
                      </a:ext>
                    </a:extLst>
                  </p:cNvPr>
                  <p:cNvSpPr/>
                  <p:nvPr/>
                </p:nvSpPr>
                <p:spPr>
                  <a:xfrm>
                    <a:off x="1825814" y="7592429"/>
                    <a:ext cx="36554" cy="36541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1400" b="1">
                      <a:latin typeface="Century Gothic" panose="020B0502020202020204" pitchFamily="34" charset="0"/>
                    </a:endParaRPr>
                  </a:p>
                </p:txBody>
              </p:sp>
              <p:cxnSp>
                <p:nvCxnSpPr>
                  <p:cNvPr id="90" name="Straight Connector 89">
                    <a:extLst>
                      <a:ext uri="{FF2B5EF4-FFF2-40B4-BE49-F238E27FC236}">
                        <a16:creationId xmlns:a16="http://schemas.microsoft.com/office/drawing/2014/main" id="{BC65B1F6-B9E4-4E53-9187-0EF6FC71CA0E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1845497" y="7149723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1" name="Straight Connector 90">
                    <a:extLst>
                      <a:ext uri="{FF2B5EF4-FFF2-40B4-BE49-F238E27FC236}">
                        <a16:creationId xmlns:a16="http://schemas.microsoft.com/office/drawing/2014/main" id="{FDABAFEF-F45C-466B-BC97-F666B617EA9E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1845497" y="7994378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2" name="Straight Connector 91">
                    <a:extLst>
                      <a:ext uri="{FF2B5EF4-FFF2-40B4-BE49-F238E27FC236}">
                        <a16:creationId xmlns:a16="http://schemas.microsoft.com/office/drawing/2014/main" id="{0AD15A02-7720-431F-BDBA-72D8C44C0F57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5400000" flipV="1">
                    <a:off x="1417392" y="7573444"/>
                    <a:ext cx="0" cy="63267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3" name="Straight Connector 92">
                    <a:extLst>
                      <a:ext uri="{FF2B5EF4-FFF2-40B4-BE49-F238E27FC236}">
                        <a16:creationId xmlns:a16="http://schemas.microsoft.com/office/drawing/2014/main" id="{0A5C2037-6B8A-43B2-B028-201850AAEBD6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5400000" flipV="1">
                    <a:off x="2264463" y="7572741"/>
                    <a:ext cx="0" cy="6467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4" name="Straight Connector 93">
                    <a:extLst>
                      <a:ext uri="{FF2B5EF4-FFF2-40B4-BE49-F238E27FC236}">
                        <a16:creationId xmlns:a16="http://schemas.microsoft.com/office/drawing/2014/main" id="{CF9789C5-445D-40AB-A0AA-283BAB8D829E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700000" flipV="1">
                    <a:off x="2153394" y="7276210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5" name="Straight Connector 94">
                    <a:extLst>
                      <a:ext uri="{FF2B5EF4-FFF2-40B4-BE49-F238E27FC236}">
                        <a16:creationId xmlns:a16="http://schemas.microsoft.com/office/drawing/2014/main" id="{DB75E9D9-B7A0-4E32-9B1E-3C42BE770B0E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700000" flipV="1">
                    <a:off x="1539005" y="7874918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6" name="Straight Connector 95">
                    <a:extLst>
                      <a:ext uri="{FF2B5EF4-FFF2-40B4-BE49-F238E27FC236}">
                        <a16:creationId xmlns:a16="http://schemas.microsoft.com/office/drawing/2014/main" id="{75EF8382-8AE0-4067-84D5-79CA06394849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8900000" flipH="1" flipV="1">
                    <a:off x="1541817" y="7271994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7" name="Straight Connector 96">
                    <a:extLst>
                      <a:ext uri="{FF2B5EF4-FFF2-40B4-BE49-F238E27FC236}">
                        <a16:creationId xmlns:a16="http://schemas.microsoft.com/office/drawing/2014/main" id="{FE4E1EF3-4BFC-4D9D-89F3-82BEDAD270B9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8900000" flipH="1" flipV="1">
                    <a:off x="2150582" y="7874918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8" name="Straight Connector 97">
                    <a:extLst>
                      <a:ext uri="{FF2B5EF4-FFF2-40B4-BE49-F238E27FC236}">
                        <a16:creationId xmlns:a16="http://schemas.microsoft.com/office/drawing/2014/main" id="{8E5F935E-5CA4-4E8B-8777-DFB8AC532E50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3960000" flipV="1">
                    <a:off x="2242671" y="7423065"/>
                    <a:ext cx="0" cy="63266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9" name="Straight Connector 98">
                    <a:extLst>
                      <a:ext uri="{FF2B5EF4-FFF2-40B4-BE49-F238E27FC236}">
                        <a16:creationId xmlns:a16="http://schemas.microsoft.com/office/drawing/2014/main" id="{B82B2B9B-C101-4D7A-9AA7-A7DDC2EF9A4C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3960000" flipV="1">
                    <a:off x="1447620" y="7732958"/>
                    <a:ext cx="0" cy="6467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0" name="Straight Connector 99">
                    <a:extLst>
                      <a:ext uri="{FF2B5EF4-FFF2-40B4-BE49-F238E27FC236}">
                        <a16:creationId xmlns:a16="http://schemas.microsoft.com/office/drawing/2014/main" id="{1846D501-6DE7-4760-8231-711AE5D4C340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7640000" flipH="1" flipV="1">
                    <a:off x="1447620" y="7409713"/>
                    <a:ext cx="0" cy="6467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1" name="Straight Connector 100">
                    <a:extLst>
                      <a:ext uri="{FF2B5EF4-FFF2-40B4-BE49-F238E27FC236}">
                        <a16:creationId xmlns:a16="http://schemas.microsoft.com/office/drawing/2014/main" id="{C7F82CE3-E453-439D-AEA8-FC4958B259E3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7640000" flipH="1" flipV="1">
                    <a:off x="2237047" y="7735067"/>
                    <a:ext cx="0" cy="63266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2" name="Straight Connector 101">
                    <a:extLst>
                      <a:ext uri="{FF2B5EF4-FFF2-40B4-BE49-F238E27FC236}">
                        <a16:creationId xmlns:a16="http://schemas.microsoft.com/office/drawing/2014/main" id="{EEF9F21F-68B8-4F32-8993-646D4017B223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320000" flipV="1">
                    <a:off x="2012802" y="7182048"/>
                    <a:ext cx="0" cy="6324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3" name="Straight Connector 102">
                    <a:extLst>
                      <a:ext uri="{FF2B5EF4-FFF2-40B4-BE49-F238E27FC236}">
                        <a16:creationId xmlns:a16="http://schemas.microsoft.com/office/drawing/2014/main" id="{DE76ECCA-26B2-4099-ABE2-6C9756AE65D5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320000" flipV="1">
                    <a:off x="1673974" y="7964864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4" name="Straight Connector 133">
                    <a:extLst>
                      <a:ext uri="{FF2B5EF4-FFF2-40B4-BE49-F238E27FC236}">
                        <a16:creationId xmlns:a16="http://schemas.microsoft.com/office/drawing/2014/main" id="{F916BEB7-62FE-487B-B83E-954DF32D7978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0280000" flipH="1" flipV="1">
                    <a:off x="2012802" y="7969081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5" name="Straight Connector 134">
                    <a:extLst>
                      <a:ext uri="{FF2B5EF4-FFF2-40B4-BE49-F238E27FC236}">
                        <a16:creationId xmlns:a16="http://schemas.microsoft.com/office/drawing/2014/main" id="{276B37D3-6105-445B-B822-1D7F921301F4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0280000" flipH="1" flipV="1">
                    <a:off x="1673974" y="7182048"/>
                    <a:ext cx="0" cy="6324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68" name="TextBox 59">
                  <a:extLst>
                    <a:ext uri="{FF2B5EF4-FFF2-40B4-BE49-F238E27FC236}">
                      <a16:creationId xmlns:a16="http://schemas.microsoft.com/office/drawing/2014/main" id="{A7D3C5F1-022B-43ED-B7CE-3B07CC9A2B10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034953" y="7556957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10</a:t>
                  </a:r>
                </a:p>
              </p:txBody>
            </p:sp>
            <p:sp>
              <p:nvSpPr>
                <p:cNvPr id="69" name="TextBox 60">
                  <a:extLst>
                    <a:ext uri="{FF2B5EF4-FFF2-40B4-BE49-F238E27FC236}">
                      <a16:creationId xmlns:a16="http://schemas.microsoft.com/office/drawing/2014/main" id="{E8DD329B-8E25-4B4D-90E4-0BEFDDF234FB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180254" y="7791901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15</a:t>
                  </a:r>
                </a:p>
              </p:txBody>
            </p:sp>
            <p:sp>
              <p:nvSpPr>
                <p:cNvPr id="70" name="TextBox 61">
                  <a:extLst>
                    <a:ext uri="{FF2B5EF4-FFF2-40B4-BE49-F238E27FC236}">
                      <a16:creationId xmlns:a16="http://schemas.microsoft.com/office/drawing/2014/main" id="{2BA4A0C8-85D8-4C1F-852E-68995462812D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217823" y="8015345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20</a:t>
                  </a:r>
                </a:p>
              </p:txBody>
            </p:sp>
            <p:sp>
              <p:nvSpPr>
                <p:cNvPr id="71" name="TextBox 62">
                  <a:extLst>
                    <a:ext uri="{FF2B5EF4-FFF2-40B4-BE49-F238E27FC236}">
                      <a16:creationId xmlns:a16="http://schemas.microsoft.com/office/drawing/2014/main" id="{87F6FB58-334D-48B7-849E-BD5F9F13B23F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167795" y="8271134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25</a:t>
                  </a:r>
                </a:p>
              </p:txBody>
            </p:sp>
            <p:sp>
              <p:nvSpPr>
                <p:cNvPr id="72" name="TextBox 63">
                  <a:extLst>
                    <a:ext uri="{FF2B5EF4-FFF2-40B4-BE49-F238E27FC236}">
                      <a16:creationId xmlns:a16="http://schemas.microsoft.com/office/drawing/2014/main" id="{57842523-961A-4FEA-99C7-47352E17E846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038167" y="8490394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30</a:t>
                  </a:r>
                </a:p>
              </p:txBody>
            </p:sp>
            <p:sp>
              <p:nvSpPr>
                <p:cNvPr id="73" name="TextBox 64">
                  <a:extLst>
                    <a:ext uri="{FF2B5EF4-FFF2-40B4-BE49-F238E27FC236}">
                      <a16:creationId xmlns:a16="http://schemas.microsoft.com/office/drawing/2014/main" id="{805DF437-5A13-450C-AA15-F48F6157E3E2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825245" y="8643858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35</a:t>
                  </a:r>
                </a:p>
              </p:txBody>
            </p:sp>
            <p:sp>
              <p:nvSpPr>
                <p:cNvPr id="74" name="TextBox 65">
                  <a:extLst>
                    <a:ext uri="{FF2B5EF4-FFF2-40B4-BE49-F238E27FC236}">
                      <a16:creationId xmlns:a16="http://schemas.microsoft.com/office/drawing/2014/main" id="{1A7DF8E1-7AE5-49F6-9D46-7C9DBC1007FB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566282" y="8680968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40</a:t>
                  </a:r>
                </a:p>
              </p:txBody>
            </p:sp>
            <p:sp>
              <p:nvSpPr>
                <p:cNvPr id="75" name="TextBox 66">
                  <a:extLst>
                    <a:ext uri="{FF2B5EF4-FFF2-40B4-BE49-F238E27FC236}">
                      <a16:creationId xmlns:a16="http://schemas.microsoft.com/office/drawing/2014/main" id="{5196E79C-9138-4957-92FC-9B56480304AD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283337" y="8643858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45</a:t>
                  </a:r>
                </a:p>
              </p:txBody>
            </p:sp>
            <p:sp>
              <p:nvSpPr>
                <p:cNvPr id="76" name="TextBox 67">
                  <a:extLst>
                    <a:ext uri="{FF2B5EF4-FFF2-40B4-BE49-F238E27FC236}">
                      <a16:creationId xmlns:a16="http://schemas.microsoft.com/office/drawing/2014/main" id="{A32AC172-5F6D-41CC-8C9B-6C9EBF5FBC76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086255" y="8501241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50</a:t>
                  </a:r>
                </a:p>
              </p:txBody>
            </p:sp>
            <p:sp>
              <p:nvSpPr>
                <p:cNvPr id="77" name="TextBox 68">
                  <a:extLst>
                    <a:ext uri="{FF2B5EF4-FFF2-40B4-BE49-F238E27FC236}">
                      <a16:creationId xmlns:a16="http://schemas.microsoft.com/office/drawing/2014/main" id="{CA07CAAB-E469-49B1-9854-409B4C0F240C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943238" y="8268470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55</a:t>
                  </a:r>
                </a:p>
              </p:txBody>
            </p:sp>
            <p:sp>
              <p:nvSpPr>
                <p:cNvPr id="78" name="TextBox 69">
                  <a:extLst>
                    <a:ext uri="{FF2B5EF4-FFF2-40B4-BE49-F238E27FC236}">
                      <a16:creationId xmlns:a16="http://schemas.microsoft.com/office/drawing/2014/main" id="{86943597-9847-4EC2-97CB-91347879FC28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894710" y="8010452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60</a:t>
                  </a:r>
                </a:p>
              </p:txBody>
            </p:sp>
            <p:sp>
              <p:nvSpPr>
                <p:cNvPr id="79" name="TextBox 70">
                  <a:extLst>
                    <a:ext uri="{FF2B5EF4-FFF2-40B4-BE49-F238E27FC236}">
                      <a16:creationId xmlns:a16="http://schemas.microsoft.com/office/drawing/2014/main" id="{7951E7B2-3C3C-4BDB-8FA0-F893DCBB2932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959564" y="7779886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65</a:t>
                  </a:r>
                </a:p>
              </p:txBody>
            </p:sp>
            <p:sp>
              <p:nvSpPr>
                <p:cNvPr id="80" name="TextBox 71">
                  <a:extLst>
                    <a:ext uri="{FF2B5EF4-FFF2-40B4-BE49-F238E27FC236}">
                      <a16:creationId xmlns:a16="http://schemas.microsoft.com/office/drawing/2014/main" id="{14B00BB7-AB5A-4BEE-B38F-CC32BC8D86DB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063968" y="7554961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70</a:t>
                  </a:r>
                </a:p>
              </p:txBody>
            </p:sp>
            <p:sp>
              <p:nvSpPr>
                <p:cNvPr id="81" name="TextBox 72">
                  <a:extLst>
                    <a:ext uri="{FF2B5EF4-FFF2-40B4-BE49-F238E27FC236}">
                      <a16:creationId xmlns:a16="http://schemas.microsoft.com/office/drawing/2014/main" id="{7EA78992-AE10-4EF5-B389-0F41B95A01D6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273913" y="7399023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75</a:t>
                  </a:r>
                </a:p>
              </p:txBody>
            </p:sp>
          </p:grpSp>
          <p:sp>
            <p:nvSpPr>
              <p:cNvPr id="62" name="TextBox 56">
                <a:extLst>
                  <a:ext uri="{FF2B5EF4-FFF2-40B4-BE49-F238E27FC236}">
                    <a16:creationId xmlns:a16="http://schemas.microsoft.com/office/drawing/2014/main" id="{36B86AA1-CB3C-4452-A853-B23350FD9FB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569588" y="7344451"/>
                <a:ext cx="296796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36000" tIns="36000" rIns="36000" bIns="36000"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r>
                  <a:rPr lang="en-GB" altLang="en-US" sz="1400" b="1" dirty="0">
                    <a:latin typeface="Century Gothic" panose="020B0502020202020204" pitchFamily="34" charset="0"/>
                  </a:rPr>
                  <a:t>0</a:t>
                </a:r>
              </a:p>
            </p:txBody>
          </p:sp>
          <p:sp>
            <p:nvSpPr>
              <p:cNvPr id="63" name="TextBox 57">
                <a:extLst>
                  <a:ext uri="{FF2B5EF4-FFF2-40B4-BE49-F238E27FC236}">
                    <a16:creationId xmlns:a16="http://schemas.microsoft.com/office/drawing/2014/main" id="{97CFF1B4-081C-4929-BEE7-CB836040E25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825008" y="7405333"/>
                <a:ext cx="296796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36000" tIns="36000" rIns="36000" bIns="36000"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r>
                  <a:rPr lang="en-GB" altLang="en-US" sz="1400" b="1" dirty="0">
                    <a:latin typeface="Century Gothic" panose="020B0502020202020204" pitchFamily="34" charset="0"/>
                  </a:rPr>
                  <a:t>5</a:t>
                </a:r>
              </a:p>
            </p:txBody>
          </p:sp>
        </p:grpSp>
        <p:cxnSp>
          <p:nvCxnSpPr>
            <p:cNvPr id="59" name="Straight Arrow Connector 58">
              <a:extLst>
                <a:ext uri="{FF2B5EF4-FFF2-40B4-BE49-F238E27FC236}">
                  <a16:creationId xmlns:a16="http://schemas.microsoft.com/office/drawing/2014/main" id="{E5E4DF44-92D3-430F-AB69-56B2395B6E5E}"/>
                </a:ext>
              </a:extLst>
            </p:cNvPr>
            <p:cNvCxnSpPr>
              <a:cxnSpLocks/>
            </p:cNvCxnSpPr>
            <p:nvPr/>
          </p:nvCxnSpPr>
          <p:spPr>
            <a:xfrm>
              <a:off x="5222373" y="2872115"/>
              <a:ext cx="120260" cy="306781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TextBox 6">
              <a:extLst>
                <a:ext uri="{FF2B5EF4-FFF2-40B4-BE49-F238E27FC236}">
                  <a16:creationId xmlns:a16="http://schemas.microsoft.com/office/drawing/2014/main" id="{33FF1110-A52F-4FD5-99DE-DB510D84816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32326" y="2871289"/>
              <a:ext cx="177922" cy="129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36000" tIns="36000" rIns="36000" bIns="3600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r>
                <a:rPr lang="en-GB" altLang="en-US" sz="1400" b="1" dirty="0">
                  <a:latin typeface="Century Gothic" panose="020B0502020202020204" pitchFamily="34" charset="0"/>
                </a:rPr>
                <a:t>g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092559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64" name="Group 63">
            <a:extLst>
              <a:ext uri="{FF2B5EF4-FFF2-40B4-BE49-F238E27FC236}">
                <a16:creationId xmlns:a16="http://schemas.microsoft.com/office/drawing/2014/main" id="{9884A9FB-37D5-4022-A93D-3617BA2C92AE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65" name="TextBox 8">
              <a:extLst>
                <a:ext uri="{FF2B5EF4-FFF2-40B4-BE49-F238E27FC236}">
                  <a16:creationId xmlns:a16="http://schemas.microsoft.com/office/drawing/2014/main" id="{65B2D578-E092-46D3-88A7-6E1B9F66D739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2019</a:t>
              </a:r>
            </a:p>
          </p:txBody>
        </p:sp>
        <p:pic>
          <p:nvPicPr>
            <p:cNvPr id="66" name="Picture 65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A6A58DB-316C-477E-8965-AEAD30B196B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104" name="Picture 103">
            <a:extLst>
              <a:ext uri="{FF2B5EF4-FFF2-40B4-BE49-F238E27FC236}">
                <a16:creationId xmlns:a16="http://schemas.microsoft.com/office/drawing/2014/main" id="{FB869EA2-8E5B-4D0F-9B02-19B6C43307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6030"/>
            <a:ext cx="8913124" cy="6322100"/>
          </a:xfrm>
          <a:prstGeom prst="rect">
            <a:avLst/>
          </a:prstGeom>
        </p:spPr>
      </p:pic>
      <p:sp>
        <p:nvSpPr>
          <p:cNvPr id="105" name="Rectangle 104">
            <a:extLst>
              <a:ext uri="{FF2B5EF4-FFF2-40B4-BE49-F238E27FC236}">
                <a16:creationId xmlns:a16="http://schemas.microsoft.com/office/drawing/2014/main" id="{A50D87B8-D162-437C-8AF3-B80DEEB488CA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2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rice weigh less than the flour but more than the eggs.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much could the rice weigh?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 Give 3 possible answers.</a:t>
            </a:r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</p:txBody>
      </p:sp>
      <p:grpSp>
        <p:nvGrpSpPr>
          <p:cNvPr id="106" name="Group 97">
            <a:extLst>
              <a:ext uri="{FF2B5EF4-FFF2-40B4-BE49-F238E27FC236}">
                <a16:creationId xmlns:a16="http://schemas.microsoft.com/office/drawing/2014/main" id="{940324E5-C03C-44DE-8618-EC6F0F8D67D0}"/>
              </a:ext>
            </a:extLst>
          </p:cNvPr>
          <p:cNvGrpSpPr>
            <a:grpSpLocks/>
          </p:cNvGrpSpPr>
          <p:nvPr/>
        </p:nvGrpSpPr>
        <p:grpSpPr bwMode="auto">
          <a:xfrm>
            <a:off x="1469083" y="2136751"/>
            <a:ext cx="2022082" cy="2351128"/>
            <a:chOff x="4657349" y="2102624"/>
            <a:chExt cx="1141158" cy="1326376"/>
          </a:xfrm>
        </p:grpSpPr>
        <p:grpSp>
          <p:nvGrpSpPr>
            <p:cNvPr id="107" name="Group 11">
              <a:extLst>
                <a:ext uri="{FF2B5EF4-FFF2-40B4-BE49-F238E27FC236}">
                  <a16:creationId xmlns:a16="http://schemas.microsoft.com/office/drawing/2014/main" id="{7E781A14-2C92-4FBE-8B80-CEE58A2C0D4E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4657349" y="2102624"/>
              <a:ext cx="1141158" cy="1326376"/>
              <a:chOff x="766712" y="6837917"/>
              <a:chExt cx="1903595" cy="2212558"/>
            </a:xfrm>
          </p:grpSpPr>
          <p:grpSp>
            <p:nvGrpSpPr>
              <p:cNvPr id="110" name="Group 55">
                <a:extLst>
                  <a:ext uri="{FF2B5EF4-FFF2-40B4-BE49-F238E27FC236}">
                    <a16:creationId xmlns:a16="http://schemas.microsoft.com/office/drawing/2014/main" id="{7E44C1AD-0210-4CED-AAD6-FEDA0DFE837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66712" y="6837917"/>
                <a:ext cx="1903595" cy="2212558"/>
                <a:chOff x="766712" y="6837917"/>
                <a:chExt cx="1903595" cy="2212558"/>
              </a:xfrm>
            </p:grpSpPr>
            <p:grpSp>
              <p:nvGrpSpPr>
                <p:cNvPr id="113" name="Group 58">
                  <a:extLst>
                    <a:ext uri="{FF2B5EF4-FFF2-40B4-BE49-F238E27FC236}">
                      <a16:creationId xmlns:a16="http://schemas.microsoft.com/office/drawing/2014/main" id="{5031A8D7-FC3B-4314-8D88-E513656C0598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766712" y="6837917"/>
                  <a:ext cx="1903595" cy="2212558"/>
                  <a:chOff x="1343581" y="6927667"/>
                  <a:chExt cx="1010861" cy="1174928"/>
                </a:xfrm>
              </p:grpSpPr>
              <p:cxnSp>
                <p:nvCxnSpPr>
                  <p:cNvPr id="128" name="Straight Connector 127">
                    <a:extLst>
                      <a:ext uri="{FF2B5EF4-FFF2-40B4-BE49-F238E27FC236}">
                        <a16:creationId xmlns:a16="http://schemas.microsoft.com/office/drawing/2014/main" id="{3C6480EC-D6C0-462B-908B-7EE6FCBE168C}"/>
                      </a:ext>
                    </a:extLst>
                  </p:cNvPr>
                  <p:cNvCxnSpPr/>
                  <p:nvPr/>
                </p:nvCxnSpPr>
                <p:spPr>
                  <a:xfrm>
                    <a:off x="1503857" y="6999344"/>
                    <a:ext cx="669221" cy="0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29" name="Rectangle: Rounded Corners 128">
                    <a:extLst>
                      <a:ext uri="{FF2B5EF4-FFF2-40B4-BE49-F238E27FC236}">
                        <a16:creationId xmlns:a16="http://schemas.microsoft.com/office/drawing/2014/main" id="{24BC02EE-22D3-4A7F-A982-A1D96B203A65}"/>
                      </a:ext>
                    </a:extLst>
                  </p:cNvPr>
                  <p:cNvSpPr/>
                  <p:nvPr/>
                </p:nvSpPr>
                <p:spPr>
                  <a:xfrm>
                    <a:off x="1343581" y="7104749"/>
                    <a:ext cx="1010861" cy="997846"/>
                  </a:xfrm>
                  <a:prstGeom prst="roundRect">
                    <a:avLst/>
                  </a:prstGeom>
                  <a:solidFill>
                    <a:schemeClr val="bg1">
                      <a:lumMod val="85000"/>
                    </a:schemeClr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1400" b="1">
                      <a:latin typeface="Century Gothic" panose="020B0502020202020204" pitchFamily="34" charset="0"/>
                    </a:endParaRPr>
                  </a:p>
                </p:txBody>
              </p:sp>
              <p:sp>
                <p:nvSpPr>
                  <p:cNvPr id="130" name="Oval 129">
                    <a:extLst>
                      <a:ext uri="{FF2B5EF4-FFF2-40B4-BE49-F238E27FC236}">
                        <a16:creationId xmlns:a16="http://schemas.microsoft.com/office/drawing/2014/main" id="{3C464FC4-BA45-475B-A080-860FF81FEFCD}"/>
                      </a:ext>
                    </a:extLst>
                  </p:cNvPr>
                  <p:cNvSpPr/>
                  <p:nvPr/>
                </p:nvSpPr>
                <p:spPr>
                  <a:xfrm>
                    <a:off x="1387165" y="7149723"/>
                    <a:ext cx="913852" cy="914926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1400" b="1" dirty="0">
                      <a:latin typeface="Century Gothic" panose="020B0502020202020204" pitchFamily="34" charset="0"/>
                    </a:endParaRPr>
                  </a:p>
                </p:txBody>
              </p:sp>
              <p:cxnSp>
                <p:nvCxnSpPr>
                  <p:cNvPr id="131" name="Straight Connector 130">
                    <a:extLst>
                      <a:ext uri="{FF2B5EF4-FFF2-40B4-BE49-F238E27FC236}">
                        <a16:creationId xmlns:a16="http://schemas.microsoft.com/office/drawing/2014/main" id="{D9E59055-180C-472B-8781-2E168DE48F52}"/>
                      </a:ext>
                    </a:extLst>
                  </p:cNvPr>
                  <p:cNvCxnSpPr/>
                  <p:nvPr/>
                </p:nvCxnSpPr>
                <p:spPr>
                  <a:xfrm flipV="1">
                    <a:off x="1710528" y="7004965"/>
                    <a:ext cx="0" cy="9978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2" name="Straight Connector 131">
                    <a:extLst>
                      <a:ext uri="{FF2B5EF4-FFF2-40B4-BE49-F238E27FC236}">
                        <a16:creationId xmlns:a16="http://schemas.microsoft.com/office/drawing/2014/main" id="{C0708E7A-18C0-4570-8CCB-76FFBA010581}"/>
                      </a:ext>
                    </a:extLst>
                  </p:cNvPr>
                  <p:cNvCxnSpPr/>
                  <p:nvPr/>
                </p:nvCxnSpPr>
                <p:spPr>
                  <a:xfrm flipV="1">
                    <a:off x="1977654" y="7004965"/>
                    <a:ext cx="0" cy="9978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33" name="Arc 132">
                    <a:extLst>
                      <a:ext uri="{FF2B5EF4-FFF2-40B4-BE49-F238E27FC236}">
                        <a16:creationId xmlns:a16="http://schemas.microsoft.com/office/drawing/2014/main" id="{15BD3B96-FC9B-4242-B4D1-AB3EC69ECC3C}"/>
                      </a:ext>
                    </a:extLst>
                  </p:cNvPr>
                  <p:cNvSpPr/>
                  <p:nvPr/>
                </p:nvSpPr>
                <p:spPr>
                  <a:xfrm rot="10800000">
                    <a:off x="1467302" y="6927667"/>
                    <a:ext cx="71703" cy="71677"/>
                  </a:xfrm>
                  <a:prstGeom prst="arc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1400" b="1" dirty="0">
                      <a:latin typeface="Century Gothic" panose="020B0502020202020204" pitchFamily="34" charset="0"/>
                    </a:endParaRPr>
                  </a:p>
                </p:txBody>
              </p:sp>
              <p:sp>
                <p:nvSpPr>
                  <p:cNvPr id="182" name="Arc 181">
                    <a:extLst>
                      <a:ext uri="{FF2B5EF4-FFF2-40B4-BE49-F238E27FC236}">
                        <a16:creationId xmlns:a16="http://schemas.microsoft.com/office/drawing/2014/main" id="{B3C06F59-E6B7-41B9-B1F5-B1AC892C5660}"/>
                      </a:ext>
                    </a:extLst>
                  </p:cNvPr>
                  <p:cNvSpPr/>
                  <p:nvPr/>
                </p:nvSpPr>
                <p:spPr>
                  <a:xfrm rot="10800000" flipH="1">
                    <a:off x="2130899" y="6927667"/>
                    <a:ext cx="71703" cy="71677"/>
                  </a:xfrm>
                  <a:prstGeom prst="arc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1400" b="1" dirty="0">
                      <a:latin typeface="Century Gothic" panose="020B0502020202020204" pitchFamily="34" charset="0"/>
                    </a:endParaRPr>
                  </a:p>
                </p:txBody>
              </p:sp>
              <p:sp>
                <p:nvSpPr>
                  <p:cNvPr id="183" name="Oval 182">
                    <a:extLst>
                      <a:ext uri="{FF2B5EF4-FFF2-40B4-BE49-F238E27FC236}">
                        <a16:creationId xmlns:a16="http://schemas.microsoft.com/office/drawing/2014/main" id="{CD50FB1D-9740-41B5-B02C-6D056ADA6392}"/>
                      </a:ext>
                    </a:extLst>
                  </p:cNvPr>
                  <p:cNvSpPr/>
                  <p:nvPr/>
                </p:nvSpPr>
                <p:spPr>
                  <a:xfrm>
                    <a:off x="1825814" y="7592429"/>
                    <a:ext cx="36554" cy="36541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1400" b="1">
                      <a:latin typeface="Century Gothic" panose="020B0502020202020204" pitchFamily="34" charset="0"/>
                    </a:endParaRPr>
                  </a:p>
                </p:txBody>
              </p:sp>
              <p:cxnSp>
                <p:nvCxnSpPr>
                  <p:cNvPr id="184" name="Straight Connector 183">
                    <a:extLst>
                      <a:ext uri="{FF2B5EF4-FFF2-40B4-BE49-F238E27FC236}">
                        <a16:creationId xmlns:a16="http://schemas.microsoft.com/office/drawing/2014/main" id="{3EDE6E71-5A6A-4207-B9E2-405102C3638B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1845497" y="7149723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85" name="Straight Connector 184">
                    <a:extLst>
                      <a:ext uri="{FF2B5EF4-FFF2-40B4-BE49-F238E27FC236}">
                        <a16:creationId xmlns:a16="http://schemas.microsoft.com/office/drawing/2014/main" id="{39CE1C35-5FCD-4A8D-85C5-16D6DB0BB6EA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1845497" y="7994378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86" name="Straight Connector 185">
                    <a:extLst>
                      <a:ext uri="{FF2B5EF4-FFF2-40B4-BE49-F238E27FC236}">
                        <a16:creationId xmlns:a16="http://schemas.microsoft.com/office/drawing/2014/main" id="{D276F0E7-1EFD-4DDD-A226-8F58D39D0F53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5400000" flipV="1">
                    <a:off x="1417392" y="7573444"/>
                    <a:ext cx="0" cy="63267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87" name="Straight Connector 186">
                    <a:extLst>
                      <a:ext uri="{FF2B5EF4-FFF2-40B4-BE49-F238E27FC236}">
                        <a16:creationId xmlns:a16="http://schemas.microsoft.com/office/drawing/2014/main" id="{A37071E2-FEB4-4B9F-92DE-4E3ECE0602E8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5400000" flipV="1">
                    <a:off x="2264463" y="7572741"/>
                    <a:ext cx="0" cy="6467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88" name="Straight Connector 187">
                    <a:extLst>
                      <a:ext uri="{FF2B5EF4-FFF2-40B4-BE49-F238E27FC236}">
                        <a16:creationId xmlns:a16="http://schemas.microsoft.com/office/drawing/2014/main" id="{3E3E9440-0D51-42B9-8F27-A0C36F69776A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700000" flipV="1">
                    <a:off x="2153394" y="7276210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89" name="Straight Connector 188">
                    <a:extLst>
                      <a:ext uri="{FF2B5EF4-FFF2-40B4-BE49-F238E27FC236}">
                        <a16:creationId xmlns:a16="http://schemas.microsoft.com/office/drawing/2014/main" id="{F46E6F8F-758C-4360-8A40-EC50A2689C88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700000" flipV="1">
                    <a:off x="1539005" y="7874918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90" name="Straight Connector 189">
                    <a:extLst>
                      <a:ext uri="{FF2B5EF4-FFF2-40B4-BE49-F238E27FC236}">
                        <a16:creationId xmlns:a16="http://schemas.microsoft.com/office/drawing/2014/main" id="{8BC8A34E-2C8A-4DD7-A855-46B947C52F4A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8900000" flipH="1" flipV="1">
                    <a:off x="1541817" y="7271994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91" name="Straight Connector 190">
                    <a:extLst>
                      <a:ext uri="{FF2B5EF4-FFF2-40B4-BE49-F238E27FC236}">
                        <a16:creationId xmlns:a16="http://schemas.microsoft.com/office/drawing/2014/main" id="{F83C7820-3667-4F2D-A1BE-AACBA3FC6511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8900000" flipH="1" flipV="1">
                    <a:off x="2150582" y="7874918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92" name="Straight Connector 191">
                    <a:extLst>
                      <a:ext uri="{FF2B5EF4-FFF2-40B4-BE49-F238E27FC236}">
                        <a16:creationId xmlns:a16="http://schemas.microsoft.com/office/drawing/2014/main" id="{C4FF1674-9A68-42B4-942A-B6E4E56C72F2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3960000" flipV="1">
                    <a:off x="2242671" y="7423065"/>
                    <a:ext cx="0" cy="63266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93" name="Straight Connector 192">
                    <a:extLst>
                      <a:ext uri="{FF2B5EF4-FFF2-40B4-BE49-F238E27FC236}">
                        <a16:creationId xmlns:a16="http://schemas.microsoft.com/office/drawing/2014/main" id="{C989F253-3E1B-4D5F-BBCF-C07A0A0A96D9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3960000" flipV="1">
                    <a:off x="1447620" y="7732958"/>
                    <a:ext cx="0" cy="6467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94" name="Straight Connector 193">
                    <a:extLst>
                      <a:ext uri="{FF2B5EF4-FFF2-40B4-BE49-F238E27FC236}">
                        <a16:creationId xmlns:a16="http://schemas.microsoft.com/office/drawing/2014/main" id="{0F84AF4F-803E-490D-AE20-F5D9EC559172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7640000" flipH="1" flipV="1">
                    <a:off x="1447620" y="7409713"/>
                    <a:ext cx="0" cy="6467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95" name="Straight Connector 194">
                    <a:extLst>
                      <a:ext uri="{FF2B5EF4-FFF2-40B4-BE49-F238E27FC236}">
                        <a16:creationId xmlns:a16="http://schemas.microsoft.com/office/drawing/2014/main" id="{CF6F6BA4-BF8C-4008-B187-2AEEFB43BF8E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7640000" flipH="1" flipV="1">
                    <a:off x="2237047" y="7735067"/>
                    <a:ext cx="0" cy="63266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96" name="Straight Connector 195">
                    <a:extLst>
                      <a:ext uri="{FF2B5EF4-FFF2-40B4-BE49-F238E27FC236}">
                        <a16:creationId xmlns:a16="http://schemas.microsoft.com/office/drawing/2014/main" id="{E7CA452C-2936-476D-8D82-10D3BA24BECF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320000" flipV="1">
                    <a:off x="2012802" y="7182048"/>
                    <a:ext cx="0" cy="6324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97" name="Straight Connector 196">
                    <a:extLst>
                      <a:ext uri="{FF2B5EF4-FFF2-40B4-BE49-F238E27FC236}">
                        <a16:creationId xmlns:a16="http://schemas.microsoft.com/office/drawing/2014/main" id="{177B4B70-47C1-43AB-A5ED-F586F1953B05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320000" flipV="1">
                    <a:off x="1673974" y="7964864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98" name="Straight Connector 197">
                    <a:extLst>
                      <a:ext uri="{FF2B5EF4-FFF2-40B4-BE49-F238E27FC236}">
                        <a16:creationId xmlns:a16="http://schemas.microsoft.com/office/drawing/2014/main" id="{88767744-892A-417A-A8DB-922FB775780B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0280000" flipH="1" flipV="1">
                    <a:off x="2012802" y="7969081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99" name="Straight Connector 198">
                    <a:extLst>
                      <a:ext uri="{FF2B5EF4-FFF2-40B4-BE49-F238E27FC236}">
                        <a16:creationId xmlns:a16="http://schemas.microsoft.com/office/drawing/2014/main" id="{014AC7DF-C13F-4A4A-926F-76BF7A679106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0280000" flipH="1" flipV="1">
                    <a:off x="1673974" y="7182048"/>
                    <a:ext cx="0" cy="6324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114" name="TextBox 59">
                  <a:extLst>
                    <a:ext uri="{FF2B5EF4-FFF2-40B4-BE49-F238E27FC236}">
                      <a16:creationId xmlns:a16="http://schemas.microsoft.com/office/drawing/2014/main" id="{2890EC71-3128-443A-BE39-715097892E31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034953" y="7556957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10</a:t>
                  </a:r>
                </a:p>
              </p:txBody>
            </p:sp>
            <p:sp>
              <p:nvSpPr>
                <p:cNvPr id="115" name="TextBox 60">
                  <a:extLst>
                    <a:ext uri="{FF2B5EF4-FFF2-40B4-BE49-F238E27FC236}">
                      <a16:creationId xmlns:a16="http://schemas.microsoft.com/office/drawing/2014/main" id="{888C3111-331E-4795-9E35-B9C5B6828C46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180254" y="7791901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15</a:t>
                  </a:r>
                </a:p>
              </p:txBody>
            </p:sp>
            <p:sp>
              <p:nvSpPr>
                <p:cNvPr id="116" name="TextBox 61">
                  <a:extLst>
                    <a:ext uri="{FF2B5EF4-FFF2-40B4-BE49-F238E27FC236}">
                      <a16:creationId xmlns:a16="http://schemas.microsoft.com/office/drawing/2014/main" id="{3EAC7526-0A3E-4663-9DB1-FDD920900CE5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217823" y="8015345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20</a:t>
                  </a:r>
                </a:p>
              </p:txBody>
            </p:sp>
            <p:sp>
              <p:nvSpPr>
                <p:cNvPr id="117" name="TextBox 62">
                  <a:extLst>
                    <a:ext uri="{FF2B5EF4-FFF2-40B4-BE49-F238E27FC236}">
                      <a16:creationId xmlns:a16="http://schemas.microsoft.com/office/drawing/2014/main" id="{0B83DA32-2B11-4D32-923B-D81E5E4DEA41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167795" y="8271134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25</a:t>
                  </a:r>
                </a:p>
              </p:txBody>
            </p:sp>
            <p:sp>
              <p:nvSpPr>
                <p:cNvPr id="118" name="TextBox 63">
                  <a:extLst>
                    <a:ext uri="{FF2B5EF4-FFF2-40B4-BE49-F238E27FC236}">
                      <a16:creationId xmlns:a16="http://schemas.microsoft.com/office/drawing/2014/main" id="{C51E2998-99F1-40C0-9206-E9EFD67BD8C8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038167" y="8490394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30</a:t>
                  </a:r>
                </a:p>
              </p:txBody>
            </p:sp>
            <p:sp>
              <p:nvSpPr>
                <p:cNvPr id="119" name="TextBox 64">
                  <a:extLst>
                    <a:ext uri="{FF2B5EF4-FFF2-40B4-BE49-F238E27FC236}">
                      <a16:creationId xmlns:a16="http://schemas.microsoft.com/office/drawing/2014/main" id="{B666990C-51FB-4314-BFBF-213DB3A92B4B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825245" y="8643858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35</a:t>
                  </a:r>
                </a:p>
              </p:txBody>
            </p:sp>
            <p:sp>
              <p:nvSpPr>
                <p:cNvPr id="120" name="TextBox 65">
                  <a:extLst>
                    <a:ext uri="{FF2B5EF4-FFF2-40B4-BE49-F238E27FC236}">
                      <a16:creationId xmlns:a16="http://schemas.microsoft.com/office/drawing/2014/main" id="{08AF5CBD-CE69-4D7F-BD3E-77CD3150869F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566282" y="8680968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40</a:t>
                  </a:r>
                </a:p>
              </p:txBody>
            </p:sp>
            <p:sp>
              <p:nvSpPr>
                <p:cNvPr id="121" name="TextBox 66">
                  <a:extLst>
                    <a:ext uri="{FF2B5EF4-FFF2-40B4-BE49-F238E27FC236}">
                      <a16:creationId xmlns:a16="http://schemas.microsoft.com/office/drawing/2014/main" id="{8E7FA079-5148-402A-9CC5-F1F3510617DB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283337" y="8643858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45</a:t>
                  </a:r>
                </a:p>
              </p:txBody>
            </p:sp>
            <p:sp>
              <p:nvSpPr>
                <p:cNvPr id="122" name="TextBox 67">
                  <a:extLst>
                    <a:ext uri="{FF2B5EF4-FFF2-40B4-BE49-F238E27FC236}">
                      <a16:creationId xmlns:a16="http://schemas.microsoft.com/office/drawing/2014/main" id="{B0874AAB-7A09-496E-A637-72865CD4542B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086255" y="8501241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50</a:t>
                  </a:r>
                </a:p>
              </p:txBody>
            </p:sp>
            <p:sp>
              <p:nvSpPr>
                <p:cNvPr id="123" name="TextBox 68">
                  <a:extLst>
                    <a:ext uri="{FF2B5EF4-FFF2-40B4-BE49-F238E27FC236}">
                      <a16:creationId xmlns:a16="http://schemas.microsoft.com/office/drawing/2014/main" id="{1EDF2CE8-B045-4780-A7AE-6EC2E1454EF2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943238" y="8268470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55</a:t>
                  </a:r>
                </a:p>
              </p:txBody>
            </p:sp>
            <p:sp>
              <p:nvSpPr>
                <p:cNvPr id="124" name="TextBox 69">
                  <a:extLst>
                    <a:ext uri="{FF2B5EF4-FFF2-40B4-BE49-F238E27FC236}">
                      <a16:creationId xmlns:a16="http://schemas.microsoft.com/office/drawing/2014/main" id="{6FCA81A1-1CD6-4994-9D48-C68EECFB33B0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894710" y="8010452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60</a:t>
                  </a:r>
                </a:p>
              </p:txBody>
            </p:sp>
            <p:sp>
              <p:nvSpPr>
                <p:cNvPr id="125" name="TextBox 70">
                  <a:extLst>
                    <a:ext uri="{FF2B5EF4-FFF2-40B4-BE49-F238E27FC236}">
                      <a16:creationId xmlns:a16="http://schemas.microsoft.com/office/drawing/2014/main" id="{67D49984-4EFC-4AAE-BF26-81D9D1A7E0DB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959564" y="7779886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65</a:t>
                  </a:r>
                </a:p>
              </p:txBody>
            </p:sp>
            <p:sp>
              <p:nvSpPr>
                <p:cNvPr id="126" name="TextBox 71">
                  <a:extLst>
                    <a:ext uri="{FF2B5EF4-FFF2-40B4-BE49-F238E27FC236}">
                      <a16:creationId xmlns:a16="http://schemas.microsoft.com/office/drawing/2014/main" id="{997C4F12-D16E-48C4-BFDA-2423C4DA2406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063968" y="7554961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70</a:t>
                  </a:r>
                </a:p>
              </p:txBody>
            </p:sp>
            <p:sp>
              <p:nvSpPr>
                <p:cNvPr id="127" name="TextBox 72">
                  <a:extLst>
                    <a:ext uri="{FF2B5EF4-FFF2-40B4-BE49-F238E27FC236}">
                      <a16:creationId xmlns:a16="http://schemas.microsoft.com/office/drawing/2014/main" id="{3F1F5778-A731-4450-9EA6-537A6FDCFCB8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273913" y="7399023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75</a:t>
                  </a:r>
                </a:p>
              </p:txBody>
            </p:sp>
          </p:grpSp>
          <p:sp>
            <p:nvSpPr>
              <p:cNvPr id="111" name="TextBox 56">
                <a:extLst>
                  <a:ext uri="{FF2B5EF4-FFF2-40B4-BE49-F238E27FC236}">
                    <a16:creationId xmlns:a16="http://schemas.microsoft.com/office/drawing/2014/main" id="{70F89710-D1F5-42F5-AF0C-00458A2E3B3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569588" y="7344451"/>
                <a:ext cx="296796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36000" tIns="36000" rIns="36000" bIns="36000"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r>
                  <a:rPr lang="en-GB" altLang="en-US" sz="1400" b="1" dirty="0">
                    <a:latin typeface="Century Gothic" panose="020B0502020202020204" pitchFamily="34" charset="0"/>
                  </a:rPr>
                  <a:t>0</a:t>
                </a:r>
              </a:p>
            </p:txBody>
          </p:sp>
          <p:sp>
            <p:nvSpPr>
              <p:cNvPr id="112" name="TextBox 57">
                <a:extLst>
                  <a:ext uri="{FF2B5EF4-FFF2-40B4-BE49-F238E27FC236}">
                    <a16:creationId xmlns:a16="http://schemas.microsoft.com/office/drawing/2014/main" id="{24D31188-F839-4B16-85D1-DBC4034AF68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825008" y="7405333"/>
                <a:ext cx="296796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36000" tIns="36000" rIns="36000" bIns="36000"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r>
                  <a:rPr lang="en-GB" altLang="en-US" sz="1400" b="1" dirty="0">
                    <a:latin typeface="Century Gothic" panose="020B0502020202020204" pitchFamily="34" charset="0"/>
                  </a:rPr>
                  <a:t>5</a:t>
                </a:r>
              </a:p>
            </p:txBody>
          </p:sp>
        </p:grpSp>
        <p:cxnSp>
          <p:nvCxnSpPr>
            <p:cNvPr id="108" name="Straight Arrow Connector 107">
              <a:extLst>
                <a:ext uri="{FF2B5EF4-FFF2-40B4-BE49-F238E27FC236}">
                  <a16:creationId xmlns:a16="http://schemas.microsoft.com/office/drawing/2014/main" id="{C758C50A-F53F-4D45-A45B-00B52DAB2E00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5098998" y="2586204"/>
              <a:ext cx="123375" cy="285911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9" name="TextBox 6">
              <a:extLst>
                <a:ext uri="{FF2B5EF4-FFF2-40B4-BE49-F238E27FC236}">
                  <a16:creationId xmlns:a16="http://schemas.microsoft.com/office/drawing/2014/main" id="{41977A17-8DAB-494C-9BD3-33CE9870622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32326" y="2871289"/>
              <a:ext cx="177922" cy="129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36000" tIns="36000" rIns="36000" bIns="3600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r>
                <a:rPr lang="en-GB" altLang="en-US" sz="1400" b="1" dirty="0">
                  <a:latin typeface="Century Gothic" panose="020B0502020202020204" pitchFamily="34" charset="0"/>
                </a:rPr>
                <a:t>g</a:t>
              </a:r>
            </a:p>
          </p:txBody>
        </p:sp>
      </p:grpSp>
      <p:grpSp>
        <p:nvGrpSpPr>
          <p:cNvPr id="200" name="Group 97">
            <a:extLst>
              <a:ext uri="{FF2B5EF4-FFF2-40B4-BE49-F238E27FC236}">
                <a16:creationId xmlns:a16="http://schemas.microsoft.com/office/drawing/2014/main" id="{76535D69-11D9-497A-97A9-CE587E939AF8}"/>
              </a:ext>
            </a:extLst>
          </p:cNvPr>
          <p:cNvGrpSpPr>
            <a:grpSpLocks/>
          </p:cNvGrpSpPr>
          <p:nvPr/>
        </p:nvGrpSpPr>
        <p:grpSpPr bwMode="auto">
          <a:xfrm>
            <a:off x="5465321" y="2089386"/>
            <a:ext cx="2022082" cy="2351128"/>
            <a:chOff x="4657349" y="2102624"/>
            <a:chExt cx="1141158" cy="1326376"/>
          </a:xfrm>
        </p:grpSpPr>
        <p:grpSp>
          <p:nvGrpSpPr>
            <p:cNvPr id="201" name="Group 11">
              <a:extLst>
                <a:ext uri="{FF2B5EF4-FFF2-40B4-BE49-F238E27FC236}">
                  <a16:creationId xmlns:a16="http://schemas.microsoft.com/office/drawing/2014/main" id="{AFAC8FBF-D11E-49B6-9A7D-9E49E063A27A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4657349" y="2102624"/>
              <a:ext cx="1141158" cy="1326376"/>
              <a:chOff x="766712" y="6837917"/>
              <a:chExt cx="1903595" cy="2212558"/>
            </a:xfrm>
          </p:grpSpPr>
          <p:grpSp>
            <p:nvGrpSpPr>
              <p:cNvPr id="204" name="Group 55">
                <a:extLst>
                  <a:ext uri="{FF2B5EF4-FFF2-40B4-BE49-F238E27FC236}">
                    <a16:creationId xmlns:a16="http://schemas.microsoft.com/office/drawing/2014/main" id="{6276557F-CCD3-49A0-82FB-E611C87F421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66712" y="6837917"/>
                <a:ext cx="1903595" cy="2212558"/>
                <a:chOff x="766712" y="6837917"/>
                <a:chExt cx="1903595" cy="2212558"/>
              </a:xfrm>
            </p:grpSpPr>
            <p:grpSp>
              <p:nvGrpSpPr>
                <p:cNvPr id="207" name="Group 58">
                  <a:extLst>
                    <a:ext uri="{FF2B5EF4-FFF2-40B4-BE49-F238E27FC236}">
                      <a16:creationId xmlns:a16="http://schemas.microsoft.com/office/drawing/2014/main" id="{85806253-F327-4979-91D2-8FE81C19AAF8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766712" y="6837917"/>
                  <a:ext cx="1903595" cy="2212558"/>
                  <a:chOff x="1343581" y="6927667"/>
                  <a:chExt cx="1010861" cy="1174928"/>
                </a:xfrm>
              </p:grpSpPr>
              <p:cxnSp>
                <p:nvCxnSpPr>
                  <p:cNvPr id="222" name="Straight Connector 221">
                    <a:extLst>
                      <a:ext uri="{FF2B5EF4-FFF2-40B4-BE49-F238E27FC236}">
                        <a16:creationId xmlns:a16="http://schemas.microsoft.com/office/drawing/2014/main" id="{567F2EF9-BA37-4117-95A6-50900383C097}"/>
                      </a:ext>
                    </a:extLst>
                  </p:cNvPr>
                  <p:cNvCxnSpPr/>
                  <p:nvPr/>
                </p:nvCxnSpPr>
                <p:spPr>
                  <a:xfrm>
                    <a:off x="1503857" y="6999344"/>
                    <a:ext cx="669221" cy="0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223" name="Rectangle: Rounded Corners 222">
                    <a:extLst>
                      <a:ext uri="{FF2B5EF4-FFF2-40B4-BE49-F238E27FC236}">
                        <a16:creationId xmlns:a16="http://schemas.microsoft.com/office/drawing/2014/main" id="{84B46638-3B9C-4E54-A15F-A7DD4406BCE7}"/>
                      </a:ext>
                    </a:extLst>
                  </p:cNvPr>
                  <p:cNvSpPr/>
                  <p:nvPr/>
                </p:nvSpPr>
                <p:spPr>
                  <a:xfrm>
                    <a:off x="1343581" y="7104749"/>
                    <a:ext cx="1010861" cy="997846"/>
                  </a:xfrm>
                  <a:prstGeom prst="roundRect">
                    <a:avLst/>
                  </a:prstGeom>
                  <a:solidFill>
                    <a:schemeClr val="bg1">
                      <a:lumMod val="85000"/>
                    </a:schemeClr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1400" b="1">
                      <a:latin typeface="Century Gothic" panose="020B0502020202020204" pitchFamily="34" charset="0"/>
                    </a:endParaRPr>
                  </a:p>
                </p:txBody>
              </p:sp>
              <p:sp>
                <p:nvSpPr>
                  <p:cNvPr id="224" name="Oval 223">
                    <a:extLst>
                      <a:ext uri="{FF2B5EF4-FFF2-40B4-BE49-F238E27FC236}">
                        <a16:creationId xmlns:a16="http://schemas.microsoft.com/office/drawing/2014/main" id="{ABC15CF4-143A-4C75-B337-50C18735455E}"/>
                      </a:ext>
                    </a:extLst>
                  </p:cNvPr>
                  <p:cNvSpPr/>
                  <p:nvPr/>
                </p:nvSpPr>
                <p:spPr>
                  <a:xfrm>
                    <a:off x="1387165" y="7149723"/>
                    <a:ext cx="913852" cy="914926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1400" b="1" dirty="0">
                      <a:latin typeface="Century Gothic" panose="020B0502020202020204" pitchFamily="34" charset="0"/>
                    </a:endParaRPr>
                  </a:p>
                </p:txBody>
              </p:sp>
              <p:cxnSp>
                <p:nvCxnSpPr>
                  <p:cNvPr id="225" name="Straight Connector 224">
                    <a:extLst>
                      <a:ext uri="{FF2B5EF4-FFF2-40B4-BE49-F238E27FC236}">
                        <a16:creationId xmlns:a16="http://schemas.microsoft.com/office/drawing/2014/main" id="{1F6F854F-3E82-468C-906A-A420FC84232A}"/>
                      </a:ext>
                    </a:extLst>
                  </p:cNvPr>
                  <p:cNvCxnSpPr/>
                  <p:nvPr/>
                </p:nvCxnSpPr>
                <p:spPr>
                  <a:xfrm flipV="1">
                    <a:off x="1710528" y="7004965"/>
                    <a:ext cx="0" cy="9978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26" name="Straight Connector 225">
                    <a:extLst>
                      <a:ext uri="{FF2B5EF4-FFF2-40B4-BE49-F238E27FC236}">
                        <a16:creationId xmlns:a16="http://schemas.microsoft.com/office/drawing/2014/main" id="{5A1B88F9-6861-4B92-B02D-E5E3648A96A7}"/>
                      </a:ext>
                    </a:extLst>
                  </p:cNvPr>
                  <p:cNvCxnSpPr/>
                  <p:nvPr/>
                </p:nvCxnSpPr>
                <p:spPr>
                  <a:xfrm flipV="1">
                    <a:off x="1977654" y="7004965"/>
                    <a:ext cx="0" cy="9978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227" name="Arc 226">
                    <a:extLst>
                      <a:ext uri="{FF2B5EF4-FFF2-40B4-BE49-F238E27FC236}">
                        <a16:creationId xmlns:a16="http://schemas.microsoft.com/office/drawing/2014/main" id="{016CBCD3-ABC7-4F3D-85E5-2632EE7F1891}"/>
                      </a:ext>
                    </a:extLst>
                  </p:cNvPr>
                  <p:cNvSpPr/>
                  <p:nvPr/>
                </p:nvSpPr>
                <p:spPr>
                  <a:xfrm rot="10800000">
                    <a:off x="1467302" y="6927667"/>
                    <a:ext cx="71703" cy="71677"/>
                  </a:xfrm>
                  <a:prstGeom prst="arc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1400" b="1" dirty="0">
                      <a:latin typeface="Century Gothic" panose="020B0502020202020204" pitchFamily="34" charset="0"/>
                    </a:endParaRPr>
                  </a:p>
                </p:txBody>
              </p:sp>
              <p:sp>
                <p:nvSpPr>
                  <p:cNvPr id="228" name="Arc 227">
                    <a:extLst>
                      <a:ext uri="{FF2B5EF4-FFF2-40B4-BE49-F238E27FC236}">
                        <a16:creationId xmlns:a16="http://schemas.microsoft.com/office/drawing/2014/main" id="{69A17974-4F9E-4C2E-8AD1-7ABDA7075041}"/>
                      </a:ext>
                    </a:extLst>
                  </p:cNvPr>
                  <p:cNvSpPr/>
                  <p:nvPr/>
                </p:nvSpPr>
                <p:spPr>
                  <a:xfrm rot="10800000" flipH="1">
                    <a:off x="2130899" y="6927667"/>
                    <a:ext cx="71703" cy="71677"/>
                  </a:xfrm>
                  <a:prstGeom prst="arc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1400" b="1" dirty="0">
                      <a:latin typeface="Century Gothic" panose="020B0502020202020204" pitchFamily="34" charset="0"/>
                    </a:endParaRPr>
                  </a:p>
                </p:txBody>
              </p:sp>
              <p:sp>
                <p:nvSpPr>
                  <p:cNvPr id="229" name="Oval 228">
                    <a:extLst>
                      <a:ext uri="{FF2B5EF4-FFF2-40B4-BE49-F238E27FC236}">
                        <a16:creationId xmlns:a16="http://schemas.microsoft.com/office/drawing/2014/main" id="{22D5E2CF-C281-4067-AEBF-F938BBDDD6DF}"/>
                      </a:ext>
                    </a:extLst>
                  </p:cNvPr>
                  <p:cNvSpPr/>
                  <p:nvPr/>
                </p:nvSpPr>
                <p:spPr>
                  <a:xfrm>
                    <a:off x="1825814" y="7592429"/>
                    <a:ext cx="36554" cy="36541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1400" b="1">
                      <a:latin typeface="Century Gothic" panose="020B0502020202020204" pitchFamily="34" charset="0"/>
                    </a:endParaRPr>
                  </a:p>
                </p:txBody>
              </p:sp>
              <p:cxnSp>
                <p:nvCxnSpPr>
                  <p:cNvPr id="230" name="Straight Connector 229">
                    <a:extLst>
                      <a:ext uri="{FF2B5EF4-FFF2-40B4-BE49-F238E27FC236}">
                        <a16:creationId xmlns:a16="http://schemas.microsoft.com/office/drawing/2014/main" id="{651A6808-9A40-4FB9-B55B-CEF6E0DD59E2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1845497" y="7149723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31" name="Straight Connector 230">
                    <a:extLst>
                      <a:ext uri="{FF2B5EF4-FFF2-40B4-BE49-F238E27FC236}">
                        <a16:creationId xmlns:a16="http://schemas.microsoft.com/office/drawing/2014/main" id="{682EB953-8F8E-4415-93F2-FA4DF4641B7E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1845497" y="7994378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32" name="Straight Connector 231">
                    <a:extLst>
                      <a:ext uri="{FF2B5EF4-FFF2-40B4-BE49-F238E27FC236}">
                        <a16:creationId xmlns:a16="http://schemas.microsoft.com/office/drawing/2014/main" id="{E5003710-13AD-4DE6-88F1-A55C7F94A291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5400000" flipV="1">
                    <a:off x="1417392" y="7573444"/>
                    <a:ext cx="0" cy="63267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33" name="Straight Connector 232">
                    <a:extLst>
                      <a:ext uri="{FF2B5EF4-FFF2-40B4-BE49-F238E27FC236}">
                        <a16:creationId xmlns:a16="http://schemas.microsoft.com/office/drawing/2014/main" id="{6263ACD0-3B31-41C5-86F9-FC66E96DF190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5400000" flipV="1">
                    <a:off x="2264463" y="7572741"/>
                    <a:ext cx="0" cy="6467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34" name="Straight Connector 233">
                    <a:extLst>
                      <a:ext uri="{FF2B5EF4-FFF2-40B4-BE49-F238E27FC236}">
                        <a16:creationId xmlns:a16="http://schemas.microsoft.com/office/drawing/2014/main" id="{463231AD-92F6-4BEA-A49E-569B9E5D44D8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700000" flipV="1">
                    <a:off x="2153394" y="7276210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35" name="Straight Connector 234">
                    <a:extLst>
                      <a:ext uri="{FF2B5EF4-FFF2-40B4-BE49-F238E27FC236}">
                        <a16:creationId xmlns:a16="http://schemas.microsoft.com/office/drawing/2014/main" id="{FFA4EEA7-102B-447E-A8B1-6F581E40DD0E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700000" flipV="1">
                    <a:off x="1539005" y="7874918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36" name="Straight Connector 235">
                    <a:extLst>
                      <a:ext uri="{FF2B5EF4-FFF2-40B4-BE49-F238E27FC236}">
                        <a16:creationId xmlns:a16="http://schemas.microsoft.com/office/drawing/2014/main" id="{8C56D450-16B8-48CE-8ACC-5D965E120DCF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8900000" flipH="1" flipV="1">
                    <a:off x="1541817" y="7271994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37" name="Straight Connector 236">
                    <a:extLst>
                      <a:ext uri="{FF2B5EF4-FFF2-40B4-BE49-F238E27FC236}">
                        <a16:creationId xmlns:a16="http://schemas.microsoft.com/office/drawing/2014/main" id="{FEECEEFF-5F07-4711-B85D-6C0789633526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8900000" flipH="1" flipV="1">
                    <a:off x="2150582" y="7874918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38" name="Straight Connector 237">
                    <a:extLst>
                      <a:ext uri="{FF2B5EF4-FFF2-40B4-BE49-F238E27FC236}">
                        <a16:creationId xmlns:a16="http://schemas.microsoft.com/office/drawing/2014/main" id="{13296D5E-188B-45D3-B7C5-2826A2B1FBC6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3960000" flipV="1">
                    <a:off x="2242671" y="7423065"/>
                    <a:ext cx="0" cy="63266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39" name="Straight Connector 238">
                    <a:extLst>
                      <a:ext uri="{FF2B5EF4-FFF2-40B4-BE49-F238E27FC236}">
                        <a16:creationId xmlns:a16="http://schemas.microsoft.com/office/drawing/2014/main" id="{B306D423-9CAF-42A1-AD5A-91885510CF52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3960000" flipV="1">
                    <a:off x="1447620" y="7732958"/>
                    <a:ext cx="0" cy="6467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40" name="Straight Connector 239">
                    <a:extLst>
                      <a:ext uri="{FF2B5EF4-FFF2-40B4-BE49-F238E27FC236}">
                        <a16:creationId xmlns:a16="http://schemas.microsoft.com/office/drawing/2014/main" id="{C240BCE6-C405-4706-8D9F-8865F21F21B1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7640000" flipH="1" flipV="1">
                    <a:off x="1447620" y="7409713"/>
                    <a:ext cx="0" cy="6467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41" name="Straight Connector 240">
                    <a:extLst>
                      <a:ext uri="{FF2B5EF4-FFF2-40B4-BE49-F238E27FC236}">
                        <a16:creationId xmlns:a16="http://schemas.microsoft.com/office/drawing/2014/main" id="{87288B33-17CD-4E98-8E15-492966D1F254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7640000" flipH="1" flipV="1">
                    <a:off x="2237047" y="7735067"/>
                    <a:ext cx="0" cy="63266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42" name="Straight Connector 241">
                    <a:extLst>
                      <a:ext uri="{FF2B5EF4-FFF2-40B4-BE49-F238E27FC236}">
                        <a16:creationId xmlns:a16="http://schemas.microsoft.com/office/drawing/2014/main" id="{25B0B11C-265E-4E8E-9ADB-EF118EE1EF63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320000" flipV="1">
                    <a:off x="2012802" y="7182048"/>
                    <a:ext cx="0" cy="6324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43" name="Straight Connector 242">
                    <a:extLst>
                      <a:ext uri="{FF2B5EF4-FFF2-40B4-BE49-F238E27FC236}">
                        <a16:creationId xmlns:a16="http://schemas.microsoft.com/office/drawing/2014/main" id="{AA75FBAE-EB9A-4C69-955D-CD89D0852DC5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320000" flipV="1">
                    <a:off x="1673974" y="7964864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44" name="Straight Connector 243">
                    <a:extLst>
                      <a:ext uri="{FF2B5EF4-FFF2-40B4-BE49-F238E27FC236}">
                        <a16:creationId xmlns:a16="http://schemas.microsoft.com/office/drawing/2014/main" id="{98D4B034-7077-4C82-B327-6134043AA028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0280000" flipH="1" flipV="1">
                    <a:off x="2012802" y="7969081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45" name="Straight Connector 244">
                    <a:extLst>
                      <a:ext uri="{FF2B5EF4-FFF2-40B4-BE49-F238E27FC236}">
                        <a16:creationId xmlns:a16="http://schemas.microsoft.com/office/drawing/2014/main" id="{1702C028-539C-46A6-BC37-1478E8C792BE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0280000" flipH="1" flipV="1">
                    <a:off x="1673974" y="7182048"/>
                    <a:ext cx="0" cy="6324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208" name="TextBox 59">
                  <a:extLst>
                    <a:ext uri="{FF2B5EF4-FFF2-40B4-BE49-F238E27FC236}">
                      <a16:creationId xmlns:a16="http://schemas.microsoft.com/office/drawing/2014/main" id="{624C4C42-118D-4573-BC99-4885013B895C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034953" y="7556957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20</a:t>
                  </a:r>
                </a:p>
              </p:txBody>
            </p:sp>
            <p:sp>
              <p:nvSpPr>
                <p:cNvPr id="209" name="TextBox 60">
                  <a:extLst>
                    <a:ext uri="{FF2B5EF4-FFF2-40B4-BE49-F238E27FC236}">
                      <a16:creationId xmlns:a16="http://schemas.microsoft.com/office/drawing/2014/main" id="{C1E050BC-1EB0-40FD-B42F-3C02208F5D65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180254" y="7791901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30</a:t>
                  </a:r>
                </a:p>
              </p:txBody>
            </p:sp>
            <p:sp>
              <p:nvSpPr>
                <p:cNvPr id="210" name="TextBox 61">
                  <a:extLst>
                    <a:ext uri="{FF2B5EF4-FFF2-40B4-BE49-F238E27FC236}">
                      <a16:creationId xmlns:a16="http://schemas.microsoft.com/office/drawing/2014/main" id="{3830366C-E5CF-4A7C-97DA-A4298EB05A94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217823" y="8015345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40</a:t>
                  </a:r>
                </a:p>
              </p:txBody>
            </p:sp>
            <p:sp>
              <p:nvSpPr>
                <p:cNvPr id="211" name="TextBox 62">
                  <a:extLst>
                    <a:ext uri="{FF2B5EF4-FFF2-40B4-BE49-F238E27FC236}">
                      <a16:creationId xmlns:a16="http://schemas.microsoft.com/office/drawing/2014/main" id="{2E36C44A-E758-4A81-8EC8-FD12539DB5CD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167795" y="8271134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50</a:t>
                  </a:r>
                </a:p>
              </p:txBody>
            </p:sp>
            <p:sp>
              <p:nvSpPr>
                <p:cNvPr id="212" name="TextBox 63">
                  <a:extLst>
                    <a:ext uri="{FF2B5EF4-FFF2-40B4-BE49-F238E27FC236}">
                      <a16:creationId xmlns:a16="http://schemas.microsoft.com/office/drawing/2014/main" id="{9AE9C828-A09D-4C0E-8AA9-F599077B6429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038167" y="8490394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60</a:t>
                  </a:r>
                </a:p>
              </p:txBody>
            </p:sp>
            <p:sp>
              <p:nvSpPr>
                <p:cNvPr id="213" name="TextBox 64">
                  <a:extLst>
                    <a:ext uri="{FF2B5EF4-FFF2-40B4-BE49-F238E27FC236}">
                      <a16:creationId xmlns:a16="http://schemas.microsoft.com/office/drawing/2014/main" id="{9EAC7891-EAEB-4007-BBC0-52F730EA7CDB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825245" y="8643858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70</a:t>
                  </a:r>
                </a:p>
              </p:txBody>
            </p:sp>
            <p:sp>
              <p:nvSpPr>
                <p:cNvPr id="214" name="TextBox 65">
                  <a:extLst>
                    <a:ext uri="{FF2B5EF4-FFF2-40B4-BE49-F238E27FC236}">
                      <a16:creationId xmlns:a16="http://schemas.microsoft.com/office/drawing/2014/main" id="{30869FA9-7851-4B54-BCE5-E8112C750756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566282" y="8680968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80</a:t>
                  </a:r>
                </a:p>
              </p:txBody>
            </p:sp>
            <p:sp>
              <p:nvSpPr>
                <p:cNvPr id="215" name="TextBox 66">
                  <a:extLst>
                    <a:ext uri="{FF2B5EF4-FFF2-40B4-BE49-F238E27FC236}">
                      <a16:creationId xmlns:a16="http://schemas.microsoft.com/office/drawing/2014/main" id="{E5BFA83C-0883-45C7-B7FC-40BA60E1F209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283337" y="8643858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90</a:t>
                  </a:r>
                </a:p>
              </p:txBody>
            </p:sp>
            <p:sp>
              <p:nvSpPr>
                <p:cNvPr id="216" name="TextBox 67">
                  <a:extLst>
                    <a:ext uri="{FF2B5EF4-FFF2-40B4-BE49-F238E27FC236}">
                      <a16:creationId xmlns:a16="http://schemas.microsoft.com/office/drawing/2014/main" id="{3A372E52-0C09-40F0-95BE-2E5CC6717A6E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086255" y="8501241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100</a:t>
                  </a:r>
                </a:p>
              </p:txBody>
            </p:sp>
            <p:sp>
              <p:nvSpPr>
                <p:cNvPr id="217" name="TextBox 68">
                  <a:extLst>
                    <a:ext uri="{FF2B5EF4-FFF2-40B4-BE49-F238E27FC236}">
                      <a16:creationId xmlns:a16="http://schemas.microsoft.com/office/drawing/2014/main" id="{0C412031-6F18-46DC-865A-F2332468285E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943238" y="8268470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110</a:t>
                  </a:r>
                </a:p>
              </p:txBody>
            </p:sp>
            <p:sp>
              <p:nvSpPr>
                <p:cNvPr id="218" name="TextBox 69">
                  <a:extLst>
                    <a:ext uri="{FF2B5EF4-FFF2-40B4-BE49-F238E27FC236}">
                      <a16:creationId xmlns:a16="http://schemas.microsoft.com/office/drawing/2014/main" id="{CDA81A08-4E3B-4E5D-9710-8FB61D5FA90C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894710" y="8010452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120</a:t>
                  </a:r>
                </a:p>
              </p:txBody>
            </p:sp>
            <p:sp>
              <p:nvSpPr>
                <p:cNvPr id="219" name="TextBox 70">
                  <a:extLst>
                    <a:ext uri="{FF2B5EF4-FFF2-40B4-BE49-F238E27FC236}">
                      <a16:creationId xmlns:a16="http://schemas.microsoft.com/office/drawing/2014/main" id="{D75A3331-263C-4608-B157-46E98AED4DFE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959564" y="7779886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130</a:t>
                  </a:r>
                </a:p>
              </p:txBody>
            </p:sp>
            <p:sp>
              <p:nvSpPr>
                <p:cNvPr id="220" name="TextBox 71">
                  <a:extLst>
                    <a:ext uri="{FF2B5EF4-FFF2-40B4-BE49-F238E27FC236}">
                      <a16:creationId xmlns:a16="http://schemas.microsoft.com/office/drawing/2014/main" id="{CBD90435-B237-4630-9AD6-55FFE14E8378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063968" y="7554961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140</a:t>
                  </a:r>
                </a:p>
              </p:txBody>
            </p:sp>
            <p:sp>
              <p:nvSpPr>
                <p:cNvPr id="221" name="TextBox 72">
                  <a:extLst>
                    <a:ext uri="{FF2B5EF4-FFF2-40B4-BE49-F238E27FC236}">
                      <a16:creationId xmlns:a16="http://schemas.microsoft.com/office/drawing/2014/main" id="{D734DACA-6F10-4BB6-A04A-AC432A9993A6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273913" y="7399023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150</a:t>
                  </a:r>
                </a:p>
              </p:txBody>
            </p:sp>
          </p:grpSp>
          <p:sp>
            <p:nvSpPr>
              <p:cNvPr id="205" name="TextBox 56">
                <a:extLst>
                  <a:ext uri="{FF2B5EF4-FFF2-40B4-BE49-F238E27FC236}">
                    <a16:creationId xmlns:a16="http://schemas.microsoft.com/office/drawing/2014/main" id="{CF2B90DF-2BB2-4EBA-A91E-FAF4672A934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569588" y="7344451"/>
                <a:ext cx="296796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36000" tIns="36000" rIns="36000" bIns="36000"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r>
                  <a:rPr lang="en-GB" altLang="en-US" sz="1400" b="1" dirty="0">
                    <a:latin typeface="Century Gothic" panose="020B0502020202020204" pitchFamily="34" charset="0"/>
                  </a:rPr>
                  <a:t>0</a:t>
                </a:r>
              </a:p>
            </p:txBody>
          </p:sp>
          <p:sp>
            <p:nvSpPr>
              <p:cNvPr id="206" name="TextBox 57">
                <a:extLst>
                  <a:ext uri="{FF2B5EF4-FFF2-40B4-BE49-F238E27FC236}">
                    <a16:creationId xmlns:a16="http://schemas.microsoft.com/office/drawing/2014/main" id="{083C1CB5-C996-4BEB-8F76-C6AB8DBCD0D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825008" y="7405333"/>
                <a:ext cx="296796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36000" tIns="36000" rIns="36000" bIns="36000"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r>
                  <a:rPr lang="en-GB" altLang="en-US" sz="1400" b="1" dirty="0">
                    <a:latin typeface="Century Gothic" panose="020B0502020202020204" pitchFamily="34" charset="0"/>
                  </a:rPr>
                  <a:t>10</a:t>
                </a:r>
              </a:p>
            </p:txBody>
          </p:sp>
        </p:grpSp>
        <p:cxnSp>
          <p:nvCxnSpPr>
            <p:cNvPr id="202" name="Straight Arrow Connector 201">
              <a:extLst>
                <a:ext uri="{FF2B5EF4-FFF2-40B4-BE49-F238E27FC236}">
                  <a16:creationId xmlns:a16="http://schemas.microsoft.com/office/drawing/2014/main" id="{C0D57E25-B56D-42A6-8CA3-080F56C25337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5107076" y="2568147"/>
              <a:ext cx="115298" cy="303968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3" name="TextBox 6">
              <a:extLst>
                <a:ext uri="{FF2B5EF4-FFF2-40B4-BE49-F238E27FC236}">
                  <a16:creationId xmlns:a16="http://schemas.microsoft.com/office/drawing/2014/main" id="{FCE2C372-71CC-4067-94EA-ED3C8111D1F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32326" y="2871289"/>
              <a:ext cx="177922" cy="129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36000" tIns="36000" rIns="36000" bIns="3600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r>
                <a:rPr lang="en-GB" altLang="en-US" sz="1400" b="1" dirty="0">
                  <a:latin typeface="Century Gothic" panose="020B0502020202020204" pitchFamily="34" charset="0"/>
                </a:rPr>
                <a:t>g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030651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64" name="Group 63">
            <a:extLst>
              <a:ext uri="{FF2B5EF4-FFF2-40B4-BE49-F238E27FC236}">
                <a16:creationId xmlns:a16="http://schemas.microsoft.com/office/drawing/2014/main" id="{9884A9FB-37D5-4022-A93D-3617BA2C92AE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65" name="TextBox 8">
              <a:extLst>
                <a:ext uri="{FF2B5EF4-FFF2-40B4-BE49-F238E27FC236}">
                  <a16:creationId xmlns:a16="http://schemas.microsoft.com/office/drawing/2014/main" id="{65B2D578-E092-46D3-88A7-6E1B9F66D739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2019</a:t>
              </a:r>
            </a:p>
          </p:txBody>
        </p:sp>
        <p:pic>
          <p:nvPicPr>
            <p:cNvPr id="66" name="Picture 65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A6A58DB-316C-477E-8965-AEAD30B196B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104" name="Picture 103">
            <a:extLst>
              <a:ext uri="{FF2B5EF4-FFF2-40B4-BE49-F238E27FC236}">
                <a16:creationId xmlns:a16="http://schemas.microsoft.com/office/drawing/2014/main" id="{FB869EA2-8E5B-4D0F-9B02-19B6C43307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6030"/>
            <a:ext cx="8913124" cy="6322100"/>
          </a:xfrm>
          <a:prstGeom prst="rect">
            <a:avLst/>
          </a:prstGeom>
        </p:spPr>
      </p:pic>
      <p:sp>
        <p:nvSpPr>
          <p:cNvPr id="105" name="Rectangle 104">
            <a:extLst>
              <a:ext uri="{FF2B5EF4-FFF2-40B4-BE49-F238E27FC236}">
                <a16:creationId xmlns:a16="http://schemas.microsoft.com/office/drawing/2014/main" id="{A50D87B8-D162-437C-8AF3-B80DEEB488CA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2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rice weigh less than the flour but more than the eggs.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much could the rice weigh?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 Give 3 possible answers.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Various possible answers in the range 76g to 149g.</a:t>
            </a:r>
          </a:p>
          <a:p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</p:txBody>
      </p:sp>
      <p:grpSp>
        <p:nvGrpSpPr>
          <p:cNvPr id="106" name="Group 97">
            <a:extLst>
              <a:ext uri="{FF2B5EF4-FFF2-40B4-BE49-F238E27FC236}">
                <a16:creationId xmlns:a16="http://schemas.microsoft.com/office/drawing/2014/main" id="{940324E5-C03C-44DE-8618-EC6F0F8D67D0}"/>
              </a:ext>
            </a:extLst>
          </p:cNvPr>
          <p:cNvGrpSpPr>
            <a:grpSpLocks/>
          </p:cNvGrpSpPr>
          <p:nvPr/>
        </p:nvGrpSpPr>
        <p:grpSpPr bwMode="auto">
          <a:xfrm>
            <a:off x="1469083" y="2136751"/>
            <a:ext cx="2022082" cy="2351128"/>
            <a:chOff x="4657349" y="2102624"/>
            <a:chExt cx="1141158" cy="1326376"/>
          </a:xfrm>
        </p:grpSpPr>
        <p:grpSp>
          <p:nvGrpSpPr>
            <p:cNvPr id="107" name="Group 11">
              <a:extLst>
                <a:ext uri="{FF2B5EF4-FFF2-40B4-BE49-F238E27FC236}">
                  <a16:creationId xmlns:a16="http://schemas.microsoft.com/office/drawing/2014/main" id="{7E781A14-2C92-4FBE-8B80-CEE58A2C0D4E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4657349" y="2102624"/>
              <a:ext cx="1141158" cy="1326376"/>
              <a:chOff x="766712" y="6837917"/>
              <a:chExt cx="1903595" cy="2212558"/>
            </a:xfrm>
          </p:grpSpPr>
          <p:grpSp>
            <p:nvGrpSpPr>
              <p:cNvPr id="110" name="Group 55">
                <a:extLst>
                  <a:ext uri="{FF2B5EF4-FFF2-40B4-BE49-F238E27FC236}">
                    <a16:creationId xmlns:a16="http://schemas.microsoft.com/office/drawing/2014/main" id="{7E44C1AD-0210-4CED-AAD6-FEDA0DFE837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66712" y="6837917"/>
                <a:ext cx="1903595" cy="2212558"/>
                <a:chOff x="766712" y="6837917"/>
                <a:chExt cx="1903595" cy="2212558"/>
              </a:xfrm>
            </p:grpSpPr>
            <p:grpSp>
              <p:nvGrpSpPr>
                <p:cNvPr id="113" name="Group 58">
                  <a:extLst>
                    <a:ext uri="{FF2B5EF4-FFF2-40B4-BE49-F238E27FC236}">
                      <a16:creationId xmlns:a16="http://schemas.microsoft.com/office/drawing/2014/main" id="{5031A8D7-FC3B-4314-8D88-E513656C0598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766712" y="6837917"/>
                  <a:ext cx="1903595" cy="2212558"/>
                  <a:chOff x="1343581" y="6927667"/>
                  <a:chExt cx="1010861" cy="1174928"/>
                </a:xfrm>
              </p:grpSpPr>
              <p:cxnSp>
                <p:nvCxnSpPr>
                  <p:cNvPr id="128" name="Straight Connector 127">
                    <a:extLst>
                      <a:ext uri="{FF2B5EF4-FFF2-40B4-BE49-F238E27FC236}">
                        <a16:creationId xmlns:a16="http://schemas.microsoft.com/office/drawing/2014/main" id="{3C6480EC-D6C0-462B-908B-7EE6FCBE168C}"/>
                      </a:ext>
                    </a:extLst>
                  </p:cNvPr>
                  <p:cNvCxnSpPr/>
                  <p:nvPr/>
                </p:nvCxnSpPr>
                <p:spPr>
                  <a:xfrm>
                    <a:off x="1503857" y="6999344"/>
                    <a:ext cx="669221" cy="0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29" name="Rectangle: Rounded Corners 128">
                    <a:extLst>
                      <a:ext uri="{FF2B5EF4-FFF2-40B4-BE49-F238E27FC236}">
                        <a16:creationId xmlns:a16="http://schemas.microsoft.com/office/drawing/2014/main" id="{24BC02EE-22D3-4A7F-A982-A1D96B203A65}"/>
                      </a:ext>
                    </a:extLst>
                  </p:cNvPr>
                  <p:cNvSpPr/>
                  <p:nvPr/>
                </p:nvSpPr>
                <p:spPr>
                  <a:xfrm>
                    <a:off x="1343581" y="7104749"/>
                    <a:ext cx="1010861" cy="997846"/>
                  </a:xfrm>
                  <a:prstGeom prst="roundRect">
                    <a:avLst/>
                  </a:prstGeom>
                  <a:solidFill>
                    <a:schemeClr val="bg1">
                      <a:lumMod val="85000"/>
                    </a:schemeClr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1400" b="1">
                      <a:latin typeface="Century Gothic" panose="020B0502020202020204" pitchFamily="34" charset="0"/>
                    </a:endParaRPr>
                  </a:p>
                </p:txBody>
              </p:sp>
              <p:sp>
                <p:nvSpPr>
                  <p:cNvPr id="130" name="Oval 129">
                    <a:extLst>
                      <a:ext uri="{FF2B5EF4-FFF2-40B4-BE49-F238E27FC236}">
                        <a16:creationId xmlns:a16="http://schemas.microsoft.com/office/drawing/2014/main" id="{3C464FC4-BA45-475B-A080-860FF81FEFCD}"/>
                      </a:ext>
                    </a:extLst>
                  </p:cNvPr>
                  <p:cNvSpPr/>
                  <p:nvPr/>
                </p:nvSpPr>
                <p:spPr>
                  <a:xfrm>
                    <a:off x="1387165" y="7149723"/>
                    <a:ext cx="913852" cy="914926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1400" b="1" dirty="0">
                      <a:latin typeface="Century Gothic" panose="020B0502020202020204" pitchFamily="34" charset="0"/>
                    </a:endParaRPr>
                  </a:p>
                </p:txBody>
              </p:sp>
              <p:cxnSp>
                <p:nvCxnSpPr>
                  <p:cNvPr id="131" name="Straight Connector 130">
                    <a:extLst>
                      <a:ext uri="{FF2B5EF4-FFF2-40B4-BE49-F238E27FC236}">
                        <a16:creationId xmlns:a16="http://schemas.microsoft.com/office/drawing/2014/main" id="{D9E59055-180C-472B-8781-2E168DE48F52}"/>
                      </a:ext>
                    </a:extLst>
                  </p:cNvPr>
                  <p:cNvCxnSpPr/>
                  <p:nvPr/>
                </p:nvCxnSpPr>
                <p:spPr>
                  <a:xfrm flipV="1">
                    <a:off x="1710528" y="7004965"/>
                    <a:ext cx="0" cy="9978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2" name="Straight Connector 131">
                    <a:extLst>
                      <a:ext uri="{FF2B5EF4-FFF2-40B4-BE49-F238E27FC236}">
                        <a16:creationId xmlns:a16="http://schemas.microsoft.com/office/drawing/2014/main" id="{C0708E7A-18C0-4570-8CCB-76FFBA010581}"/>
                      </a:ext>
                    </a:extLst>
                  </p:cNvPr>
                  <p:cNvCxnSpPr/>
                  <p:nvPr/>
                </p:nvCxnSpPr>
                <p:spPr>
                  <a:xfrm flipV="1">
                    <a:off x="1977654" y="7004965"/>
                    <a:ext cx="0" cy="9978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33" name="Arc 132">
                    <a:extLst>
                      <a:ext uri="{FF2B5EF4-FFF2-40B4-BE49-F238E27FC236}">
                        <a16:creationId xmlns:a16="http://schemas.microsoft.com/office/drawing/2014/main" id="{15BD3B96-FC9B-4242-B4D1-AB3EC69ECC3C}"/>
                      </a:ext>
                    </a:extLst>
                  </p:cNvPr>
                  <p:cNvSpPr/>
                  <p:nvPr/>
                </p:nvSpPr>
                <p:spPr>
                  <a:xfrm rot="10800000">
                    <a:off x="1467302" y="6927667"/>
                    <a:ext cx="71703" cy="71677"/>
                  </a:xfrm>
                  <a:prstGeom prst="arc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1400" b="1" dirty="0">
                      <a:latin typeface="Century Gothic" panose="020B0502020202020204" pitchFamily="34" charset="0"/>
                    </a:endParaRPr>
                  </a:p>
                </p:txBody>
              </p:sp>
              <p:sp>
                <p:nvSpPr>
                  <p:cNvPr id="182" name="Arc 181">
                    <a:extLst>
                      <a:ext uri="{FF2B5EF4-FFF2-40B4-BE49-F238E27FC236}">
                        <a16:creationId xmlns:a16="http://schemas.microsoft.com/office/drawing/2014/main" id="{B3C06F59-E6B7-41B9-B1F5-B1AC892C5660}"/>
                      </a:ext>
                    </a:extLst>
                  </p:cNvPr>
                  <p:cNvSpPr/>
                  <p:nvPr/>
                </p:nvSpPr>
                <p:spPr>
                  <a:xfrm rot="10800000" flipH="1">
                    <a:off x="2130899" y="6927667"/>
                    <a:ext cx="71703" cy="71677"/>
                  </a:xfrm>
                  <a:prstGeom prst="arc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1400" b="1" dirty="0">
                      <a:latin typeface="Century Gothic" panose="020B0502020202020204" pitchFamily="34" charset="0"/>
                    </a:endParaRPr>
                  </a:p>
                </p:txBody>
              </p:sp>
              <p:sp>
                <p:nvSpPr>
                  <p:cNvPr id="183" name="Oval 182">
                    <a:extLst>
                      <a:ext uri="{FF2B5EF4-FFF2-40B4-BE49-F238E27FC236}">
                        <a16:creationId xmlns:a16="http://schemas.microsoft.com/office/drawing/2014/main" id="{CD50FB1D-9740-41B5-B02C-6D056ADA6392}"/>
                      </a:ext>
                    </a:extLst>
                  </p:cNvPr>
                  <p:cNvSpPr/>
                  <p:nvPr/>
                </p:nvSpPr>
                <p:spPr>
                  <a:xfrm>
                    <a:off x="1825814" y="7592429"/>
                    <a:ext cx="36554" cy="36541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1400" b="1">
                      <a:latin typeface="Century Gothic" panose="020B0502020202020204" pitchFamily="34" charset="0"/>
                    </a:endParaRPr>
                  </a:p>
                </p:txBody>
              </p:sp>
              <p:cxnSp>
                <p:nvCxnSpPr>
                  <p:cNvPr id="184" name="Straight Connector 183">
                    <a:extLst>
                      <a:ext uri="{FF2B5EF4-FFF2-40B4-BE49-F238E27FC236}">
                        <a16:creationId xmlns:a16="http://schemas.microsoft.com/office/drawing/2014/main" id="{3EDE6E71-5A6A-4207-B9E2-405102C3638B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1845497" y="7149723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85" name="Straight Connector 184">
                    <a:extLst>
                      <a:ext uri="{FF2B5EF4-FFF2-40B4-BE49-F238E27FC236}">
                        <a16:creationId xmlns:a16="http://schemas.microsoft.com/office/drawing/2014/main" id="{39CE1C35-5FCD-4A8D-85C5-16D6DB0BB6EA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1845497" y="7994378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86" name="Straight Connector 185">
                    <a:extLst>
                      <a:ext uri="{FF2B5EF4-FFF2-40B4-BE49-F238E27FC236}">
                        <a16:creationId xmlns:a16="http://schemas.microsoft.com/office/drawing/2014/main" id="{D276F0E7-1EFD-4DDD-A226-8F58D39D0F53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5400000" flipV="1">
                    <a:off x="1417392" y="7573444"/>
                    <a:ext cx="0" cy="63267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87" name="Straight Connector 186">
                    <a:extLst>
                      <a:ext uri="{FF2B5EF4-FFF2-40B4-BE49-F238E27FC236}">
                        <a16:creationId xmlns:a16="http://schemas.microsoft.com/office/drawing/2014/main" id="{A37071E2-FEB4-4B9F-92DE-4E3ECE0602E8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5400000" flipV="1">
                    <a:off x="2264463" y="7572741"/>
                    <a:ext cx="0" cy="6467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88" name="Straight Connector 187">
                    <a:extLst>
                      <a:ext uri="{FF2B5EF4-FFF2-40B4-BE49-F238E27FC236}">
                        <a16:creationId xmlns:a16="http://schemas.microsoft.com/office/drawing/2014/main" id="{3E3E9440-0D51-42B9-8F27-A0C36F69776A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700000" flipV="1">
                    <a:off x="2153394" y="7276210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89" name="Straight Connector 188">
                    <a:extLst>
                      <a:ext uri="{FF2B5EF4-FFF2-40B4-BE49-F238E27FC236}">
                        <a16:creationId xmlns:a16="http://schemas.microsoft.com/office/drawing/2014/main" id="{F46E6F8F-758C-4360-8A40-EC50A2689C88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700000" flipV="1">
                    <a:off x="1539005" y="7874918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90" name="Straight Connector 189">
                    <a:extLst>
                      <a:ext uri="{FF2B5EF4-FFF2-40B4-BE49-F238E27FC236}">
                        <a16:creationId xmlns:a16="http://schemas.microsoft.com/office/drawing/2014/main" id="{8BC8A34E-2C8A-4DD7-A855-46B947C52F4A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8900000" flipH="1" flipV="1">
                    <a:off x="1541817" y="7271994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91" name="Straight Connector 190">
                    <a:extLst>
                      <a:ext uri="{FF2B5EF4-FFF2-40B4-BE49-F238E27FC236}">
                        <a16:creationId xmlns:a16="http://schemas.microsoft.com/office/drawing/2014/main" id="{F83C7820-3667-4F2D-A1BE-AACBA3FC6511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8900000" flipH="1" flipV="1">
                    <a:off x="2150582" y="7874918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92" name="Straight Connector 191">
                    <a:extLst>
                      <a:ext uri="{FF2B5EF4-FFF2-40B4-BE49-F238E27FC236}">
                        <a16:creationId xmlns:a16="http://schemas.microsoft.com/office/drawing/2014/main" id="{C4FF1674-9A68-42B4-942A-B6E4E56C72F2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3960000" flipV="1">
                    <a:off x="2242671" y="7423065"/>
                    <a:ext cx="0" cy="63266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93" name="Straight Connector 192">
                    <a:extLst>
                      <a:ext uri="{FF2B5EF4-FFF2-40B4-BE49-F238E27FC236}">
                        <a16:creationId xmlns:a16="http://schemas.microsoft.com/office/drawing/2014/main" id="{C989F253-3E1B-4D5F-BBCF-C07A0A0A96D9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3960000" flipV="1">
                    <a:off x="1447620" y="7732958"/>
                    <a:ext cx="0" cy="6467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94" name="Straight Connector 193">
                    <a:extLst>
                      <a:ext uri="{FF2B5EF4-FFF2-40B4-BE49-F238E27FC236}">
                        <a16:creationId xmlns:a16="http://schemas.microsoft.com/office/drawing/2014/main" id="{0F84AF4F-803E-490D-AE20-F5D9EC559172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7640000" flipH="1" flipV="1">
                    <a:off x="1447620" y="7409713"/>
                    <a:ext cx="0" cy="6467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95" name="Straight Connector 194">
                    <a:extLst>
                      <a:ext uri="{FF2B5EF4-FFF2-40B4-BE49-F238E27FC236}">
                        <a16:creationId xmlns:a16="http://schemas.microsoft.com/office/drawing/2014/main" id="{CF6F6BA4-BF8C-4008-B187-2AEEFB43BF8E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7640000" flipH="1" flipV="1">
                    <a:off x="2237047" y="7735067"/>
                    <a:ext cx="0" cy="63266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96" name="Straight Connector 195">
                    <a:extLst>
                      <a:ext uri="{FF2B5EF4-FFF2-40B4-BE49-F238E27FC236}">
                        <a16:creationId xmlns:a16="http://schemas.microsoft.com/office/drawing/2014/main" id="{E7CA452C-2936-476D-8D82-10D3BA24BECF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320000" flipV="1">
                    <a:off x="2012802" y="7182048"/>
                    <a:ext cx="0" cy="6324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97" name="Straight Connector 196">
                    <a:extLst>
                      <a:ext uri="{FF2B5EF4-FFF2-40B4-BE49-F238E27FC236}">
                        <a16:creationId xmlns:a16="http://schemas.microsoft.com/office/drawing/2014/main" id="{177B4B70-47C1-43AB-A5ED-F586F1953B05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320000" flipV="1">
                    <a:off x="1673974" y="7964864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98" name="Straight Connector 197">
                    <a:extLst>
                      <a:ext uri="{FF2B5EF4-FFF2-40B4-BE49-F238E27FC236}">
                        <a16:creationId xmlns:a16="http://schemas.microsoft.com/office/drawing/2014/main" id="{88767744-892A-417A-A8DB-922FB775780B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0280000" flipH="1" flipV="1">
                    <a:off x="2012802" y="7969081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99" name="Straight Connector 198">
                    <a:extLst>
                      <a:ext uri="{FF2B5EF4-FFF2-40B4-BE49-F238E27FC236}">
                        <a16:creationId xmlns:a16="http://schemas.microsoft.com/office/drawing/2014/main" id="{014AC7DF-C13F-4A4A-926F-76BF7A679106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0280000" flipH="1" flipV="1">
                    <a:off x="1673974" y="7182048"/>
                    <a:ext cx="0" cy="6324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114" name="TextBox 59">
                  <a:extLst>
                    <a:ext uri="{FF2B5EF4-FFF2-40B4-BE49-F238E27FC236}">
                      <a16:creationId xmlns:a16="http://schemas.microsoft.com/office/drawing/2014/main" id="{2890EC71-3128-443A-BE39-715097892E31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034953" y="7556957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10</a:t>
                  </a:r>
                </a:p>
              </p:txBody>
            </p:sp>
            <p:sp>
              <p:nvSpPr>
                <p:cNvPr id="115" name="TextBox 60">
                  <a:extLst>
                    <a:ext uri="{FF2B5EF4-FFF2-40B4-BE49-F238E27FC236}">
                      <a16:creationId xmlns:a16="http://schemas.microsoft.com/office/drawing/2014/main" id="{888C3111-331E-4795-9E35-B9C5B6828C46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180254" y="7791901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15</a:t>
                  </a:r>
                </a:p>
              </p:txBody>
            </p:sp>
            <p:sp>
              <p:nvSpPr>
                <p:cNvPr id="116" name="TextBox 61">
                  <a:extLst>
                    <a:ext uri="{FF2B5EF4-FFF2-40B4-BE49-F238E27FC236}">
                      <a16:creationId xmlns:a16="http://schemas.microsoft.com/office/drawing/2014/main" id="{3EAC7526-0A3E-4663-9DB1-FDD920900CE5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217823" y="8015345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20</a:t>
                  </a:r>
                </a:p>
              </p:txBody>
            </p:sp>
            <p:sp>
              <p:nvSpPr>
                <p:cNvPr id="117" name="TextBox 62">
                  <a:extLst>
                    <a:ext uri="{FF2B5EF4-FFF2-40B4-BE49-F238E27FC236}">
                      <a16:creationId xmlns:a16="http://schemas.microsoft.com/office/drawing/2014/main" id="{0B83DA32-2B11-4D32-923B-D81E5E4DEA41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167795" y="8271134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25</a:t>
                  </a:r>
                </a:p>
              </p:txBody>
            </p:sp>
            <p:sp>
              <p:nvSpPr>
                <p:cNvPr id="118" name="TextBox 63">
                  <a:extLst>
                    <a:ext uri="{FF2B5EF4-FFF2-40B4-BE49-F238E27FC236}">
                      <a16:creationId xmlns:a16="http://schemas.microsoft.com/office/drawing/2014/main" id="{C51E2998-99F1-40C0-9206-E9EFD67BD8C8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038167" y="8490394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30</a:t>
                  </a:r>
                </a:p>
              </p:txBody>
            </p:sp>
            <p:sp>
              <p:nvSpPr>
                <p:cNvPr id="119" name="TextBox 64">
                  <a:extLst>
                    <a:ext uri="{FF2B5EF4-FFF2-40B4-BE49-F238E27FC236}">
                      <a16:creationId xmlns:a16="http://schemas.microsoft.com/office/drawing/2014/main" id="{B666990C-51FB-4314-BFBF-213DB3A92B4B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825245" y="8643858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35</a:t>
                  </a:r>
                </a:p>
              </p:txBody>
            </p:sp>
            <p:sp>
              <p:nvSpPr>
                <p:cNvPr id="120" name="TextBox 65">
                  <a:extLst>
                    <a:ext uri="{FF2B5EF4-FFF2-40B4-BE49-F238E27FC236}">
                      <a16:creationId xmlns:a16="http://schemas.microsoft.com/office/drawing/2014/main" id="{08AF5CBD-CE69-4D7F-BD3E-77CD3150869F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566282" y="8680968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40</a:t>
                  </a:r>
                </a:p>
              </p:txBody>
            </p:sp>
            <p:sp>
              <p:nvSpPr>
                <p:cNvPr id="121" name="TextBox 66">
                  <a:extLst>
                    <a:ext uri="{FF2B5EF4-FFF2-40B4-BE49-F238E27FC236}">
                      <a16:creationId xmlns:a16="http://schemas.microsoft.com/office/drawing/2014/main" id="{8E7FA079-5148-402A-9CC5-F1F3510617DB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283337" y="8643858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45</a:t>
                  </a:r>
                </a:p>
              </p:txBody>
            </p:sp>
            <p:sp>
              <p:nvSpPr>
                <p:cNvPr id="122" name="TextBox 67">
                  <a:extLst>
                    <a:ext uri="{FF2B5EF4-FFF2-40B4-BE49-F238E27FC236}">
                      <a16:creationId xmlns:a16="http://schemas.microsoft.com/office/drawing/2014/main" id="{B0874AAB-7A09-496E-A637-72865CD4542B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086255" y="8501241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50</a:t>
                  </a:r>
                </a:p>
              </p:txBody>
            </p:sp>
            <p:sp>
              <p:nvSpPr>
                <p:cNvPr id="123" name="TextBox 68">
                  <a:extLst>
                    <a:ext uri="{FF2B5EF4-FFF2-40B4-BE49-F238E27FC236}">
                      <a16:creationId xmlns:a16="http://schemas.microsoft.com/office/drawing/2014/main" id="{1EDF2CE8-B045-4780-A7AE-6EC2E1454EF2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943238" y="8268470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55</a:t>
                  </a:r>
                </a:p>
              </p:txBody>
            </p:sp>
            <p:sp>
              <p:nvSpPr>
                <p:cNvPr id="124" name="TextBox 69">
                  <a:extLst>
                    <a:ext uri="{FF2B5EF4-FFF2-40B4-BE49-F238E27FC236}">
                      <a16:creationId xmlns:a16="http://schemas.microsoft.com/office/drawing/2014/main" id="{6FCA81A1-1CD6-4994-9D48-C68EECFB33B0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894710" y="8010452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60</a:t>
                  </a:r>
                </a:p>
              </p:txBody>
            </p:sp>
            <p:sp>
              <p:nvSpPr>
                <p:cNvPr id="125" name="TextBox 70">
                  <a:extLst>
                    <a:ext uri="{FF2B5EF4-FFF2-40B4-BE49-F238E27FC236}">
                      <a16:creationId xmlns:a16="http://schemas.microsoft.com/office/drawing/2014/main" id="{67D49984-4EFC-4AAE-BF26-81D9D1A7E0DB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959564" y="7779886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65</a:t>
                  </a:r>
                </a:p>
              </p:txBody>
            </p:sp>
            <p:sp>
              <p:nvSpPr>
                <p:cNvPr id="126" name="TextBox 71">
                  <a:extLst>
                    <a:ext uri="{FF2B5EF4-FFF2-40B4-BE49-F238E27FC236}">
                      <a16:creationId xmlns:a16="http://schemas.microsoft.com/office/drawing/2014/main" id="{997C4F12-D16E-48C4-BFDA-2423C4DA2406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063968" y="7554961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70</a:t>
                  </a:r>
                </a:p>
              </p:txBody>
            </p:sp>
            <p:sp>
              <p:nvSpPr>
                <p:cNvPr id="127" name="TextBox 72">
                  <a:extLst>
                    <a:ext uri="{FF2B5EF4-FFF2-40B4-BE49-F238E27FC236}">
                      <a16:creationId xmlns:a16="http://schemas.microsoft.com/office/drawing/2014/main" id="{3F1F5778-A731-4450-9EA6-537A6FDCFCB8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273913" y="7399023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75</a:t>
                  </a:r>
                </a:p>
              </p:txBody>
            </p:sp>
          </p:grpSp>
          <p:sp>
            <p:nvSpPr>
              <p:cNvPr id="111" name="TextBox 56">
                <a:extLst>
                  <a:ext uri="{FF2B5EF4-FFF2-40B4-BE49-F238E27FC236}">
                    <a16:creationId xmlns:a16="http://schemas.microsoft.com/office/drawing/2014/main" id="{70F89710-D1F5-42F5-AF0C-00458A2E3B3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569588" y="7344451"/>
                <a:ext cx="296796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36000" tIns="36000" rIns="36000" bIns="36000"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r>
                  <a:rPr lang="en-GB" altLang="en-US" sz="1400" b="1" dirty="0">
                    <a:latin typeface="Century Gothic" panose="020B0502020202020204" pitchFamily="34" charset="0"/>
                  </a:rPr>
                  <a:t>0</a:t>
                </a:r>
              </a:p>
            </p:txBody>
          </p:sp>
          <p:sp>
            <p:nvSpPr>
              <p:cNvPr id="112" name="TextBox 57">
                <a:extLst>
                  <a:ext uri="{FF2B5EF4-FFF2-40B4-BE49-F238E27FC236}">
                    <a16:creationId xmlns:a16="http://schemas.microsoft.com/office/drawing/2014/main" id="{24D31188-F839-4B16-85D1-DBC4034AF68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825008" y="7405333"/>
                <a:ext cx="296796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36000" tIns="36000" rIns="36000" bIns="36000"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r>
                  <a:rPr lang="en-GB" altLang="en-US" sz="1400" b="1" dirty="0">
                    <a:latin typeface="Century Gothic" panose="020B0502020202020204" pitchFamily="34" charset="0"/>
                  </a:rPr>
                  <a:t>5</a:t>
                </a:r>
              </a:p>
            </p:txBody>
          </p:sp>
        </p:grpSp>
        <p:cxnSp>
          <p:nvCxnSpPr>
            <p:cNvPr id="108" name="Straight Arrow Connector 107">
              <a:extLst>
                <a:ext uri="{FF2B5EF4-FFF2-40B4-BE49-F238E27FC236}">
                  <a16:creationId xmlns:a16="http://schemas.microsoft.com/office/drawing/2014/main" id="{C758C50A-F53F-4D45-A45B-00B52DAB2E00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5098998" y="2586204"/>
              <a:ext cx="123375" cy="285911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9" name="TextBox 6">
              <a:extLst>
                <a:ext uri="{FF2B5EF4-FFF2-40B4-BE49-F238E27FC236}">
                  <a16:creationId xmlns:a16="http://schemas.microsoft.com/office/drawing/2014/main" id="{41977A17-8DAB-494C-9BD3-33CE9870622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32326" y="2871289"/>
              <a:ext cx="177922" cy="129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36000" tIns="36000" rIns="36000" bIns="3600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r>
                <a:rPr lang="en-GB" altLang="en-US" sz="1400" b="1" dirty="0">
                  <a:latin typeface="Century Gothic" panose="020B0502020202020204" pitchFamily="34" charset="0"/>
                </a:rPr>
                <a:t>g</a:t>
              </a:r>
            </a:p>
          </p:txBody>
        </p:sp>
      </p:grpSp>
      <p:grpSp>
        <p:nvGrpSpPr>
          <p:cNvPr id="200" name="Group 97">
            <a:extLst>
              <a:ext uri="{FF2B5EF4-FFF2-40B4-BE49-F238E27FC236}">
                <a16:creationId xmlns:a16="http://schemas.microsoft.com/office/drawing/2014/main" id="{76535D69-11D9-497A-97A9-CE587E939AF8}"/>
              </a:ext>
            </a:extLst>
          </p:cNvPr>
          <p:cNvGrpSpPr>
            <a:grpSpLocks/>
          </p:cNvGrpSpPr>
          <p:nvPr/>
        </p:nvGrpSpPr>
        <p:grpSpPr bwMode="auto">
          <a:xfrm>
            <a:off x="5465321" y="2089386"/>
            <a:ext cx="2022082" cy="2351128"/>
            <a:chOff x="4657349" y="2102624"/>
            <a:chExt cx="1141158" cy="1326376"/>
          </a:xfrm>
        </p:grpSpPr>
        <p:grpSp>
          <p:nvGrpSpPr>
            <p:cNvPr id="201" name="Group 11">
              <a:extLst>
                <a:ext uri="{FF2B5EF4-FFF2-40B4-BE49-F238E27FC236}">
                  <a16:creationId xmlns:a16="http://schemas.microsoft.com/office/drawing/2014/main" id="{AFAC8FBF-D11E-49B6-9A7D-9E49E063A27A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4657349" y="2102624"/>
              <a:ext cx="1141158" cy="1326376"/>
              <a:chOff x="766712" y="6837917"/>
              <a:chExt cx="1903595" cy="2212558"/>
            </a:xfrm>
          </p:grpSpPr>
          <p:grpSp>
            <p:nvGrpSpPr>
              <p:cNvPr id="204" name="Group 55">
                <a:extLst>
                  <a:ext uri="{FF2B5EF4-FFF2-40B4-BE49-F238E27FC236}">
                    <a16:creationId xmlns:a16="http://schemas.microsoft.com/office/drawing/2014/main" id="{6276557F-CCD3-49A0-82FB-E611C87F421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66712" y="6837917"/>
                <a:ext cx="1903595" cy="2212558"/>
                <a:chOff x="766712" y="6837917"/>
                <a:chExt cx="1903595" cy="2212558"/>
              </a:xfrm>
            </p:grpSpPr>
            <p:grpSp>
              <p:nvGrpSpPr>
                <p:cNvPr id="207" name="Group 58">
                  <a:extLst>
                    <a:ext uri="{FF2B5EF4-FFF2-40B4-BE49-F238E27FC236}">
                      <a16:creationId xmlns:a16="http://schemas.microsoft.com/office/drawing/2014/main" id="{85806253-F327-4979-91D2-8FE81C19AAF8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766712" y="6837917"/>
                  <a:ext cx="1903595" cy="2212558"/>
                  <a:chOff x="1343581" y="6927667"/>
                  <a:chExt cx="1010861" cy="1174928"/>
                </a:xfrm>
              </p:grpSpPr>
              <p:cxnSp>
                <p:nvCxnSpPr>
                  <p:cNvPr id="222" name="Straight Connector 221">
                    <a:extLst>
                      <a:ext uri="{FF2B5EF4-FFF2-40B4-BE49-F238E27FC236}">
                        <a16:creationId xmlns:a16="http://schemas.microsoft.com/office/drawing/2014/main" id="{567F2EF9-BA37-4117-95A6-50900383C097}"/>
                      </a:ext>
                    </a:extLst>
                  </p:cNvPr>
                  <p:cNvCxnSpPr/>
                  <p:nvPr/>
                </p:nvCxnSpPr>
                <p:spPr>
                  <a:xfrm>
                    <a:off x="1503857" y="6999344"/>
                    <a:ext cx="669221" cy="0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223" name="Rectangle: Rounded Corners 222">
                    <a:extLst>
                      <a:ext uri="{FF2B5EF4-FFF2-40B4-BE49-F238E27FC236}">
                        <a16:creationId xmlns:a16="http://schemas.microsoft.com/office/drawing/2014/main" id="{84B46638-3B9C-4E54-A15F-A7DD4406BCE7}"/>
                      </a:ext>
                    </a:extLst>
                  </p:cNvPr>
                  <p:cNvSpPr/>
                  <p:nvPr/>
                </p:nvSpPr>
                <p:spPr>
                  <a:xfrm>
                    <a:off x="1343581" y="7104749"/>
                    <a:ext cx="1010861" cy="997846"/>
                  </a:xfrm>
                  <a:prstGeom prst="roundRect">
                    <a:avLst/>
                  </a:prstGeom>
                  <a:solidFill>
                    <a:schemeClr val="bg1">
                      <a:lumMod val="85000"/>
                    </a:schemeClr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1400" b="1">
                      <a:latin typeface="Century Gothic" panose="020B0502020202020204" pitchFamily="34" charset="0"/>
                    </a:endParaRPr>
                  </a:p>
                </p:txBody>
              </p:sp>
              <p:sp>
                <p:nvSpPr>
                  <p:cNvPr id="224" name="Oval 223">
                    <a:extLst>
                      <a:ext uri="{FF2B5EF4-FFF2-40B4-BE49-F238E27FC236}">
                        <a16:creationId xmlns:a16="http://schemas.microsoft.com/office/drawing/2014/main" id="{ABC15CF4-143A-4C75-B337-50C18735455E}"/>
                      </a:ext>
                    </a:extLst>
                  </p:cNvPr>
                  <p:cNvSpPr/>
                  <p:nvPr/>
                </p:nvSpPr>
                <p:spPr>
                  <a:xfrm>
                    <a:off x="1387165" y="7149723"/>
                    <a:ext cx="913852" cy="914926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1400" b="1" dirty="0">
                      <a:latin typeface="Century Gothic" panose="020B0502020202020204" pitchFamily="34" charset="0"/>
                    </a:endParaRPr>
                  </a:p>
                </p:txBody>
              </p:sp>
              <p:cxnSp>
                <p:nvCxnSpPr>
                  <p:cNvPr id="225" name="Straight Connector 224">
                    <a:extLst>
                      <a:ext uri="{FF2B5EF4-FFF2-40B4-BE49-F238E27FC236}">
                        <a16:creationId xmlns:a16="http://schemas.microsoft.com/office/drawing/2014/main" id="{1F6F854F-3E82-468C-906A-A420FC84232A}"/>
                      </a:ext>
                    </a:extLst>
                  </p:cNvPr>
                  <p:cNvCxnSpPr/>
                  <p:nvPr/>
                </p:nvCxnSpPr>
                <p:spPr>
                  <a:xfrm flipV="1">
                    <a:off x="1710528" y="7004965"/>
                    <a:ext cx="0" cy="9978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26" name="Straight Connector 225">
                    <a:extLst>
                      <a:ext uri="{FF2B5EF4-FFF2-40B4-BE49-F238E27FC236}">
                        <a16:creationId xmlns:a16="http://schemas.microsoft.com/office/drawing/2014/main" id="{5A1B88F9-6861-4B92-B02D-E5E3648A96A7}"/>
                      </a:ext>
                    </a:extLst>
                  </p:cNvPr>
                  <p:cNvCxnSpPr/>
                  <p:nvPr/>
                </p:nvCxnSpPr>
                <p:spPr>
                  <a:xfrm flipV="1">
                    <a:off x="1977654" y="7004965"/>
                    <a:ext cx="0" cy="9978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227" name="Arc 226">
                    <a:extLst>
                      <a:ext uri="{FF2B5EF4-FFF2-40B4-BE49-F238E27FC236}">
                        <a16:creationId xmlns:a16="http://schemas.microsoft.com/office/drawing/2014/main" id="{016CBCD3-ABC7-4F3D-85E5-2632EE7F1891}"/>
                      </a:ext>
                    </a:extLst>
                  </p:cNvPr>
                  <p:cNvSpPr/>
                  <p:nvPr/>
                </p:nvSpPr>
                <p:spPr>
                  <a:xfrm rot="10800000">
                    <a:off x="1467302" y="6927667"/>
                    <a:ext cx="71703" cy="71677"/>
                  </a:xfrm>
                  <a:prstGeom prst="arc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1400" b="1" dirty="0">
                      <a:latin typeface="Century Gothic" panose="020B0502020202020204" pitchFamily="34" charset="0"/>
                    </a:endParaRPr>
                  </a:p>
                </p:txBody>
              </p:sp>
              <p:sp>
                <p:nvSpPr>
                  <p:cNvPr id="228" name="Arc 227">
                    <a:extLst>
                      <a:ext uri="{FF2B5EF4-FFF2-40B4-BE49-F238E27FC236}">
                        <a16:creationId xmlns:a16="http://schemas.microsoft.com/office/drawing/2014/main" id="{69A17974-4F9E-4C2E-8AD1-7ABDA7075041}"/>
                      </a:ext>
                    </a:extLst>
                  </p:cNvPr>
                  <p:cNvSpPr/>
                  <p:nvPr/>
                </p:nvSpPr>
                <p:spPr>
                  <a:xfrm rot="10800000" flipH="1">
                    <a:off x="2130899" y="6927667"/>
                    <a:ext cx="71703" cy="71677"/>
                  </a:xfrm>
                  <a:prstGeom prst="arc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1400" b="1" dirty="0">
                      <a:latin typeface="Century Gothic" panose="020B0502020202020204" pitchFamily="34" charset="0"/>
                    </a:endParaRPr>
                  </a:p>
                </p:txBody>
              </p:sp>
              <p:sp>
                <p:nvSpPr>
                  <p:cNvPr id="229" name="Oval 228">
                    <a:extLst>
                      <a:ext uri="{FF2B5EF4-FFF2-40B4-BE49-F238E27FC236}">
                        <a16:creationId xmlns:a16="http://schemas.microsoft.com/office/drawing/2014/main" id="{22D5E2CF-C281-4067-AEBF-F938BBDDD6DF}"/>
                      </a:ext>
                    </a:extLst>
                  </p:cNvPr>
                  <p:cNvSpPr/>
                  <p:nvPr/>
                </p:nvSpPr>
                <p:spPr>
                  <a:xfrm>
                    <a:off x="1825814" y="7592429"/>
                    <a:ext cx="36554" cy="36541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1400" b="1">
                      <a:latin typeface="Century Gothic" panose="020B0502020202020204" pitchFamily="34" charset="0"/>
                    </a:endParaRPr>
                  </a:p>
                </p:txBody>
              </p:sp>
              <p:cxnSp>
                <p:nvCxnSpPr>
                  <p:cNvPr id="230" name="Straight Connector 229">
                    <a:extLst>
                      <a:ext uri="{FF2B5EF4-FFF2-40B4-BE49-F238E27FC236}">
                        <a16:creationId xmlns:a16="http://schemas.microsoft.com/office/drawing/2014/main" id="{651A6808-9A40-4FB9-B55B-CEF6E0DD59E2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1845497" y="7149723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31" name="Straight Connector 230">
                    <a:extLst>
                      <a:ext uri="{FF2B5EF4-FFF2-40B4-BE49-F238E27FC236}">
                        <a16:creationId xmlns:a16="http://schemas.microsoft.com/office/drawing/2014/main" id="{682EB953-8F8E-4415-93F2-FA4DF4641B7E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1845497" y="7994378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32" name="Straight Connector 231">
                    <a:extLst>
                      <a:ext uri="{FF2B5EF4-FFF2-40B4-BE49-F238E27FC236}">
                        <a16:creationId xmlns:a16="http://schemas.microsoft.com/office/drawing/2014/main" id="{E5003710-13AD-4DE6-88F1-A55C7F94A291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5400000" flipV="1">
                    <a:off x="1417392" y="7573444"/>
                    <a:ext cx="0" cy="63267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33" name="Straight Connector 232">
                    <a:extLst>
                      <a:ext uri="{FF2B5EF4-FFF2-40B4-BE49-F238E27FC236}">
                        <a16:creationId xmlns:a16="http://schemas.microsoft.com/office/drawing/2014/main" id="{6263ACD0-3B31-41C5-86F9-FC66E96DF190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5400000" flipV="1">
                    <a:off x="2264463" y="7572741"/>
                    <a:ext cx="0" cy="6467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34" name="Straight Connector 233">
                    <a:extLst>
                      <a:ext uri="{FF2B5EF4-FFF2-40B4-BE49-F238E27FC236}">
                        <a16:creationId xmlns:a16="http://schemas.microsoft.com/office/drawing/2014/main" id="{463231AD-92F6-4BEA-A49E-569B9E5D44D8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700000" flipV="1">
                    <a:off x="2153394" y="7276210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35" name="Straight Connector 234">
                    <a:extLst>
                      <a:ext uri="{FF2B5EF4-FFF2-40B4-BE49-F238E27FC236}">
                        <a16:creationId xmlns:a16="http://schemas.microsoft.com/office/drawing/2014/main" id="{FFA4EEA7-102B-447E-A8B1-6F581E40DD0E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700000" flipV="1">
                    <a:off x="1539005" y="7874918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36" name="Straight Connector 235">
                    <a:extLst>
                      <a:ext uri="{FF2B5EF4-FFF2-40B4-BE49-F238E27FC236}">
                        <a16:creationId xmlns:a16="http://schemas.microsoft.com/office/drawing/2014/main" id="{8C56D450-16B8-48CE-8ACC-5D965E120DCF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8900000" flipH="1" flipV="1">
                    <a:off x="1541817" y="7271994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37" name="Straight Connector 236">
                    <a:extLst>
                      <a:ext uri="{FF2B5EF4-FFF2-40B4-BE49-F238E27FC236}">
                        <a16:creationId xmlns:a16="http://schemas.microsoft.com/office/drawing/2014/main" id="{FEECEEFF-5F07-4711-B85D-6C0789633526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8900000" flipH="1" flipV="1">
                    <a:off x="2150582" y="7874918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38" name="Straight Connector 237">
                    <a:extLst>
                      <a:ext uri="{FF2B5EF4-FFF2-40B4-BE49-F238E27FC236}">
                        <a16:creationId xmlns:a16="http://schemas.microsoft.com/office/drawing/2014/main" id="{13296D5E-188B-45D3-B7C5-2826A2B1FBC6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3960000" flipV="1">
                    <a:off x="2242671" y="7423065"/>
                    <a:ext cx="0" cy="63266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39" name="Straight Connector 238">
                    <a:extLst>
                      <a:ext uri="{FF2B5EF4-FFF2-40B4-BE49-F238E27FC236}">
                        <a16:creationId xmlns:a16="http://schemas.microsoft.com/office/drawing/2014/main" id="{B306D423-9CAF-42A1-AD5A-91885510CF52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3960000" flipV="1">
                    <a:off x="1447620" y="7732958"/>
                    <a:ext cx="0" cy="6467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40" name="Straight Connector 239">
                    <a:extLst>
                      <a:ext uri="{FF2B5EF4-FFF2-40B4-BE49-F238E27FC236}">
                        <a16:creationId xmlns:a16="http://schemas.microsoft.com/office/drawing/2014/main" id="{C240BCE6-C405-4706-8D9F-8865F21F21B1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7640000" flipH="1" flipV="1">
                    <a:off x="1447620" y="7409713"/>
                    <a:ext cx="0" cy="6467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41" name="Straight Connector 240">
                    <a:extLst>
                      <a:ext uri="{FF2B5EF4-FFF2-40B4-BE49-F238E27FC236}">
                        <a16:creationId xmlns:a16="http://schemas.microsoft.com/office/drawing/2014/main" id="{87288B33-17CD-4E98-8E15-492966D1F254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7640000" flipH="1" flipV="1">
                    <a:off x="2237047" y="7735067"/>
                    <a:ext cx="0" cy="63266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42" name="Straight Connector 241">
                    <a:extLst>
                      <a:ext uri="{FF2B5EF4-FFF2-40B4-BE49-F238E27FC236}">
                        <a16:creationId xmlns:a16="http://schemas.microsoft.com/office/drawing/2014/main" id="{25B0B11C-265E-4E8E-9ADB-EF118EE1EF63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320000" flipV="1">
                    <a:off x="2012802" y="7182048"/>
                    <a:ext cx="0" cy="6324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43" name="Straight Connector 242">
                    <a:extLst>
                      <a:ext uri="{FF2B5EF4-FFF2-40B4-BE49-F238E27FC236}">
                        <a16:creationId xmlns:a16="http://schemas.microsoft.com/office/drawing/2014/main" id="{AA75FBAE-EB9A-4C69-955D-CD89D0852DC5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320000" flipV="1">
                    <a:off x="1673974" y="7964864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44" name="Straight Connector 243">
                    <a:extLst>
                      <a:ext uri="{FF2B5EF4-FFF2-40B4-BE49-F238E27FC236}">
                        <a16:creationId xmlns:a16="http://schemas.microsoft.com/office/drawing/2014/main" id="{98D4B034-7077-4C82-B327-6134043AA028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0280000" flipH="1" flipV="1">
                    <a:off x="2012802" y="7969081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45" name="Straight Connector 244">
                    <a:extLst>
                      <a:ext uri="{FF2B5EF4-FFF2-40B4-BE49-F238E27FC236}">
                        <a16:creationId xmlns:a16="http://schemas.microsoft.com/office/drawing/2014/main" id="{1702C028-539C-46A6-BC37-1478E8C792BE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0280000" flipH="1" flipV="1">
                    <a:off x="1673974" y="7182048"/>
                    <a:ext cx="0" cy="6324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208" name="TextBox 59">
                  <a:extLst>
                    <a:ext uri="{FF2B5EF4-FFF2-40B4-BE49-F238E27FC236}">
                      <a16:creationId xmlns:a16="http://schemas.microsoft.com/office/drawing/2014/main" id="{624C4C42-118D-4573-BC99-4885013B895C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034953" y="7556957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20</a:t>
                  </a:r>
                </a:p>
              </p:txBody>
            </p:sp>
            <p:sp>
              <p:nvSpPr>
                <p:cNvPr id="209" name="TextBox 60">
                  <a:extLst>
                    <a:ext uri="{FF2B5EF4-FFF2-40B4-BE49-F238E27FC236}">
                      <a16:creationId xmlns:a16="http://schemas.microsoft.com/office/drawing/2014/main" id="{C1E050BC-1EB0-40FD-B42F-3C02208F5D65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180254" y="7791901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30</a:t>
                  </a:r>
                </a:p>
              </p:txBody>
            </p:sp>
            <p:sp>
              <p:nvSpPr>
                <p:cNvPr id="210" name="TextBox 61">
                  <a:extLst>
                    <a:ext uri="{FF2B5EF4-FFF2-40B4-BE49-F238E27FC236}">
                      <a16:creationId xmlns:a16="http://schemas.microsoft.com/office/drawing/2014/main" id="{3830366C-E5CF-4A7C-97DA-A4298EB05A94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217823" y="8015345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40</a:t>
                  </a:r>
                </a:p>
              </p:txBody>
            </p:sp>
            <p:sp>
              <p:nvSpPr>
                <p:cNvPr id="211" name="TextBox 62">
                  <a:extLst>
                    <a:ext uri="{FF2B5EF4-FFF2-40B4-BE49-F238E27FC236}">
                      <a16:creationId xmlns:a16="http://schemas.microsoft.com/office/drawing/2014/main" id="{2E36C44A-E758-4A81-8EC8-FD12539DB5CD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167795" y="8271134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50</a:t>
                  </a:r>
                </a:p>
              </p:txBody>
            </p:sp>
            <p:sp>
              <p:nvSpPr>
                <p:cNvPr id="212" name="TextBox 63">
                  <a:extLst>
                    <a:ext uri="{FF2B5EF4-FFF2-40B4-BE49-F238E27FC236}">
                      <a16:creationId xmlns:a16="http://schemas.microsoft.com/office/drawing/2014/main" id="{9AE9C828-A09D-4C0E-8AA9-F599077B6429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038167" y="8490394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60</a:t>
                  </a:r>
                </a:p>
              </p:txBody>
            </p:sp>
            <p:sp>
              <p:nvSpPr>
                <p:cNvPr id="213" name="TextBox 64">
                  <a:extLst>
                    <a:ext uri="{FF2B5EF4-FFF2-40B4-BE49-F238E27FC236}">
                      <a16:creationId xmlns:a16="http://schemas.microsoft.com/office/drawing/2014/main" id="{9EAC7891-EAEB-4007-BBC0-52F730EA7CDB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825245" y="8643858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70</a:t>
                  </a:r>
                </a:p>
              </p:txBody>
            </p:sp>
            <p:sp>
              <p:nvSpPr>
                <p:cNvPr id="214" name="TextBox 65">
                  <a:extLst>
                    <a:ext uri="{FF2B5EF4-FFF2-40B4-BE49-F238E27FC236}">
                      <a16:creationId xmlns:a16="http://schemas.microsoft.com/office/drawing/2014/main" id="{30869FA9-7851-4B54-BCE5-E8112C750756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566282" y="8680968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80</a:t>
                  </a:r>
                </a:p>
              </p:txBody>
            </p:sp>
            <p:sp>
              <p:nvSpPr>
                <p:cNvPr id="215" name="TextBox 66">
                  <a:extLst>
                    <a:ext uri="{FF2B5EF4-FFF2-40B4-BE49-F238E27FC236}">
                      <a16:creationId xmlns:a16="http://schemas.microsoft.com/office/drawing/2014/main" id="{E5BFA83C-0883-45C7-B7FC-40BA60E1F209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283337" y="8643858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90</a:t>
                  </a:r>
                </a:p>
              </p:txBody>
            </p:sp>
            <p:sp>
              <p:nvSpPr>
                <p:cNvPr id="216" name="TextBox 67">
                  <a:extLst>
                    <a:ext uri="{FF2B5EF4-FFF2-40B4-BE49-F238E27FC236}">
                      <a16:creationId xmlns:a16="http://schemas.microsoft.com/office/drawing/2014/main" id="{3A372E52-0C09-40F0-95BE-2E5CC6717A6E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086255" y="8501241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100</a:t>
                  </a:r>
                </a:p>
              </p:txBody>
            </p:sp>
            <p:sp>
              <p:nvSpPr>
                <p:cNvPr id="217" name="TextBox 68">
                  <a:extLst>
                    <a:ext uri="{FF2B5EF4-FFF2-40B4-BE49-F238E27FC236}">
                      <a16:creationId xmlns:a16="http://schemas.microsoft.com/office/drawing/2014/main" id="{0C412031-6F18-46DC-865A-F2332468285E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943238" y="8268470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110</a:t>
                  </a:r>
                </a:p>
              </p:txBody>
            </p:sp>
            <p:sp>
              <p:nvSpPr>
                <p:cNvPr id="218" name="TextBox 69">
                  <a:extLst>
                    <a:ext uri="{FF2B5EF4-FFF2-40B4-BE49-F238E27FC236}">
                      <a16:creationId xmlns:a16="http://schemas.microsoft.com/office/drawing/2014/main" id="{CDA81A08-4E3B-4E5D-9710-8FB61D5FA90C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894710" y="8010452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120</a:t>
                  </a:r>
                </a:p>
              </p:txBody>
            </p:sp>
            <p:sp>
              <p:nvSpPr>
                <p:cNvPr id="219" name="TextBox 70">
                  <a:extLst>
                    <a:ext uri="{FF2B5EF4-FFF2-40B4-BE49-F238E27FC236}">
                      <a16:creationId xmlns:a16="http://schemas.microsoft.com/office/drawing/2014/main" id="{D75A3331-263C-4608-B157-46E98AED4DFE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959564" y="7779886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130</a:t>
                  </a:r>
                </a:p>
              </p:txBody>
            </p:sp>
            <p:sp>
              <p:nvSpPr>
                <p:cNvPr id="220" name="TextBox 71">
                  <a:extLst>
                    <a:ext uri="{FF2B5EF4-FFF2-40B4-BE49-F238E27FC236}">
                      <a16:creationId xmlns:a16="http://schemas.microsoft.com/office/drawing/2014/main" id="{CBD90435-B237-4630-9AD6-55FFE14E8378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063968" y="7554961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140</a:t>
                  </a:r>
                </a:p>
              </p:txBody>
            </p:sp>
            <p:sp>
              <p:nvSpPr>
                <p:cNvPr id="221" name="TextBox 72">
                  <a:extLst>
                    <a:ext uri="{FF2B5EF4-FFF2-40B4-BE49-F238E27FC236}">
                      <a16:creationId xmlns:a16="http://schemas.microsoft.com/office/drawing/2014/main" id="{D734DACA-6F10-4BB6-A04A-AC432A9993A6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273913" y="7399023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 dirty="0">
                      <a:latin typeface="Century Gothic" panose="020B0502020202020204" pitchFamily="34" charset="0"/>
                    </a:rPr>
                    <a:t>150</a:t>
                  </a:r>
                </a:p>
              </p:txBody>
            </p:sp>
          </p:grpSp>
          <p:sp>
            <p:nvSpPr>
              <p:cNvPr id="205" name="TextBox 56">
                <a:extLst>
                  <a:ext uri="{FF2B5EF4-FFF2-40B4-BE49-F238E27FC236}">
                    <a16:creationId xmlns:a16="http://schemas.microsoft.com/office/drawing/2014/main" id="{CF2B90DF-2BB2-4EBA-A91E-FAF4672A934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569588" y="7344451"/>
                <a:ext cx="296796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36000" tIns="36000" rIns="36000" bIns="36000"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r>
                  <a:rPr lang="en-GB" altLang="en-US" sz="1400" b="1" dirty="0">
                    <a:latin typeface="Century Gothic" panose="020B0502020202020204" pitchFamily="34" charset="0"/>
                  </a:rPr>
                  <a:t>0</a:t>
                </a:r>
              </a:p>
            </p:txBody>
          </p:sp>
          <p:sp>
            <p:nvSpPr>
              <p:cNvPr id="206" name="TextBox 57">
                <a:extLst>
                  <a:ext uri="{FF2B5EF4-FFF2-40B4-BE49-F238E27FC236}">
                    <a16:creationId xmlns:a16="http://schemas.microsoft.com/office/drawing/2014/main" id="{083C1CB5-C996-4BEB-8F76-C6AB8DBCD0D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825008" y="7405333"/>
                <a:ext cx="296796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36000" tIns="36000" rIns="36000" bIns="36000"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r>
                  <a:rPr lang="en-GB" altLang="en-US" sz="1400" b="1" dirty="0">
                    <a:latin typeface="Century Gothic" panose="020B0502020202020204" pitchFamily="34" charset="0"/>
                  </a:rPr>
                  <a:t>10</a:t>
                </a:r>
              </a:p>
            </p:txBody>
          </p:sp>
        </p:grpSp>
        <p:cxnSp>
          <p:nvCxnSpPr>
            <p:cNvPr id="202" name="Straight Arrow Connector 201">
              <a:extLst>
                <a:ext uri="{FF2B5EF4-FFF2-40B4-BE49-F238E27FC236}">
                  <a16:creationId xmlns:a16="http://schemas.microsoft.com/office/drawing/2014/main" id="{C0D57E25-B56D-42A6-8CA3-080F56C25337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5107076" y="2568147"/>
              <a:ext cx="115298" cy="303968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3" name="TextBox 6">
              <a:extLst>
                <a:ext uri="{FF2B5EF4-FFF2-40B4-BE49-F238E27FC236}">
                  <a16:creationId xmlns:a16="http://schemas.microsoft.com/office/drawing/2014/main" id="{FCE2C372-71CC-4067-94EA-ED3C8111D1F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32326" y="2871289"/>
              <a:ext cx="177922" cy="129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36000" tIns="36000" rIns="36000" bIns="3600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r>
                <a:rPr lang="en-GB" altLang="en-US" sz="1400" b="1" dirty="0">
                  <a:latin typeface="Century Gothic" panose="020B0502020202020204" pitchFamily="34" charset="0"/>
                </a:rPr>
                <a:t>g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623246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45" name="Group 144">
            <a:extLst>
              <a:ext uri="{FF2B5EF4-FFF2-40B4-BE49-F238E27FC236}">
                <a16:creationId xmlns:a16="http://schemas.microsoft.com/office/drawing/2014/main" id="{3A6723F4-316C-4EE7-B8BB-7E8B859F4D30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46" name="TextBox 8">
              <a:extLst>
                <a:ext uri="{FF2B5EF4-FFF2-40B4-BE49-F238E27FC236}">
                  <a16:creationId xmlns:a16="http://schemas.microsoft.com/office/drawing/2014/main" id="{7F930674-6A60-4518-BD5A-14B9C9A2C00A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2019</a:t>
              </a:r>
            </a:p>
          </p:txBody>
        </p:sp>
        <p:pic>
          <p:nvPicPr>
            <p:cNvPr id="147" name="Picture 146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7C4EDC6E-BB47-4A64-A934-282CC7728ED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17" name="Picture 16">
            <a:extLst>
              <a:ext uri="{FF2B5EF4-FFF2-40B4-BE49-F238E27FC236}">
                <a16:creationId xmlns:a16="http://schemas.microsoft.com/office/drawing/2014/main" id="{069B3B1C-A510-4FD5-90F7-C51165A468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2982"/>
            <a:ext cx="8913124" cy="6328196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55E87857-AE23-4C1E-B912-9B8F69E54A40}"/>
              </a:ext>
            </a:extLst>
          </p:cNvPr>
          <p:cNvSpPr/>
          <p:nvPr/>
        </p:nvSpPr>
        <p:spPr>
          <a:xfrm>
            <a:off x="275304" y="267373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Daniel thinks the tuna could weigh 37g. Is he correct?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your answer.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6568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45" name="Group 144">
            <a:extLst>
              <a:ext uri="{FF2B5EF4-FFF2-40B4-BE49-F238E27FC236}">
                <a16:creationId xmlns:a16="http://schemas.microsoft.com/office/drawing/2014/main" id="{3A6723F4-316C-4EE7-B8BB-7E8B859F4D30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46" name="TextBox 8">
              <a:extLst>
                <a:ext uri="{FF2B5EF4-FFF2-40B4-BE49-F238E27FC236}">
                  <a16:creationId xmlns:a16="http://schemas.microsoft.com/office/drawing/2014/main" id="{7F930674-6A60-4518-BD5A-14B9C9A2C00A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2019</a:t>
              </a:r>
            </a:p>
          </p:txBody>
        </p:sp>
        <p:pic>
          <p:nvPicPr>
            <p:cNvPr id="147" name="Picture 146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7C4EDC6E-BB47-4A64-A934-282CC7728ED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17" name="Picture 16">
            <a:extLst>
              <a:ext uri="{FF2B5EF4-FFF2-40B4-BE49-F238E27FC236}">
                <a16:creationId xmlns:a16="http://schemas.microsoft.com/office/drawing/2014/main" id="{069B3B1C-A510-4FD5-90F7-C51165A468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2982"/>
            <a:ext cx="8913124" cy="6328196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55E87857-AE23-4C1E-B912-9B8F69E54A40}"/>
              </a:ext>
            </a:extLst>
          </p:cNvPr>
          <p:cNvSpPr/>
          <p:nvPr/>
        </p:nvSpPr>
        <p:spPr>
          <a:xfrm>
            <a:off x="275304" y="267373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Daniel thinks the tuna could weigh 37g. Is he correct?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your answer.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Daniel is not correct because…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4612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45" name="Group 144">
            <a:extLst>
              <a:ext uri="{FF2B5EF4-FFF2-40B4-BE49-F238E27FC236}">
                <a16:creationId xmlns:a16="http://schemas.microsoft.com/office/drawing/2014/main" id="{3A6723F4-316C-4EE7-B8BB-7E8B859F4D30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46" name="TextBox 8">
              <a:extLst>
                <a:ext uri="{FF2B5EF4-FFF2-40B4-BE49-F238E27FC236}">
                  <a16:creationId xmlns:a16="http://schemas.microsoft.com/office/drawing/2014/main" id="{7F930674-6A60-4518-BD5A-14B9C9A2C00A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2019</a:t>
              </a:r>
            </a:p>
          </p:txBody>
        </p:sp>
        <p:pic>
          <p:nvPicPr>
            <p:cNvPr id="147" name="Picture 146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7C4EDC6E-BB47-4A64-A934-282CC7728ED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17" name="Picture 16">
            <a:extLst>
              <a:ext uri="{FF2B5EF4-FFF2-40B4-BE49-F238E27FC236}">
                <a16:creationId xmlns:a16="http://schemas.microsoft.com/office/drawing/2014/main" id="{069B3B1C-A510-4FD5-90F7-C51165A468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2982"/>
            <a:ext cx="8913124" cy="6328196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55E87857-AE23-4C1E-B912-9B8F69E54A40}"/>
              </a:ext>
            </a:extLst>
          </p:cNvPr>
          <p:cNvSpPr/>
          <p:nvPr/>
        </p:nvSpPr>
        <p:spPr>
          <a:xfrm>
            <a:off x="275304" y="267373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Daniel thinks the tuna could weigh 37g. Is he correct?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your answer.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Daniel is not correct because the balance scale shows that the tuna is lighter than 37g.</a:t>
            </a: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05690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FAF844F8D8A5418E98F34D21016ED8" ma:contentTypeVersion="17" ma:contentTypeDescription="Create a new document." ma:contentTypeScope="" ma:versionID="6768ad0e7065588ff79bad5efd391656">
  <xsd:schema xmlns:xsd="http://www.w3.org/2001/XMLSchema" xmlns:xs="http://www.w3.org/2001/XMLSchema" xmlns:p="http://schemas.microsoft.com/office/2006/metadata/properties" xmlns:ns1="http://schemas.microsoft.com/sharepoint/v3" xmlns:ns2="86144f90-c7b6-48d0-aae5-f5e9e48cc3df" xmlns:ns3="0f0ae0ff-29c4-4766-b250-c1a9bee8d430" targetNamespace="http://schemas.microsoft.com/office/2006/metadata/properties" ma:root="true" ma:fieldsID="023737c47b7c15f707c24ad90848c5a9" ns1:_="" ns2:_="" ns3:_="">
    <xsd:import namespace="http://schemas.microsoft.com/sharepoint/v3"/>
    <xsd:import namespace="86144f90-c7b6-48d0-aae5-f5e9e48cc3df"/>
    <xsd:import namespace="0f0ae0ff-29c4-4766-b250-c1a9bee8d43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2:TaxKeywordTaxHTField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1:_ip_UnifiedCompliancePolicyProperties" minOccurs="0"/>
                <xsd:element ref="ns1:_ip_UnifiedCompliancePolicyUIAction" minOccurs="0"/>
                <xsd:element ref="ns3:MediaServiceOCR" minOccurs="0"/>
                <xsd:element ref="ns3:MediaServiceEventHashCode" minOccurs="0"/>
                <xsd:element ref="ns3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description="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description="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KeywordTaxHTField" ma:index="13" nillable="true" ma:taxonomy="true" ma:internalName="TaxKeywordTaxHTField" ma:taxonomyFieldName="TaxKeyword" ma:displayName="Enterprise Keywords" ma:fieldId="{23f27201-bee3-471e-b2e7-b64fd8b7ca38}" ma:taxonomyMulti="true" ma:sspId="00000000-0000-0000-0000-000000000000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description="" ma:hidden="true" ma:list="{22ec0cf8-456d-4606-8852-2ed8c6b517f4}" ma:internalName="TaxCatchAll" ma:showField="CatchAllData" ma:web="86144f90-c7b6-48d0-aae5-f5e9e48cc3d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0ae0ff-29c4-4766-b250-c1a9bee8d4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6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7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8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9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2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24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TaxKeywordTaxHTField xmlns="86144f90-c7b6-48d0-aae5-f5e9e48cc3df">
      <Terms xmlns="http://schemas.microsoft.com/office/infopath/2007/PartnerControls"/>
    </TaxKeywordTaxHTField>
    <_ip_UnifiedCompliancePolicyProperties xmlns="http://schemas.microsoft.com/sharepoint/v3" xsi:nil="true"/>
    <TaxCatchAll xmlns="86144f90-c7b6-48d0-aae5-f5e9e48cc3df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3F88905-A61E-44A4-B1BD-2648ACEC22A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86144f90-c7b6-48d0-aae5-f5e9e48cc3df"/>
    <ds:schemaRef ds:uri="0f0ae0ff-29c4-4766-b250-c1a9bee8d4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EF8F11D-A449-4684-B8E0-461263A2E192}">
  <ds:schemaRefs>
    <ds:schemaRef ds:uri="http://schemas.microsoft.com/office/infopath/2007/PartnerControls"/>
    <ds:schemaRef ds:uri="86144f90-c7b6-48d0-aae5-f5e9e48cc3df"/>
    <ds:schemaRef ds:uri="http://purl.org/dc/terms/"/>
    <ds:schemaRef ds:uri="http://schemas.microsoft.com/office/2006/metadata/properties"/>
    <ds:schemaRef ds:uri="http://schemas.microsoft.com/office/2006/documentManagement/types"/>
    <ds:schemaRef ds:uri="http://schemas.microsoft.com/sharepoint/v3"/>
    <ds:schemaRef ds:uri="http://purl.org/dc/elements/1.1/"/>
    <ds:schemaRef ds:uri="http://schemas.openxmlformats.org/package/2006/metadata/core-properties"/>
    <ds:schemaRef ds:uri="0f0ae0ff-29c4-4766-b250-c1a9bee8d430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1843</TotalTime>
  <Words>708</Words>
  <Application>Microsoft Office PowerPoint</Application>
  <PresentationFormat>On-screen Show (4:3)</PresentationFormat>
  <Paragraphs>505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Ashleigh Sobol</dc:creator>
  <cp:lastModifiedBy>Jane Afford</cp:lastModifiedBy>
  <cp:revision>113</cp:revision>
  <dcterms:created xsi:type="dcterms:W3CDTF">2018-03-17T10:08:43Z</dcterms:created>
  <dcterms:modified xsi:type="dcterms:W3CDTF">2020-06-22T17:12:25Z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0x01010060FAF844F8D8A5418E98F34D21016ED8</vt:lpwstr>
  </property>
  <property fmtid="{D5CDD505-2E9C-101B-9397-08002B2CF9AE}" pid="3" name="TaxKeyword">
    <vt:lpwstr/>
  </property>
</Properties>
</file>