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8" r:id="rId6"/>
    <p:sldId id="30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592B64-DF90-4D2E-A9AF-8A71F6DFA25D}" v="105" dt="2018-05-29T14:07:17.1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dsay Grix" userId="a678036f-2d88-407c-addb-d0af3fea6eec" providerId="ADAL" clId="{BFCE5FA3-7DA8-4E91-856D-5C912CA51D73}"/>
    <pc:docChg chg="undo custSel addSld delSld modSld">
      <pc:chgData name="Lindsay Grix" userId="a678036f-2d88-407c-addb-d0af3fea6eec" providerId="ADAL" clId="{BFCE5FA3-7DA8-4E91-856D-5C912CA51D73}" dt="2018-05-29T13:24:58.832" v="412" actId="20577"/>
      <pc:docMkLst>
        <pc:docMk/>
      </pc:docMkLst>
      <pc:sldChg chg="modSp">
        <pc:chgData name="Lindsay Grix" userId="a678036f-2d88-407c-addb-d0af3fea6eec" providerId="ADAL" clId="{BFCE5FA3-7DA8-4E91-856D-5C912CA51D73}" dt="2018-05-29T13:24:58.832" v="412" actId="20577"/>
        <pc:sldMkLst>
          <pc:docMk/>
          <pc:sldMk cId="2637481266" sldId="256"/>
        </pc:sldMkLst>
        <pc:spChg chg="mod">
          <ac:chgData name="Lindsay Grix" userId="a678036f-2d88-407c-addb-d0af3fea6eec" providerId="ADAL" clId="{BFCE5FA3-7DA8-4E91-856D-5C912CA51D73}" dt="2018-05-29T13:24:58.832" v="412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Lindsay Grix" userId="a678036f-2d88-407c-addb-d0af3fea6eec" providerId="ADAL" clId="{BFCE5FA3-7DA8-4E91-856D-5C912CA51D73}" dt="2018-05-29T13:11:04.010" v="138" actId="403"/>
        <pc:sldMkLst>
          <pc:docMk/>
          <pc:sldMk cId="273723392" sldId="308"/>
        </pc:sldMkLst>
        <pc:spChg chg="mod">
          <ac:chgData name="Lindsay Grix" userId="a678036f-2d88-407c-addb-d0af3fea6eec" providerId="ADAL" clId="{BFCE5FA3-7DA8-4E91-856D-5C912CA51D73}" dt="2018-05-29T13:11:04.010" v="138" actId="403"/>
          <ac:spMkLst>
            <pc:docMk/>
            <pc:sldMk cId="273723392" sldId="308"/>
            <ac:spMk id="19" creationId="{5252A847-DE45-4FA3-A1F8-EEBEB845FF8E}"/>
          </ac:spMkLst>
        </pc:spChg>
      </pc:sldChg>
      <pc:sldChg chg="modSp add">
        <pc:chgData name="Lindsay Grix" userId="a678036f-2d88-407c-addb-d0af3fea6eec" providerId="ADAL" clId="{BFCE5FA3-7DA8-4E91-856D-5C912CA51D73}" dt="2018-05-29T13:21:22.177" v="194" actId="20577"/>
        <pc:sldMkLst>
          <pc:docMk/>
          <pc:sldMk cId="1287535808" sldId="309"/>
        </pc:sldMkLst>
        <pc:spChg chg="mod">
          <ac:chgData name="Lindsay Grix" userId="a678036f-2d88-407c-addb-d0af3fea6eec" providerId="ADAL" clId="{BFCE5FA3-7DA8-4E91-856D-5C912CA51D73}" dt="2018-05-29T13:21:22.177" v="194" actId="20577"/>
          <ac:spMkLst>
            <pc:docMk/>
            <pc:sldMk cId="1287535808" sldId="309"/>
            <ac:spMk id="19" creationId="{5252A847-DE45-4FA3-A1F8-EEBEB845FF8E}"/>
          </ac:spMkLst>
        </pc:spChg>
      </pc:sldChg>
    </pc:docChg>
  </pc:docChgLst>
  <pc:docChgLst>
    <pc:chgData name="Sian Stebbings" userId="e14ea2a2-07d0-4302-97b9-16dc822a37cc" providerId="ADAL" clId="{21592B64-DF90-4D2E-A9AF-8A71F6DFA25D}"/>
    <pc:docChg chg="custSel modSld">
      <pc:chgData name="Sian Stebbings" userId="e14ea2a2-07d0-4302-97b9-16dc822a37cc" providerId="ADAL" clId="{21592B64-DF90-4D2E-A9AF-8A71F6DFA25D}" dt="2018-06-03T10:32:06.613" v="105" actId="2710"/>
      <pc:docMkLst>
        <pc:docMk/>
      </pc:docMkLst>
      <pc:sldChg chg="modSp">
        <pc:chgData name="Sian Stebbings" userId="e14ea2a2-07d0-4302-97b9-16dc822a37cc" providerId="ADAL" clId="{21592B64-DF90-4D2E-A9AF-8A71F6DFA25D}" dt="2018-06-03T10:32:06.613" v="105" actId="2710"/>
        <pc:sldMkLst>
          <pc:docMk/>
          <pc:sldMk cId="2637481266" sldId="256"/>
        </pc:sldMkLst>
        <pc:spChg chg="mod">
          <ac:chgData name="Sian Stebbings" userId="e14ea2a2-07d0-4302-97b9-16dc822a37cc" providerId="ADAL" clId="{21592B64-DF90-4D2E-A9AF-8A71F6DFA25D}" dt="2018-06-03T10:32:06.613" v="105" actId="2710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Sian Stebbings" userId="e14ea2a2-07d0-4302-97b9-16dc822a37cc" providerId="ADAL" clId="{21592B64-DF90-4D2E-A9AF-8A71F6DFA25D}" dt="2018-05-29T14:06:35.299" v="94" actId="6549"/>
        <pc:sldMkLst>
          <pc:docMk/>
          <pc:sldMk cId="273723392" sldId="308"/>
        </pc:sldMkLst>
        <pc:spChg chg="mod">
          <ac:chgData name="Sian Stebbings" userId="e14ea2a2-07d0-4302-97b9-16dc822a37cc" providerId="ADAL" clId="{21592B64-DF90-4D2E-A9AF-8A71F6DFA25D}" dt="2018-05-29T14:06:35.299" v="94" actId="6549"/>
          <ac:spMkLst>
            <pc:docMk/>
            <pc:sldMk cId="273723392" sldId="308"/>
            <ac:spMk id="19" creationId="{5252A847-DE45-4FA3-A1F8-EEBEB845FF8E}"/>
          </ac:spMkLst>
        </pc:spChg>
      </pc:sldChg>
      <pc:sldChg chg="modSp">
        <pc:chgData name="Sian Stebbings" userId="e14ea2a2-07d0-4302-97b9-16dc822a37cc" providerId="ADAL" clId="{21592B64-DF90-4D2E-A9AF-8A71F6DFA25D}" dt="2018-05-29T14:07:10.518" v="100" actId="20577"/>
        <pc:sldMkLst>
          <pc:docMk/>
          <pc:sldMk cId="1287535808" sldId="309"/>
        </pc:sldMkLst>
        <pc:spChg chg="mod">
          <ac:chgData name="Sian Stebbings" userId="e14ea2a2-07d0-4302-97b9-16dc822a37cc" providerId="ADAL" clId="{21592B64-DF90-4D2E-A9AF-8A71F6DFA25D}" dt="2018-05-29T14:07:10.518" v="100" actId="20577"/>
          <ac:spMkLst>
            <pc:docMk/>
            <pc:sldMk cId="1287535808" sldId="309"/>
            <ac:spMk id="19" creationId="{5252A847-DE45-4FA3-A1F8-EEBEB845FF8E}"/>
          </ac:spMkLst>
        </pc:spChg>
      </pc:sldChg>
    </pc:docChg>
  </pc:docChgLst>
  <pc:docChgLst>
    <pc:chgData name="Lindsay Grix" userId="a678036f-2d88-407c-addb-d0af3fea6eec" providerId="ADAL" clId="{CDDA1329-2548-422E-BDC7-A5CDC1E8B347}"/>
    <pc:docChg chg="modSld">
      <pc:chgData name="Lindsay Grix" userId="a678036f-2d88-407c-addb-d0af3fea6eec" providerId="ADAL" clId="{CDDA1329-2548-422E-BDC7-A5CDC1E8B347}" dt="2018-05-29T13:47:40.533" v="16" actId="20577"/>
      <pc:docMkLst>
        <pc:docMk/>
      </pc:docMkLst>
      <pc:sldChg chg="modSp">
        <pc:chgData name="Lindsay Grix" userId="a678036f-2d88-407c-addb-d0af3fea6eec" providerId="ADAL" clId="{CDDA1329-2548-422E-BDC7-A5CDC1E8B347}" dt="2018-05-29T13:47:40.533" v="16" actId="20577"/>
        <pc:sldMkLst>
          <pc:docMk/>
          <pc:sldMk cId="2637481266" sldId="256"/>
        </pc:sldMkLst>
        <pc:spChg chg="mod">
          <ac:chgData name="Lindsay Grix" userId="a678036f-2d88-407c-addb-d0af3fea6eec" providerId="ADAL" clId="{CDDA1329-2548-422E-BDC7-A5CDC1E8B347}" dt="2018-05-29T13:47:40.533" v="16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314E36DF-02F4-4957-B175-8AD4C9F6E04E}"/>
    <pc:docChg chg="modSld">
      <pc:chgData name="Ashleigh Sobol" userId="8430f2a2-602f-4dde-a79b-412efd9dd8bf" providerId="ADAL" clId="{314E36DF-02F4-4957-B175-8AD4C9F6E04E}" dt="2018-04-10T14:45:54.533" v="66" actId="20577"/>
      <pc:docMkLst>
        <pc:docMk/>
      </pc:docMkLst>
      <pc:sldChg chg="modSp">
        <pc:chgData name="Ashleigh Sobol" userId="8430f2a2-602f-4dde-a79b-412efd9dd8bf" providerId="ADAL" clId="{314E36DF-02F4-4957-B175-8AD4C9F6E04E}" dt="2018-04-10T14:45:34.662" v="26" actId="20577"/>
        <pc:sldMkLst>
          <pc:docMk/>
          <pc:sldMk cId="2637481266" sldId="256"/>
        </pc:sldMkLst>
        <pc:spChg chg="mod">
          <ac:chgData name="Ashleigh Sobol" userId="8430f2a2-602f-4dde-a79b-412efd9dd8bf" providerId="ADAL" clId="{314E36DF-02F4-4957-B175-8AD4C9F6E04E}" dt="2018-04-10T14:45:34.662" v="26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lassroomsecrets.co.uk/content-domain-filter/?fwp_contentdomain=2g2b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  <a:t>Investigations – Pyramids</a:t>
            </a:r>
          </a:p>
          <a:p>
            <a:pPr lvl="0" algn="ctr"/>
            <a:endParaRPr lang="en-GB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National Curriculum Objectives:</a:t>
            </a:r>
            <a:endParaRPr lang="en-GB" sz="16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fontAlgn="base">
              <a:defRPr/>
            </a:pPr>
            <a:endParaRPr lang="en-GB" sz="16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fontAlgn="base">
              <a:defRPr/>
            </a:pPr>
            <a:r>
              <a:rPr lang="en-GB" sz="16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Mathematics Year 2: (2G2b</a:t>
            </a:r>
            <a:r>
              <a:rPr lang="en-GB" sz="1600">
                <a:solidFill>
                  <a:schemeClr val="tx1"/>
                </a:solidFill>
                <a:latin typeface="SassoonCRInfantMedium" panose="02000603020000020003" pitchFamily="2" charset="0"/>
              </a:rPr>
              <a:t>)</a:t>
            </a:r>
            <a:r>
              <a:rPr lang="en-GB" sz="1600">
                <a:latin typeface="SassoonCRInfantMedium" panose="02000603020000020003" pitchFamily="2" charset="0"/>
              </a:rPr>
              <a:t> </a:t>
            </a:r>
          </a:p>
          <a:p>
            <a:pPr fontAlgn="base">
              <a:defRPr/>
            </a:pPr>
            <a:r>
              <a:rPr lang="en-GB" sz="1600">
                <a:latin typeface="SassoonCRInfantMedium" panose="02000603020000020003" pitchFamily="2" charset="0"/>
                <a:hlinkClick r:id="rId4"/>
              </a:rPr>
              <a:t>Identify </a:t>
            </a:r>
            <a:r>
              <a:rPr lang="en-GB" sz="1600" dirty="0">
                <a:latin typeface="SassoonCRInfantMedium" panose="02000603020000020003" pitchFamily="2" charset="0"/>
                <a:hlinkClick r:id="rId4"/>
              </a:rPr>
              <a:t>and describe the properties of 3-D shapes, including the number of edges, vertices and faces</a:t>
            </a:r>
            <a:endParaRPr lang="en-GB" sz="1600" dirty="0">
              <a:latin typeface="SassoonCRInfantMedium" panose="02000603020000020003" pitchFamily="2" charset="0"/>
            </a:endParaRPr>
          </a:p>
          <a:p>
            <a:pPr lvl="0" fontAlgn="base">
              <a:defRPr/>
            </a:pPr>
            <a:endParaRPr lang="en-GB" sz="16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spcAft>
                <a:spcPts val="0"/>
              </a:spcAft>
              <a:buClrTx/>
              <a:buSzTx/>
              <a:tabLst/>
              <a:defRPr/>
            </a:pPr>
            <a:endParaRPr lang="en-GB" sz="1400" u="sng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1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Can a pyramid have an irregular base?</a:t>
            </a:r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2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Does a pyramid need identical </a:t>
            </a: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triangular faces?</a:t>
            </a:r>
          </a:p>
        </p:txBody>
      </p:sp>
    </p:spTree>
    <p:extLst>
      <p:ext uri="{BB962C8B-B14F-4D97-AF65-F5344CB8AC3E}">
        <p14:creationId xmlns:p14="http://schemas.microsoft.com/office/powerpoint/2010/main" val="1287535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6" ma:contentTypeDescription="Create a new document." ma:contentTypeScope="" ma:versionID="232a3161d8cdc1753e67d98af04160a5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d8d44c83432fc13a39548b2e53d683a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F4862E-A89B-4BBB-AD11-C1944A113B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http://schemas.microsoft.com/sharepoint/v3"/>
    <ds:schemaRef ds:uri="0f0ae0ff-29c4-4766-b250-c1a9bee8d4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823</TotalTime>
  <Words>67</Words>
  <Application>Microsoft Office PowerPoint</Application>
  <PresentationFormat>On-screen Show (4:3)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49</cp:revision>
  <dcterms:created xsi:type="dcterms:W3CDTF">2018-03-17T10:08:43Z</dcterms:created>
  <dcterms:modified xsi:type="dcterms:W3CDTF">2020-07-12T22:47:02Z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