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8.xml" ContentType="application/vnd.openxmlformats-officedocument.theme+xml"/>
  <Override PartName="/ppt/slideLayouts/slideLayout21.xml" ContentType="application/vnd.openxmlformats-officedocument.presentationml.slideLayout+xml"/>
  <Override PartName="/ppt/theme/theme9.xml" ContentType="application/vnd.openxmlformats-officedocument.theme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4" r:id="rId4"/>
    <p:sldMasterId id="2147483697" r:id="rId5"/>
    <p:sldMasterId id="2147483699" r:id="rId6"/>
    <p:sldMasterId id="2147483701" r:id="rId7"/>
    <p:sldMasterId id="2147483703" r:id="rId8"/>
    <p:sldMasterId id="2147483705" r:id="rId9"/>
    <p:sldMasterId id="2147483708" r:id="rId10"/>
    <p:sldMasterId id="2147483678" r:id="rId11"/>
    <p:sldMasterId id="2147483692" r:id="rId12"/>
    <p:sldMasterId id="2147483690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1"/>
  </p:notesMasterIdLst>
  <p:sldIdLst>
    <p:sldId id="357" r:id="rId19"/>
    <p:sldId id="358" r:id="rId20"/>
    <p:sldId id="356" r:id="rId21"/>
    <p:sldId id="364" r:id="rId22"/>
    <p:sldId id="359" r:id="rId23"/>
    <p:sldId id="339" r:id="rId24"/>
    <p:sldId id="353" r:id="rId25"/>
    <p:sldId id="360" r:id="rId26"/>
    <p:sldId id="352" r:id="rId27"/>
    <p:sldId id="363" r:id="rId28"/>
    <p:sldId id="351" r:id="rId29"/>
    <p:sldId id="36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1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06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525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2140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002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0127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1467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2568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6927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4590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249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82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9316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056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295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5519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2259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6258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9264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1771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8799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48962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5393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99195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2144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17200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88501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17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625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1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536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3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95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301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34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12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7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49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4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4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07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461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10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592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2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5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720" y="1286070"/>
            <a:ext cx="6120914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04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8514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   1,300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____ hundreds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blipFill>
                <a:blip r:embed="rId5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45449" y="2239014"/>
            <a:ext cx="7405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16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___ hundred and ___ tens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449" y="1014913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   10 tens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latin typeface="Calibri" panose="020F0502020204030204" pitchFamily="34" charset="0"/>
              </a:rPr>
              <a:t> ___ hundred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6701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   1,300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____ hundreds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blipFill>
                <a:blip r:embed="rId5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45449" y="2239014"/>
            <a:ext cx="7405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16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___ hundred and ___ tens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449" y="1014913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   10 tens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latin typeface="Calibri" panose="020F0502020204030204" pitchFamily="34" charset="0"/>
              </a:rPr>
              <a:t> ___ hundred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438516" y="101491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529956" y="223520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052197" y="221833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416165" y="345549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219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512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745179"/>
              </p:ext>
            </p:extLst>
          </p:nvPr>
        </p:nvGraphicFramePr>
        <p:xfrm>
          <a:off x="2813112" y="986412"/>
          <a:ext cx="5186620" cy="431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23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3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36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692000">
                <a:tc>
                  <a:txBody>
                    <a:bodyPr/>
                    <a:lstStyle/>
                    <a:p>
                      <a:pPr algn="ctr"/>
                      <a:endParaRPr lang="en-GB" sz="4400" b="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endParaRPr>
                    </a:p>
                    <a:p>
                      <a:pPr algn="ctr"/>
                      <a:endParaRPr lang="en-GB" sz="4400" b="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00123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2011291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3337128"/>
            <a:ext cx="484363" cy="47243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1592193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0" y="1592193"/>
            <a:ext cx="484363" cy="47243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2934835"/>
            <a:ext cx="484363" cy="47243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0" y="3337128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0" y="2934835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2934835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2934835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1592193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1592193"/>
            <a:ext cx="484363" cy="47243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3752819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2011291"/>
            <a:ext cx="484363" cy="472433"/>
          </a:xfrm>
          <a:prstGeom prst="rect">
            <a:avLst/>
          </a:prstGeom>
        </p:spPr>
      </p:pic>
      <p:graphicFrame>
        <p:nvGraphicFramePr>
          <p:cNvPr id="64" name="Table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428196"/>
              </p:ext>
            </p:extLst>
          </p:nvPr>
        </p:nvGraphicFramePr>
        <p:xfrm>
          <a:off x="878244" y="980278"/>
          <a:ext cx="2148460" cy="2671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03974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65" name="Rectangle 64"/>
          <p:cNvSpPr/>
          <p:nvPr/>
        </p:nvSpPr>
        <p:spPr>
          <a:xfrm>
            <a:off x="1684184" y="3053191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554684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8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919105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2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748394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72" name="Rectangle 71"/>
          <p:cNvSpPr/>
          <p:nvPr/>
        </p:nvSpPr>
        <p:spPr>
          <a:xfrm>
            <a:off x="1185932" y="305339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8</a:t>
            </a:r>
          </a:p>
        </p:txBody>
      </p:sp>
      <p:sp>
        <p:nvSpPr>
          <p:cNvPr id="73" name="Rectangle 72"/>
          <p:cNvSpPr/>
          <p:nvPr/>
        </p:nvSpPr>
        <p:spPr>
          <a:xfrm>
            <a:off x="2561009" y="3045566"/>
            <a:ext cx="4036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2934835"/>
            <a:ext cx="484363" cy="47243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3337128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1592193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1592193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2011291"/>
            <a:ext cx="484363" cy="472433"/>
          </a:xfrm>
          <a:prstGeom prst="rect">
            <a:avLst/>
          </a:prstGeom>
        </p:spPr>
      </p:pic>
      <p:sp>
        <p:nvSpPr>
          <p:cNvPr id="79" name="Rectangle 78"/>
          <p:cNvSpPr/>
          <p:nvPr/>
        </p:nvSpPr>
        <p:spPr>
          <a:xfrm>
            <a:off x="1688851" y="3658467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79992" y="2348203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1592193"/>
            <a:ext cx="486000" cy="476377"/>
          </a:xfrm>
          <a:prstGeom prst="rect">
            <a:avLst/>
          </a:prstGeom>
        </p:spPr>
      </p:pic>
      <p:pic>
        <p:nvPicPr>
          <p:cNvPr id="82" name="Picture 8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0963" y="1592193"/>
            <a:ext cx="486000" cy="476377"/>
          </a:xfrm>
          <a:prstGeom prst="rect">
            <a:avLst/>
          </a:prstGeom>
        </p:spPr>
      </p:pic>
      <p:pic>
        <p:nvPicPr>
          <p:cNvPr id="84" name="Picture 8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2934835"/>
            <a:ext cx="486000" cy="476377"/>
          </a:xfrm>
          <a:prstGeom prst="rect">
            <a:avLst/>
          </a:prstGeom>
        </p:spPr>
      </p:pic>
      <p:sp>
        <p:nvSpPr>
          <p:cNvPr id="86" name="Rectangle 85"/>
          <p:cNvSpPr/>
          <p:nvPr/>
        </p:nvSpPr>
        <p:spPr>
          <a:xfrm>
            <a:off x="3435459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8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632283" y="3053381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8</a:t>
            </a:r>
          </a:p>
        </p:txBody>
      </p:sp>
      <p:pic>
        <p:nvPicPr>
          <p:cNvPr id="120" name="Picture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2011291"/>
            <a:ext cx="484363" cy="472433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2442023"/>
            <a:ext cx="484363" cy="472433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2934835"/>
            <a:ext cx="484363" cy="472433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3337128"/>
            <a:ext cx="484363" cy="472433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3337128"/>
            <a:ext cx="484363" cy="472433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3739372"/>
            <a:ext cx="484363" cy="472433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4156229"/>
            <a:ext cx="484363" cy="472433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3739372"/>
            <a:ext cx="484363" cy="472433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2011291"/>
            <a:ext cx="484363" cy="472433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3337128"/>
            <a:ext cx="484363" cy="472433"/>
          </a:xfrm>
          <a:prstGeom prst="rect">
            <a:avLst/>
          </a:prstGeom>
        </p:spPr>
      </p:pic>
      <p:pic>
        <p:nvPicPr>
          <p:cNvPr id="130" name="Picture 12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2011291"/>
            <a:ext cx="486000" cy="476377"/>
          </a:xfrm>
          <a:prstGeom prst="rect">
            <a:avLst/>
          </a:prstGeom>
        </p:spPr>
      </p:pic>
      <p:pic>
        <p:nvPicPr>
          <p:cNvPr id="131" name="Picture 13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0963" y="2011291"/>
            <a:ext cx="486000" cy="476377"/>
          </a:xfrm>
          <a:prstGeom prst="rect">
            <a:avLst/>
          </a:prstGeom>
        </p:spPr>
      </p:pic>
      <p:pic>
        <p:nvPicPr>
          <p:cNvPr id="132" name="Picture 13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2426427"/>
            <a:ext cx="486000" cy="476377"/>
          </a:xfrm>
          <a:prstGeom prst="rect">
            <a:avLst/>
          </a:prstGeom>
        </p:spPr>
      </p:pic>
      <p:pic>
        <p:nvPicPr>
          <p:cNvPr id="133" name="Picture 13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0963" y="2934835"/>
            <a:ext cx="486000" cy="476377"/>
          </a:xfrm>
          <a:prstGeom prst="rect">
            <a:avLst/>
          </a:prstGeom>
        </p:spPr>
      </p:pic>
      <p:pic>
        <p:nvPicPr>
          <p:cNvPr id="134" name="Picture 13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3350575"/>
            <a:ext cx="486000" cy="476377"/>
          </a:xfrm>
          <a:prstGeom prst="rect">
            <a:avLst/>
          </a:prstGeom>
        </p:spPr>
      </p:pic>
      <p:sp>
        <p:nvSpPr>
          <p:cNvPr id="135" name="Rectangle 134"/>
          <p:cNvSpPr/>
          <p:nvPr/>
        </p:nvSpPr>
        <p:spPr>
          <a:xfrm>
            <a:off x="6908760" y="2028982"/>
            <a:ext cx="1019511" cy="255156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6" name="Picture 1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462" y="5300517"/>
            <a:ext cx="484363" cy="472433"/>
          </a:xfrm>
          <a:prstGeom prst="rect">
            <a:avLst/>
          </a:prstGeom>
        </p:spPr>
      </p:pic>
      <p:sp>
        <p:nvSpPr>
          <p:cNvPr id="137" name="Rectangle 136"/>
          <p:cNvSpPr/>
          <p:nvPr/>
        </p:nvSpPr>
        <p:spPr>
          <a:xfrm>
            <a:off x="5706200" y="1598710"/>
            <a:ext cx="1035984" cy="41743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021" y="5300611"/>
            <a:ext cx="484363" cy="472433"/>
          </a:xfrm>
          <a:prstGeom prst="rect">
            <a:avLst/>
          </a:prstGeom>
        </p:spPr>
      </p:pic>
      <p:sp>
        <p:nvSpPr>
          <p:cNvPr id="139" name="Rectangle 138"/>
          <p:cNvSpPr/>
          <p:nvPr/>
        </p:nvSpPr>
        <p:spPr>
          <a:xfrm>
            <a:off x="1191426" y="3643217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9" grpId="0"/>
      <p:bldP spid="72" grpId="0"/>
      <p:bldP spid="73" grpId="0"/>
      <p:bldP spid="79" grpId="0"/>
      <p:bldP spid="86" grpId="0"/>
      <p:bldP spid="119" grpId="0"/>
      <p:bldP spid="135" grpId="0" animBg="1"/>
      <p:bldP spid="137" grpId="0" animBg="1"/>
      <p:bldP spid="1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603004"/>
              </p:ext>
            </p:extLst>
          </p:nvPr>
        </p:nvGraphicFramePr>
        <p:xfrm>
          <a:off x="2906179" y="1073278"/>
          <a:ext cx="5140232" cy="467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23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3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0550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00123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1669097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1669097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178" y="3579035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3588381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448" y="3573047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26" y="1669097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319" y="1669097"/>
            <a:ext cx="484363" cy="47243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20708"/>
              </p:ext>
            </p:extLst>
          </p:nvPr>
        </p:nvGraphicFramePr>
        <p:xfrm>
          <a:off x="1001794" y="1052310"/>
          <a:ext cx="2148460" cy="270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3826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2050095" y="3138447"/>
            <a:ext cx="5807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84993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12172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841461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09562" y="313349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615767" y="3142554"/>
            <a:ext cx="548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26" y="2112828"/>
            <a:ext cx="484363" cy="472433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1798336" y="369651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3542" y="2430868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0089" y="1669097"/>
            <a:ext cx="486000" cy="476377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030" y="1669097"/>
            <a:ext cx="486000" cy="476377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3528526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43349" y="312968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2112828"/>
            <a:ext cx="484363" cy="4724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179" y="4019567"/>
            <a:ext cx="484363" cy="472433"/>
          </a:xfrm>
          <a:prstGeom prst="rect">
            <a:avLst/>
          </a:prstGeom>
        </p:spPr>
      </p:pic>
      <p:sp>
        <p:nvSpPr>
          <p:cNvPr id="38" name="L-Shape 37"/>
          <p:cNvSpPr/>
          <p:nvPr/>
        </p:nvSpPr>
        <p:spPr>
          <a:xfrm flipH="1">
            <a:off x="6972541" y="1669096"/>
            <a:ext cx="998209" cy="3302876"/>
          </a:xfrm>
          <a:prstGeom prst="corner">
            <a:avLst>
              <a:gd name="adj1" fmla="val 283728"/>
              <a:gd name="adj2" fmla="val 5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563" y="5804994"/>
            <a:ext cx="484363" cy="472433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4674952" y="1682543"/>
            <a:ext cx="972064" cy="2863233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781278" y="369651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2112828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2548611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2548611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3048885"/>
            <a:ext cx="484363" cy="472433"/>
          </a:xfrm>
          <a:prstGeom prst="rect">
            <a:avLst/>
          </a:prstGeom>
        </p:spPr>
      </p:pic>
      <p:pic>
        <p:nvPicPr>
          <p:cNvPr id="46" name="Picture 4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4023" y="5804994"/>
            <a:ext cx="486000" cy="476377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755268" y="3138447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638" y="1661661"/>
            <a:ext cx="484363" cy="47243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625" y="1672294"/>
            <a:ext cx="484363" cy="47243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010" y="2121310"/>
            <a:ext cx="484363" cy="47243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625" y="2121310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625" y="254861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254" y="3624328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241" y="3624328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653" y="4073344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640" y="4073344"/>
            <a:ext cx="484363" cy="4724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759" y="4499539"/>
            <a:ext cx="484363" cy="47243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746" y="4499539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707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23" grpId="0"/>
      <p:bldP spid="27" grpId="0"/>
      <p:bldP spid="28" grpId="0"/>
      <p:bldP spid="38" grpId="0" animBg="1"/>
      <p:bldP spid="40" grpId="0" animBg="1"/>
      <p:bldP spid="41" grpId="0"/>
      <p:bldP spid="47" grpId="0"/>
      <p:bldP spid="4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58851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570459"/>
            <a:ext cx="80623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cars are for sale.  </a:t>
            </a:r>
          </a:p>
          <a:p>
            <a:r>
              <a:rPr lang="en-GB" sz="2800" dirty="0"/>
              <a:t>The first car costs £3,655</a:t>
            </a:r>
          </a:p>
          <a:p>
            <a:r>
              <a:rPr lang="en-GB" sz="2800" dirty="0"/>
              <a:t>The second car costs £1,755 more.</a:t>
            </a:r>
          </a:p>
          <a:p>
            <a:endParaRPr lang="en-GB" sz="2800" dirty="0"/>
          </a:p>
          <a:p>
            <a:r>
              <a:rPr lang="en-GB" sz="2800" dirty="0"/>
              <a:t>1)  How much does the second car cost?</a:t>
            </a:r>
          </a:p>
          <a:p>
            <a:endParaRPr lang="en-GB" sz="2800" dirty="0"/>
          </a:p>
          <a:p>
            <a:r>
              <a:rPr lang="en-GB" sz="2800" dirty="0"/>
              <a:t>2)	Mr Jones has £9,000  </a:t>
            </a:r>
          </a:p>
          <a:p>
            <a:r>
              <a:rPr lang="en-GB" sz="2800" dirty="0"/>
              <a:t>He wants to buy both cars.</a:t>
            </a:r>
          </a:p>
          <a:p>
            <a:r>
              <a:rPr lang="en-GB" sz="2800" dirty="0"/>
              <a:t>Does he have enough money?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95616" y="4641115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494688"/>
              </p:ext>
            </p:extLst>
          </p:nvPr>
        </p:nvGraphicFramePr>
        <p:xfrm>
          <a:off x="5524928" y="3297868"/>
          <a:ext cx="214846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6638759" y="2283669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£5,410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685787"/>
              </p:ext>
            </p:extLst>
          </p:nvPr>
        </p:nvGraphicFramePr>
        <p:xfrm>
          <a:off x="5542590" y="3297868"/>
          <a:ext cx="214846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685800" y="4513050"/>
            <a:ext cx="3593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No, he does not have enough money.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634550" y="5997820"/>
            <a:ext cx="4822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160766" y="5425157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056834" y="5997820"/>
            <a:ext cx="5495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56968" y="543794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00400" y="598990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82659" y="542938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291820" y="5445681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202850" y="5450087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660123" y="5447716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601201" y="6054984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09696" y="5443713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596775" y="5437124"/>
            <a:ext cx="4515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308" y="675362"/>
            <a:ext cx="1859642" cy="12588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98700" y="722496"/>
            <a:ext cx="1464648" cy="7927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076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62320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68534"/>
              </p:ext>
            </p:extLst>
          </p:nvPr>
        </p:nvGraphicFramePr>
        <p:xfrm>
          <a:off x="2175298" y="762957"/>
          <a:ext cx="2542545" cy="2653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509">
                  <a:extLst>
                    <a:ext uri="{9D8B030D-6E8A-4147-A177-3AD203B41FA5}">
                      <a16:colId xmlns:a16="http://schemas.microsoft.com/office/drawing/2014/main" val="709529808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1020755383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6328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6328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6328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+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632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266213" y="2177727"/>
            <a:ext cx="406448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27848" y="1512668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20398" y="2173601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747839" y="2177727"/>
            <a:ext cx="383330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188745" y="4029711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337436" y="3966508"/>
            <a:ext cx="21387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9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   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/>
              <a:t>4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73965" y="2153121"/>
            <a:ext cx="3572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46491" y="3412361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85340" y="4029228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330890" y="3941257"/>
            <a:ext cx="2372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9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   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/>
              <a:t>14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23786" y="3941257"/>
            <a:ext cx="929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52591" y="2153121"/>
            <a:ext cx="4200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38316" y="4687103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375759" y="4674674"/>
            <a:ext cx="637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hundreds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/>
              <a:t>3 hundreds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/>
              <a:t>1 hundred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75759" y="4674674"/>
            <a:ext cx="6745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hundreds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/>
              <a:t>3 hundreds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/>
              <a:t>11 hundreds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92201" y="4646938"/>
            <a:ext cx="929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81733" y="1502183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505249" y="340469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477795" y="2134724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507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  <p:bldP spid="9" grpId="1"/>
      <p:bldP spid="10" grpId="0"/>
      <p:bldP spid="11" grpId="0"/>
      <p:bldP spid="12" grpId="0" animBg="1"/>
      <p:bldP spid="12" grpId="1" animBg="1"/>
      <p:bldP spid="13" grpId="0"/>
      <p:bldP spid="13" grpId="1"/>
      <p:bldP spid="14" grpId="0"/>
      <p:bldP spid="14" grpId="1"/>
      <p:bldP spid="16" grpId="0" animBg="1"/>
      <p:bldP spid="17" grpId="0"/>
      <p:bldP spid="17" grpId="1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889254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22.5|8.9|7.2|6.3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4.6|1.1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16.9|3.5|6.6|5.4|2.3|15|2.3|5.3|7.3|1.2|19.4|1.4|19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|10.1|9.5|1.7|2.2|5.3|1|22.7|17.5|9.8|2.6|6.8|8.9|1.6|21.5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0.7|1|9.1|11.2|9.3|1.4|10.2|2.4|14.6|2.6|8.9|3.4|4.1|7.5|7.4|10.8|4.3|8.9|1.2|8.4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6.3|4.6|2.2|5.8|7.4|10.6|6.7|4|4|2.2|9.6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E0D9AA-AB5C-4404-9F89-159499B031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3936</TotalTime>
  <Words>283</Words>
  <Application>Microsoft Office PowerPoint</Application>
  <PresentationFormat>On-screen Show (4:3)</PresentationFormat>
  <Paragraphs>146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12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Comic Sans MS</vt:lpstr>
      <vt:lpstr>KG Primary Penmanship</vt:lpstr>
      <vt:lpstr>1_Title slide</vt:lpstr>
      <vt:lpstr>1_Get ready title</vt:lpstr>
      <vt:lpstr>1_Get ready questions</vt:lpstr>
      <vt:lpstr>1_Let's learn title</vt:lpstr>
      <vt:lpstr>1_Let's learn slides</vt:lpstr>
      <vt:lpstr>1_Your turn</vt:lpstr>
      <vt:lpstr>1_Your turn activity lesson</vt:lpstr>
      <vt:lpstr>4_Custom Design</vt:lpstr>
      <vt:lpstr>Let's learn slides</vt:lpstr>
      <vt:lpstr>Get ready questions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Have a go at questions  4 and 5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459</cp:revision>
  <dcterms:created xsi:type="dcterms:W3CDTF">2019-07-05T11:02:13Z</dcterms:created>
  <dcterms:modified xsi:type="dcterms:W3CDTF">2020-10-29T14:24:55Z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