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9" r:id="rId2"/>
  </p:sldMasterIdLst>
  <p:notesMasterIdLst>
    <p:notesMasterId r:id="rId91"/>
  </p:notesMasterIdLst>
  <p:sldIdLst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57" r:id="rId13"/>
    <p:sldId id="515" r:id="rId14"/>
    <p:sldId id="516" r:id="rId15"/>
    <p:sldId id="517" r:id="rId16"/>
    <p:sldId id="518" r:id="rId17"/>
    <p:sldId id="514" r:id="rId18"/>
    <p:sldId id="504" r:id="rId19"/>
    <p:sldId id="503" r:id="rId20"/>
    <p:sldId id="497" r:id="rId21"/>
    <p:sldId id="498" r:id="rId22"/>
    <p:sldId id="392" r:id="rId23"/>
    <p:sldId id="268" r:id="rId24"/>
    <p:sldId id="499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277" r:id="rId34"/>
    <p:sldId id="501" r:id="rId35"/>
    <p:sldId id="502" r:id="rId36"/>
    <p:sldId id="283" r:id="rId37"/>
    <p:sldId id="391" r:id="rId38"/>
    <p:sldId id="282" r:id="rId39"/>
    <p:sldId id="280" r:id="rId40"/>
    <p:sldId id="281" r:id="rId41"/>
    <p:sldId id="278" r:id="rId42"/>
    <p:sldId id="284" r:id="rId43"/>
    <p:sldId id="285" r:id="rId44"/>
    <p:sldId id="286" r:id="rId45"/>
    <p:sldId id="287" r:id="rId46"/>
    <p:sldId id="288" r:id="rId47"/>
    <p:sldId id="386" r:id="rId48"/>
    <p:sldId id="387" r:id="rId49"/>
    <p:sldId id="500" r:id="rId50"/>
    <p:sldId id="291" r:id="rId51"/>
    <p:sldId id="388" r:id="rId52"/>
    <p:sldId id="292" r:id="rId53"/>
    <p:sldId id="393" r:id="rId54"/>
    <p:sldId id="294" r:id="rId55"/>
    <p:sldId id="295" r:id="rId56"/>
    <p:sldId id="296" r:id="rId57"/>
    <p:sldId id="297" r:id="rId58"/>
    <p:sldId id="298" r:id="rId59"/>
    <p:sldId id="299" r:id="rId60"/>
    <p:sldId id="300" r:id="rId61"/>
    <p:sldId id="301" r:id="rId62"/>
    <p:sldId id="302" r:id="rId63"/>
    <p:sldId id="303" r:id="rId64"/>
    <p:sldId id="304" r:id="rId65"/>
    <p:sldId id="309" r:id="rId66"/>
    <p:sldId id="310" r:id="rId67"/>
    <p:sldId id="311" r:id="rId68"/>
    <p:sldId id="312" r:id="rId69"/>
    <p:sldId id="519" r:id="rId70"/>
    <p:sldId id="313" r:id="rId71"/>
    <p:sldId id="317" r:id="rId72"/>
    <p:sldId id="318" r:id="rId73"/>
    <p:sldId id="316" r:id="rId74"/>
    <p:sldId id="319" r:id="rId75"/>
    <p:sldId id="321" r:id="rId76"/>
    <p:sldId id="322" r:id="rId77"/>
    <p:sldId id="326" r:id="rId78"/>
    <p:sldId id="510" r:id="rId79"/>
    <p:sldId id="505" r:id="rId80"/>
    <p:sldId id="506" r:id="rId81"/>
    <p:sldId id="314" r:id="rId82"/>
    <p:sldId id="507" r:id="rId83"/>
    <p:sldId id="508" r:id="rId84"/>
    <p:sldId id="327" r:id="rId85"/>
    <p:sldId id="328" r:id="rId86"/>
    <p:sldId id="331" r:id="rId87"/>
    <p:sldId id="332" r:id="rId88"/>
    <p:sldId id="344" r:id="rId89"/>
    <p:sldId id="345" r:id="rId9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21" autoAdjust="0"/>
    <p:restoredTop sz="94660"/>
  </p:normalViewPr>
  <p:slideViewPr>
    <p:cSldViewPr snapToGrid="0">
      <p:cViewPr>
        <p:scale>
          <a:sx n="60" d="100"/>
          <a:sy n="60" d="100"/>
        </p:scale>
        <p:origin x="1026" y="2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tableStyles" Target="tableStyles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EAA914-DD12-46EC-B983-25ED4FFD2C92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9E44B-033B-464D-8647-F65F624215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1017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Numbers 1-50 SEN and MA. Numbers 51-100 MA and HA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29E44B-033B-464D-8647-F65F62421569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03194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68275" y="1463675"/>
            <a:ext cx="7013575" cy="3946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4831FD-C8C8-4A6D-8B1C-0C3BFCB39A98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11388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Print and stick one copy in books to complete. Then go through and peer mark.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29E44B-033B-464D-8647-F65F62421569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085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68275" y="1463675"/>
            <a:ext cx="7013575" cy="39465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14831FD-C8C8-4A6D-8B1C-0C3BFCB39A98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8166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29E44B-033B-464D-8647-F65F62421569}" type="slidenum">
              <a:rPr lang="en-GB" smtClean="0"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78971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8113" y="1347788"/>
            <a:ext cx="6462712" cy="36369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62956C-F459-401B-8E53-5652327C13E9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15126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6525" y="1346200"/>
            <a:ext cx="6465888" cy="36385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62956C-F459-401B-8E53-5652327C13E9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00293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6525" y="1346200"/>
            <a:ext cx="6465888" cy="36385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62956C-F459-401B-8E53-5652327C13E9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99990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6525" y="1346200"/>
            <a:ext cx="6465888" cy="36385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62956C-F459-401B-8E53-5652327C13E9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688317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6525" y="1346200"/>
            <a:ext cx="6465888" cy="36385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62956C-F459-401B-8E53-5652327C13E9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78682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6525" y="1346200"/>
            <a:ext cx="6465888" cy="36385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33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762956C-F459-401B-8E53-5652327C13E9}" type="slidenum">
              <a:rPr kumimoji="0" lang="en-GB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33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20227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903" y="5710274"/>
            <a:ext cx="838200" cy="40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6118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609617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6201" y="6729413"/>
            <a:ext cx="641352" cy="7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609611" y="478895"/>
            <a:ext cx="10960100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50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1007536" y="1513946"/>
            <a:ext cx="10176933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45634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670986" y="2930561"/>
            <a:ext cx="10850033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670986" y="512799"/>
            <a:ext cx="10850033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838208" y="30718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  <a:latin typeface="Twinkl SemiBold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838208" y="735013"/>
            <a:ext cx="105156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en-US" sz="3600" dirty="0">
                <a:solidFill>
                  <a:srgbClr val="1C1C1C"/>
                </a:solidFill>
                <a:latin typeface="Twinkl SemiBold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838208" y="3467100"/>
            <a:ext cx="105156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801" dirty="0">
                <a:latin typeface="Twinkl" pitchFamily="50" charset="0"/>
              </a:rPr>
              <a:t>Statement 1 Lorem ipsum </a:t>
            </a:r>
            <a:r>
              <a:rPr lang="en-GB" sz="1801" dirty="0" err="1">
                <a:latin typeface="Twinkl" pitchFamily="50" charset="0"/>
              </a:rPr>
              <a:t>dolor</a:t>
            </a:r>
            <a:r>
              <a:rPr lang="en-GB" sz="1801" dirty="0">
                <a:latin typeface="Twinkl" pitchFamily="50" charset="0"/>
              </a:rPr>
              <a:t> </a:t>
            </a:r>
            <a:r>
              <a:rPr lang="en-GB" sz="1801">
                <a:latin typeface="Twinkl" pitchFamily="50" charset="0"/>
              </a:rPr>
              <a:t>sit amet, </a:t>
            </a:r>
            <a:r>
              <a:rPr lang="en-GB" sz="1801" dirty="0" err="1">
                <a:latin typeface="Twinkl" pitchFamily="50" charset="0"/>
              </a:rPr>
              <a:t>consectetur</a:t>
            </a:r>
            <a:r>
              <a:rPr lang="en-GB" sz="1801" dirty="0">
                <a:latin typeface="Twinkl" pitchFamily="50" charset="0"/>
              </a:rPr>
              <a:t> </a:t>
            </a:r>
            <a:r>
              <a:rPr lang="en-GB" sz="1801" dirty="0" err="1">
                <a:latin typeface="Twinkl" pitchFamily="50" charset="0"/>
              </a:rPr>
              <a:t>adipiscing</a:t>
            </a:r>
            <a:r>
              <a:rPr lang="en-GB" sz="1801" dirty="0">
                <a:latin typeface="Twinkl" pitchFamily="50" charset="0"/>
              </a:rPr>
              <a:t> </a:t>
            </a:r>
            <a:r>
              <a:rPr lang="en-GB" sz="1801" dirty="0" err="1">
                <a:latin typeface="Twinkl" pitchFamily="50" charset="0"/>
              </a:rPr>
              <a:t>elit</a:t>
            </a:r>
            <a:r>
              <a:rPr lang="en-GB" sz="1801" dirty="0">
                <a:latin typeface="Twinkl" pitchFamily="50" charset="0"/>
              </a:rPr>
              <a:t>.</a:t>
            </a:r>
          </a:p>
          <a:p>
            <a:pPr>
              <a:defRPr/>
            </a:pPr>
            <a:r>
              <a:rPr lang="en-GB" sz="1801" dirty="0">
                <a:latin typeface="Twinkl" pitchFamily="50" charset="0"/>
              </a:rPr>
              <a:t>Statement 2</a:t>
            </a:r>
          </a:p>
          <a:p>
            <a:pPr lvl="1">
              <a:defRPr/>
            </a:pPr>
            <a:r>
              <a:rPr lang="en-GB" sz="1600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838208" y="1127760"/>
            <a:ext cx="105156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2005420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4807" y="3227391"/>
            <a:ext cx="842433" cy="40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1690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80780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15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1" y="6700862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231807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609615" y="438150"/>
            <a:ext cx="10960100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prstClr val="white"/>
                </a:solidFill>
              </a:rPr>
              <a:t> </a:t>
            </a:r>
          </a:p>
        </p:txBody>
      </p:sp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5701" y="6700862"/>
            <a:ext cx="781051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5782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2C43C518-2E58-4E98-8F61-29A47E1D445A}" type="datetimeFigureOut">
              <a:rPr lang="en-GB" smtClean="0"/>
              <a:t>05/10/2020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000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F720C796-C69B-4640-9516-C6112C971DE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4D07FC12-8695-4A4C-A353-D44C18F5A65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3A4791B3-F1E1-4665-993A-516B9C8F512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8C08B05-AC66-417D-A1D2-3191DCBBB334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1181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D08A-9CC3-428D-BFEF-E76CCBF8834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05/10/2020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569-B608-44A6-9F49-8A57065EE9D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022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D08A-9CC3-428D-BFEF-E76CCBF8834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05/10/2020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569-B608-44A6-9F49-8A57065EE9D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276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6" y="170975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6" y="458948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D08A-9CC3-428D-BFEF-E76CCBF8834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05/10/2020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569-B608-44A6-9F49-8A57065EE9D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4659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D08A-9CC3-428D-BFEF-E76CCBF8834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05/10/2020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569-B608-44A6-9F49-8A57065EE9D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21905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2" y="365129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D08A-9CC3-428D-BFEF-E76CCBF8834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05/10/2020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569-B608-44A6-9F49-8A57065EE9D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42616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D08A-9CC3-428D-BFEF-E76CCBF8834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05/10/2020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569-B608-44A6-9F49-8A57065EE9D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0962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D08A-9CC3-428D-BFEF-E76CCBF8834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05/10/2020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569-B608-44A6-9F49-8A57065EE9D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0178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4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9" y="98744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4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D08A-9CC3-428D-BFEF-E76CCBF8834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05/10/2020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569-B608-44A6-9F49-8A57065EE9D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34545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4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9" y="98744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4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D08A-9CC3-428D-BFEF-E76CCBF8834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05/10/2020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569-B608-44A6-9F49-8A57065EE9D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2008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D08A-9CC3-428D-BFEF-E76CCBF8834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05/10/2020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569-B608-44A6-9F49-8A57065EE9D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8807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1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1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FCD08A-9CC3-428D-BFEF-E76CCBF8834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05/10/2020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F3569-B608-44A6-9F49-8A57065EE9D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048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54063" y="695325"/>
            <a:ext cx="10883900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54063" y="1957388"/>
            <a:ext cx="10883900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27587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95" r:id="rId9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11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23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34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46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6" indent="-228606" algn="l" rtl="0" eaLnBrk="0" fontAlgn="base" hangingPunct="0">
        <a:lnSpc>
          <a:spcPct val="90000"/>
        </a:lnSpc>
        <a:spcBef>
          <a:spcPts val="1001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18" indent="-228606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29" indent="-228606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1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41" indent="-228606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1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52" indent="-228606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1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63" indent="-228606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6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6" indent="-228606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8" indent="-228606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1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1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8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8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7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CD08A-9CC3-428D-BFEF-E76CCBF8834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05/10/2020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8" y="635637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7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F3569-B608-44A6-9F49-8A57065EE9DB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1316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8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8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1100">
              <a:latin typeface="CCW Cursive Writing 7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94853" y="431168"/>
            <a:ext cx="307167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Do now…</a:t>
            </a:r>
          </a:p>
        </p:txBody>
      </p:sp>
      <p:pic>
        <p:nvPicPr>
          <p:cNvPr id="10242" name="Picture 2" descr="https://tse2.mm.bing.net/th?id=OIP.M3486a3e0a1057b6e5b7d5bee82d6c7cbo0&amp;pid=15.1&amp;P=0&amp;w=300&amp;h=30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654" y="336212"/>
            <a:ext cx="4330752" cy="48332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2621980" y="2207119"/>
            <a:ext cx="4037144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Circle all the prime numbers.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 w="0"/>
              <a:solidFill>
                <a:srgbClr val="E34192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1847529" y="3946132"/>
            <a:ext cx="2480734" cy="1692616"/>
          </a:xfrm>
          <a:prstGeom prst="wedgeRoundRectCallout">
            <a:avLst/>
          </a:prstGeom>
          <a:solidFill>
            <a:srgbClr val="E64A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47529" y="4005347"/>
            <a:ext cx="2410217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 agree because…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4328263" y="5077166"/>
            <a:ext cx="2146096" cy="1397463"/>
          </a:xfrm>
          <a:prstGeom prst="wedgeRoundRectCallou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152842" y="5158202"/>
            <a:ext cx="245920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reflection blurRad="6350" stA="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 know that I am right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reflection blurRad="6350" stA="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because…</a:t>
            </a:r>
          </a:p>
        </p:txBody>
      </p:sp>
      <p:sp>
        <p:nvSpPr>
          <p:cNvPr id="13" name="Rounded Rectangular Callout 12"/>
          <p:cNvSpPr/>
          <p:nvPr/>
        </p:nvSpPr>
        <p:spPr>
          <a:xfrm>
            <a:off x="7137163" y="5269343"/>
            <a:ext cx="2356638" cy="1259288"/>
          </a:xfrm>
          <a:prstGeom prst="wedgeRoundRectCallou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7301387" y="5284329"/>
            <a:ext cx="202819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Let me show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you…</a:t>
            </a:r>
          </a:p>
        </p:txBody>
      </p:sp>
      <p:pic>
        <p:nvPicPr>
          <p:cNvPr id="15" name="Picture 14" descr="https://lteconference.files.wordpress.com/2013/03/hotspot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2041" y="233889"/>
            <a:ext cx="970146" cy="2015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68777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tse2.mm.bing.net/th?id=OIP.M3486a3e0a1057b6e5b7d5bee82d6c7cbo0&amp;pid=15.1&amp;P=0&amp;w=300&amp;h=30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412"/>
          <a:stretch/>
        </p:blipFill>
        <p:spPr bwMode="auto">
          <a:xfrm>
            <a:off x="6470210" y="35858"/>
            <a:ext cx="5721790" cy="269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tse2.mm.bing.net/th?id=OIP.M3486a3e0a1057b6e5b7d5bee82d6c7cbo0&amp;pid=15.1&amp;P=0&amp;w=300&amp;h=30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241"/>
          <a:stretch/>
        </p:blipFill>
        <p:spPr bwMode="auto">
          <a:xfrm>
            <a:off x="0" y="1"/>
            <a:ext cx="5642583" cy="277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tse2.mm.bing.net/th?id=OIP.M3486a3e0a1057b6e5b7d5bee82d6c7cbo0&amp;pid=15.1&amp;P=0&amp;w=300&amp;h=30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241"/>
          <a:stretch/>
        </p:blipFill>
        <p:spPr bwMode="auto">
          <a:xfrm>
            <a:off x="0" y="3339354"/>
            <a:ext cx="5642583" cy="277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https://tse2.mm.bing.net/th?id=OIP.M3486a3e0a1057b6e5b7d5bee82d6c7cbo0&amp;pid=15.1&amp;P=0&amp;w=300&amp;h=300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412"/>
          <a:stretch/>
        </p:blipFill>
        <p:spPr bwMode="auto">
          <a:xfrm>
            <a:off x="6470210" y="3411068"/>
            <a:ext cx="5721790" cy="269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300766" y="6237312"/>
            <a:ext cx="8421523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CW Cursive Writing 7" panose="03050602040000000000" pitchFamily="66" charset="0"/>
                <a:ea typeface="+mn-ea"/>
                <a:cs typeface="+mn-cs"/>
              </a:rPr>
              <a:t>Define what a prime number is.</a:t>
            </a:r>
          </a:p>
        </p:txBody>
      </p:sp>
    </p:spTree>
    <p:extLst>
      <p:ext uri="{BB962C8B-B14F-4D97-AF65-F5344CB8AC3E}">
        <p14:creationId xmlns:p14="http://schemas.microsoft.com/office/powerpoint/2010/main" val="18083909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200" dirty="0">
                <a:latin typeface="CCW Cursive Writing 7" pitchFamily="66" charset="0"/>
              </a:rPr>
              <a:t>And the prime numbers are…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5604" name="Picture 4" descr="http://1.bp.blogspot.com/-d6VZSrl49Ow/T9rwRKTV2BI/AAAAAAAAAWg/1MS9O2mImVQ/s1600/prime+numb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8197" y="1337988"/>
            <a:ext cx="7018986" cy="4930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985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solidFill>
                  <a:srgbClr val="FF0000"/>
                </a:solidFill>
                <a:latin typeface="CCW Cursive Writing 7" pitchFamily="66" charset="0"/>
              </a:rPr>
              <a:t>Crucial</a:t>
            </a:r>
            <a:r>
              <a:rPr lang="en-GB" sz="3600" dirty="0">
                <a:solidFill>
                  <a:srgbClr val="7030A0"/>
                </a:solidFill>
                <a:latin typeface="CCW Cursive Writing 7" pitchFamily="66" charset="0"/>
              </a:rPr>
              <a:t> vocabulary: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91347" y="1413441"/>
            <a:ext cx="6201569" cy="5182689"/>
          </a:xfrm>
        </p:spPr>
        <p:txBody>
          <a:bodyPr/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Factor</a:t>
            </a:r>
          </a:p>
          <a:p>
            <a:pPr algn="ctr"/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Multiple</a:t>
            </a:r>
          </a:p>
          <a:p>
            <a:pPr algn="ctr"/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Prime number</a:t>
            </a:r>
          </a:p>
          <a:p>
            <a:pPr algn="ctr"/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Multiply</a:t>
            </a:r>
          </a:p>
          <a:p>
            <a:pPr algn="ctr"/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Divided</a:t>
            </a:r>
          </a:p>
          <a:p>
            <a:pPr algn="ctr"/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Even number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Common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Common multiple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Common factor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Prime Factor</a:t>
            </a:r>
          </a:p>
          <a:p>
            <a:pPr algn="ctr"/>
            <a:endParaRPr lang="en-GB" sz="2800" dirty="0">
              <a:solidFill>
                <a:srgbClr val="FFC000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4112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07531" y="508004"/>
            <a:ext cx="10176933" cy="571862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508003"/>
            <a:ext cx="3234293" cy="994306"/>
          </a:xfrm>
        </p:spPr>
        <p:txBody>
          <a:bodyPr/>
          <a:lstStyle/>
          <a:p>
            <a:r>
              <a:rPr lang="en-GB" sz="3600" u="sng" dirty="0">
                <a:solidFill>
                  <a:schemeClr val="bg1"/>
                </a:solidFill>
                <a:latin typeface="CCW Cursive Writing 7" pitchFamily="66" charset="0"/>
              </a:rPr>
              <a:t>12.10.20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u="sng" dirty="0">
                <a:solidFill>
                  <a:schemeClr val="bg1"/>
                </a:solidFill>
                <a:latin typeface="CCW Cursive Writing 7" pitchFamily="66" charset="0"/>
              </a:rPr>
              <a:t>L.O: understand and identify common factors of numbers. </a:t>
            </a:r>
          </a:p>
        </p:txBody>
      </p:sp>
    </p:spTree>
    <p:extLst>
      <p:ext uri="{BB962C8B-B14F-4D97-AF65-F5344CB8AC3E}">
        <p14:creationId xmlns:p14="http://schemas.microsoft.com/office/powerpoint/2010/main" val="957431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2.bp.blogspot.com/-4n8YfogaFIU/UgjBX8RfbGI/AAAAAAAAAlw/RY4FETQzGiY/s1600/Venn+Diagra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798" y="695186"/>
            <a:ext cx="8748463" cy="6162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2975814" y="1816300"/>
            <a:ext cx="2343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Factors of 18: </a:t>
            </a:r>
          </a:p>
        </p:txBody>
      </p:sp>
      <p:sp>
        <p:nvSpPr>
          <p:cNvPr id="6" name="Rectangle 5"/>
          <p:cNvSpPr/>
          <p:nvPr/>
        </p:nvSpPr>
        <p:spPr>
          <a:xfrm>
            <a:off x="2904779" y="2263109"/>
            <a:ext cx="15680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1, 18</a:t>
            </a:r>
          </a:p>
        </p:txBody>
      </p:sp>
      <p:sp>
        <p:nvSpPr>
          <p:cNvPr id="7" name="Rectangle 6"/>
          <p:cNvSpPr/>
          <p:nvPr/>
        </p:nvSpPr>
        <p:spPr>
          <a:xfrm>
            <a:off x="3080307" y="3238950"/>
            <a:ext cx="1217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2, 9</a:t>
            </a:r>
          </a:p>
        </p:txBody>
      </p:sp>
      <p:sp>
        <p:nvSpPr>
          <p:cNvPr id="8" name="Rectangle 7"/>
          <p:cNvSpPr/>
          <p:nvPr/>
        </p:nvSpPr>
        <p:spPr>
          <a:xfrm>
            <a:off x="3251029" y="4445341"/>
            <a:ext cx="1217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3, 6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85558" y="1909168"/>
            <a:ext cx="23435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Factors of 63: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414339" y="2247254"/>
            <a:ext cx="15680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1, 63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495411" y="3337680"/>
            <a:ext cx="15680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3, 21</a:t>
            </a:r>
          </a:p>
        </p:txBody>
      </p:sp>
      <p:sp>
        <p:nvSpPr>
          <p:cNvPr id="15" name="Rectangle 14"/>
          <p:cNvSpPr/>
          <p:nvPr/>
        </p:nvSpPr>
        <p:spPr>
          <a:xfrm>
            <a:off x="7500219" y="4445341"/>
            <a:ext cx="1217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7, 9</a:t>
            </a:r>
          </a:p>
        </p:txBody>
      </p:sp>
      <p:sp>
        <p:nvSpPr>
          <p:cNvPr id="11" name="Rectangle 10"/>
          <p:cNvSpPr/>
          <p:nvPr/>
        </p:nvSpPr>
        <p:spPr>
          <a:xfrm>
            <a:off x="5372528" y="3265395"/>
            <a:ext cx="12170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9, 3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413402" y="1924020"/>
            <a:ext cx="113524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Common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 factors: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615368" y="6359525"/>
            <a:ext cx="939231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srgbClr val="954EBE"/>
                </a:soli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9 and 3 are common factors because…</a:t>
            </a:r>
          </a:p>
        </p:txBody>
      </p:sp>
    </p:spTree>
    <p:extLst>
      <p:ext uri="{BB962C8B-B14F-4D97-AF65-F5344CB8AC3E}">
        <p14:creationId xmlns:p14="http://schemas.microsoft.com/office/powerpoint/2010/main" val="1031305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1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>
              <a:latin typeface="Jarm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>
              <a:latin typeface="Jarman" pitchFamily="2" charset="0"/>
            </a:endParaRPr>
          </a:p>
        </p:txBody>
      </p:sp>
      <p:pic>
        <p:nvPicPr>
          <p:cNvPr id="4" name="Picture 2" descr="http://2.bp.blogspot.com/-4n8YfogaFIU/UgjBX8RfbGI/AAAAAAAAAlw/RY4FETQzGiY/s1600/Venn+Diagra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31015"/>
            <a:ext cx="9144000" cy="6162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298619" y="1668442"/>
            <a:ext cx="186570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Factors of 24:</a:t>
            </a:r>
          </a:p>
        </p:txBody>
      </p:sp>
      <p:sp>
        <p:nvSpPr>
          <p:cNvPr id="6" name="Rectangle 5"/>
          <p:cNvSpPr/>
          <p:nvPr/>
        </p:nvSpPr>
        <p:spPr>
          <a:xfrm>
            <a:off x="7077354" y="1636080"/>
            <a:ext cx="186570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Factors of 80: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38734" y="2474263"/>
            <a:ext cx="152414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E34192">
                    <a:lumMod val="75000"/>
                  </a:srgbClr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1,24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E34192">
                    <a:lumMod val="75000"/>
                  </a:srgbClr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2,12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E34192">
                    <a:lumMod val="75000"/>
                  </a:srgbClr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3,6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E34192">
                    <a:lumMod val="75000"/>
                  </a:srgbClr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4,8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E34192">
                  <a:lumMod val="75000"/>
                </a:srgbClr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50912" y="2464559"/>
            <a:ext cx="14094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E34192">
                    <a:lumMod val="75000"/>
                  </a:srgbClr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1,80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E34192">
                    <a:lumMod val="75000"/>
                  </a:srgbClr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2,40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E34192">
                    <a:lumMod val="75000"/>
                  </a:srgbClr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4, 20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E34192">
                    <a:lumMod val="75000"/>
                  </a:srgbClr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5, 16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E34192">
                    <a:lumMod val="75000"/>
                  </a:srgbClr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8,10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00" b="0" i="0" u="none" strike="noStrike" kern="1200" cap="none" spc="0" normalizeH="0" baseline="0" noProof="0" dirty="0">
              <a:ln>
                <a:noFill/>
              </a:ln>
              <a:solidFill>
                <a:srgbClr val="E34192">
                  <a:lumMod val="75000"/>
                </a:srgbClr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487502" y="2967335"/>
            <a:ext cx="121700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2, 4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gradFill>
                  <a:gsLst>
                    <a:gs pos="0">
                      <a:srgbClr val="23A7F9">
                        <a:lumMod val="50000"/>
                      </a:srgbClr>
                    </a:gs>
                    <a:gs pos="50000">
                      <a:srgbClr val="23A7F9"/>
                    </a:gs>
                    <a:gs pos="100000">
                      <a:srgbClr val="23A7F9">
                        <a:lumMod val="60000"/>
                        <a:lumOff val="40000"/>
                      </a:srgb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8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4638" y="2473544"/>
            <a:ext cx="232480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Common factors: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23018" y="5934671"/>
            <a:ext cx="819326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The common  factors are:</a:t>
            </a:r>
          </a:p>
        </p:txBody>
      </p:sp>
    </p:spTree>
    <p:extLst>
      <p:ext uri="{BB962C8B-B14F-4D97-AF65-F5344CB8AC3E}">
        <p14:creationId xmlns:p14="http://schemas.microsoft.com/office/powerpoint/2010/main" val="4112000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CCW Cursive Writing 7" pitchFamily="66" charset="0"/>
              </a:rPr>
              <a:t>Finding the common factors: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29709" t="23346" r="30721" b="50919"/>
          <a:stretch/>
        </p:blipFill>
        <p:spPr>
          <a:xfrm>
            <a:off x="1519706" y="1473201"/>
            <a:ext cx="9015211" cy="3196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348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>
                <a:latin typeface="CCW Cursive Writing 7" pitchFamily="66" charset="0"/>
              </a:rPr>
              <a:t>Talking task…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sz="1400" dirty="0">
              <a:latin typeface="CCW Cursive Writing 7" pitchFamily="66" charset="0"/>
            </a:endParaRPr>
          </a:p>
        </p:txBody>
      </p:sp>
      <p:pic>
        <p:nvPicPr>
          <p:cNvPr id="4" name="Picture 2" descr="http://www.ccwatershed.org/media/photologue/photos/start-conversation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1570" y="47625"/>
            <a:ext cx="1323038" cy="2171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/>
          <a:srcRect l="29296" t="26471" r="31638" b="29963"/>
          <a:stretch/>
        </p:blipFill>
        <p:spPr>
          <a:xfrm>
            <a:off x="6092130" y="1325687"/>
            <a:ext cx="5614765" cy="3595936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554356" y="3536576"/>
            <a:ext cx="2473655" cy="1842248"/>
          </a:xfrm>
          <a:prstGeom prst="wedgeRoundRectCallou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54355" y="3967520"/>
            <a:ext cx="258940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reflection blurRad="6350" stA="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 know that I am right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reflection blurRad="6350" stA="0" endPos="35500" dir="5400000" sy="-90000" algn="bl" rotWithShape="0"/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because…</a:t>
            </a:r>
          </a:p>
        </p:txBody>
      </p:sp>
      <p:sp>
        <p:nvSpPr>
          <p:cNvPr id="8" name="Rounded Rectangular Callout 7"/>
          <p:cNvSpPr/>
          <p:nvPr/>
        </p:nvSpPr>
        <p:spPr>
          <a:xfrm>
            <a:off x="5468875" y="4962372"/>
            <a:ext cx="2462095" cy="1758779"/>
          </a:xfrm>
          <a:prstGeom prst="wedgeRoundRectCallou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867788" y="5352919"/>
            <a:ext cx="195569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If… then…</a:t>
            </a:r>
          </a:p>
        </p:txBody>
      </p:sp>
    </p:spTree>
    <p:extLst>
      <p:ext uri="{BB962C8B-B14F-4D97-AF65-F5344CB8AC3E}">
        <p14:creationId xmlns:p14="http://schemas.microsoft.com/office/powerpoint/2010/main" val="40719599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45" t="19556" r="28589" b="8468"/>
          <a:stretch/>
        </p:blipFill>
        <p:spPr bwMode="auto">
          <a:xfrm>
            <a:off x="0" y="13180"/>
            <a:ext cx="5519936" cy="3415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45" t="19556" r="28589" b="8468"/>
          <a:stretch/>
        </p:blipFill>
        <p:spPr bwMode="auto">
          <a:xfrm>
            <a:off x="6672065" y="15848"/>
            <a:ext cx="5519935" cy="3413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45" t="19556" r="28589" b="8468"/>
          <a:stretch/>
        </p:blipFill>
        <p:spPr bwMode="auto">
          <a:xfrm>
            <a:off x="20074" y="3642102"/>
            <a:ext cx="5499862" cy="3250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45" t="19556" r="28589" b="8468"/>
          <a:stretch/>
        </p:blipFill>
        <p:spPr bwMode="auto">
          <a:xfrm>
            <a:off x="6672065" y="3642101"/>
            <a:ext cx="5540009" cy="3250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34327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>
            <a:extLst>
              <a:ext uri="{FF2B5EF4-FFF2-40B4-BE49-F238E27FC236}">
                <a16:creationId xmlns:a16="http://schemas.microsoft.com/office/drawing/2014/main" id="{A3F7858F-9B2F-4CE4-9A12-88C5267CE6C6}"/>
              </a:ext>
            </a:extLst>
          </p:cNvPr>
          <p:cNvGrpSpPr>
            <a:grpSpLocks/>
          </p:cNvGrpSpPr>
          <p:nvPr/>
        </p:nvGrpSpPr>
        <p:grpSpPr bwMode="auto">
          <a:xfrm>
            <a:off x="4656138" y="1916114"/>
            <a:ext cx="3086100" cy="2998787"/>
            <a:chOff x="1140" y="1881"/>
            <a:chExt cx="3249" cy="3192"/>
          </a:xfrm>
        </p:grpSpPr>
        <p:sp>
          <p:nvSpPr>
            <p:cNvPr id="2069" name="AutoShape 3">
              <a:extLst>
                <a:ext uri="{FF2B5EF4-FFF2-40B4-BE49-F238E27FC236}">
                  <a16:creationId xmlns:a16="http://schemas.microsoft.com/office/drawing/2014/main" id="{A0A8C0DC-27B2-44EC-8E67-40BFCABE5AA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3" y="2622"/>
              <a:ext cx="2223" cy="1923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70" name="Rectangle 4">
              <a:extLst>
                <a:ext uri="{FF2B5EF4-FFF2-40B4-BE49-F238E27FC236}">
                  <a16:creationId xmlns:a16="http://schemas.microsoft.com/office/drawing/2014/main" id="{AA119E17-ADEA-4474-B371-184D0BD0A7E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4161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71" name="Oval 5">
              <a:extLst>
                <a:ext uri="{FF2B5EF4-FFF2-40B4-BE49-F238E27FC236}">
                  <a16:creationId xmlns:a16="http://schemas.microsoft.com/office/drawing/2014/main" id="{81326A5B-C5FC-4131-8362-AA80B57BEF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881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72" name="Rectangle 6">
              <a:extLst>
                <a:ext uri="{FF2B5EF4-FFF2-40B4-BE49-F238E27FC236}">
                  <a16:creationId xmlns:a16="http://schemas.microsoft.com/office/drawing/2014/main" id="{04E8EC64-FDF2-4D17-9A9E-1EE459CB66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7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73" name="Rectangle 7">
              <a:extLst>
                <a:ext uri="{FF2B5EF4-FFF2-40B4-BE49-F238E27FC236}">
                  <a16:creationId xmlns:a16="http://schemas.microsoft.com/office/drawing/2014/main" id="{CFA0CB48-C1CD-44CA-B6AC-CD5BD8EE4BF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0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74" name="Oval 8">
              <a:extLst>
                <a:ext uri="{FF2B5EF4-FFF2-40B4-BE49-F238E27FC236}">
                  <a16:creationId xmlns:a16="http://schemas.microsoft.com/office/drawing/2014/main" id="{8F8331D2-F689-4247-A571-FCA74F01B6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75" name="Oval 9">
              <a:extLst>
                <a:ext uri="{FF2B5EF4-FFF2-40B4-BE49-F238E27FC236}">
                  <a16:creationId xmlns:a16="http://schemas.microsoft.com/office/drawing/2014/main" id="{1E5FF8B2-CD28-4C2F-9237-FA9AEFEB7B0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2051" name="Rectangle 10">
            <a:extLst>
              <a:ext uri="{FF2B5EF4-FFF2-40B4-BE49-F238E27FC236}">
                <a16:creationId xmlns:a16="http://schemas.microsoft.com/office/drawing/2014/main" id="{1DBD10E7-E9D6-4135-81AA-A529AB14A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8375" y="677864"/>
            <a:ext cx="4508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2" name="Rectangle 12">
            <a:extLst>
              <a:ext uri="{FF2B5EF4-FFF2-40B4-BE49-F238E27FC236}">
                <a16:creationId xmlns:a16="http://schemas.microsoft.com/office/drawing/2014/main" id="{1CE431CD-AAD6-44F5-93A0-9601CB1539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92538" y="620713"/>
            <a:ext cx="4572000" cy="45720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3" name="Rectangle 13">
            <a:extLst>
              <a:ext uri="{FF2B5EF4-FFF2-40B4-BE49-F238E27FC236}">
                <a16:creationId xmlns:a16="http://schemas.microsoft.com/office/drawing/2014/main" id="{B745A173-85B2-47AD-8BE8-66CE756292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6338" y="544514"/>
            <a:ext cx="4572000" cy="45243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54" name="Rectangle 14">
            <a:extLst>
              <a:ext uri="{FF2B5EF4-FFF2-40B4-BE49-F238E27FC236}">
                <a16:creationId xmlns:a16="http://schemas.microsoft.com/office/drawing/2014/main" id="{A68BD09E-8D7E-4D46-AC5E-FEA7D74124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8739" y="620714"/>
            <a:ext cx="4220707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500" b="1">
                <a:solidFill>
                  <a:srgbClr val="000000"/>
                </a:solidFill>
                <a:latin typeface="Comic Sans MS" panose="030F0702030302020204" pitchFamily="66" charset="0"/>
              </a:rPr>
              <a:t> Multiplication Arithmogons</a:t>
            </a:r>
            <a:endParaRPr lang="en-GB" altLang="en-US"/>
          </a:p>
        </p:txBody>
      </p:sp>
      <p:grpSp>
        <p:nvGrpSpPr>
          <p:cNvPr id="2055" name="Group 24">
            <a:extLst>
              <a:ext uri="{FF2B5EF4-FFF2-40B4-BE49-F238E27FC236}">
                <a16:creationId xmlns:a16="http://schemas.microsoft.com/office/drawing/2014/main" id="{661FD9FF-83B1-4C58-83DE-B718544385F2}"/>
              </a:ext>
            </a:extLst>
          </p:cNvPr>
          <p:cNvGrpSpPr>
            <a:grpSpLocks/>
          </p:cNvGrpSpPr>
          <p:nvPr/>
        </p:nvGrpSpPr>
        <p:grpSpPr bwMode="auto">
          <a:xfrm>
            <a:off x="4656138" y="1916114"/>
            <a:ext cx="3086100" cy="2998787"/>
            <a:chOff x="1140" y="1881"/>
            <a:chExt cx="3249" cy="3192"/>
          </a:xfrm>
        </p:grpSpPr>
        <p:sp>
          <p:nvSpPr>
            <p:cNvPr id="2062" name="AutoShape 25">
              <a:extLst>
                <a:ext uri="{FF2B5EF4-FFF2-40B4-BE49-F238E27FC236}">
                  <a16:creationId xmlns:a16="http://schemas.microsoft.com/office/drawing/2014/main" id="{25DDFB2B-AA6F-4F12-9AF9-F2024271ED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3" y="2622"/>
              <a:ext cx="2223" cy="1923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63" name="Rectangle 26">
              <a:extLst>
                <a:ext uri="{FF2B5EF4-FFF2-40B4-BE49-F238E27FC236}">
                  <a16:creationId xmlns:a16="http://schemas.microsoft.com/office/drawing/2014/main" id="{B138642F-8802-4E2A-92B2-B929BCF6F1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4161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64" name="Oval 27">
              <a:extLst>
                <a:ext uri="{FF2B5EF4-FFF2-40B4-BE49-F238E27FC236}">
                  <a16:creationId xmlns:a16="http://schemas.microsoft.com/office/drawing/2014/main" id="{2BE50C73-ED66-4ACB-A2CF-722E0151909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881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65" name="Rectangle 28">
              <a:extLst>
                <a:ext uri="{FF2B5EF4-FFF2-40B4-BE49-F238E27FC236}">
                  <a16:creationId xmlns:a16="http://schemas.microsoft.com/office/drawing/2014/main" id="{088D9771-2F7D-468F-AF8E-0E02C98DE7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7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66" name="Rectangle 29">
              <a:extLst>
                <a:ext uri="{FF2B5EF4-FFF2-40B4-BE49-F238E27FC236}">
                  <a16:creationId xmlns:a16="http://schemas.microsoft.com/office/drawing/2014/main" id="{3FEBD931-7600-4BD8-8599-7D2C2CBF35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0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67" name="Oval 30">
              <a:extLst>
                <a:ext uri="{FF2B5EF4-FFF2-40B4-BE49-F238E27FC236}">
                  <a16:creationId xmlns:a16="http://schemas.microsoft.com/office/drawing/2014/main" id="{23E0D623-4891-49A6-A29C-2832A5AE445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68" name="Oval 31">
              <a:extLst>
                <a:ext uri="{FF2B5EF4-FFF2-40B4-BE49-F238E27FC236}">
                  <a16:creationId xmlns:a16="http://schemas.microsoft.com/office/drawing/2014/main" id="{4BAE0511-C28E-40C2-9182-DE2DAFEC63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2056" name="Text Box 35">
            <a:extLst>
              <a:ext uri="{FF2B5EF4-FFF2-40B4-BE49-F238E27FC236}">
                <a16:creationId xmlns:a16="http://schemas.microsoft.com/office/drawing/2014/main" id="{67D1D38F-8541-4899-B04D-1F70D90577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338" y="4202114"/>
            <a:ext cx="68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36</a:t>
            </a:r>
            <a:endParaRPr lang="en-GB" altLang="en-US" sz="3200"/>
          </a:p>
        </p:txBody>
      </p:sp>
      <p:sp>
        <p:nvSpPr>
          <p:cNvPr id="2057" name="Text Box 36">
            <a:extLst>
              <a:ext uri="{FF2B5EF4-FFF2-40B4-BE49-F238E27FC236}">
                <a16:creationId xmlns:a16="http://schemas.microsoft.com/office/drawing/2014/main" id="{06A392B2-2990-45F9-9653-CC2211A651C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5338" y="2068514"/>
            <a:ext cx="68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5</a:t>
            </a:r>
            <a:endParaRPr lang="en-GB" altLang="en-US" sz="3200"/>
          </a:p>
        </p:txBody>
      </p:sp>
      <p:sp>
        <p:nvSpPr>
          <p:cNvPr id="2058" name="Text Box 37">
            <a:extLst>
              <a:ext uri="{FF2B5EF4-FFF2-40B4-BE49-F238E27FC236}">
                <a16:creationId xmlns:a16="http://schemas.microsoft.com/office/drawing/2014/main" id="{C8AAD44F-A279-4227-97BC-943F414213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2538" y="3135314"/>
            <a:ext cx="68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45</a:t>
            </a:r>
            <a:endParaRPr lang="en-GB" altLang="en-US" sz="3200"/>
          </a:p>
        </p:txBody>
      </p:sp>
      <p:sp>
        <p:nvSpPr>
          <p:cNvPr id="2059" name="Text Box 41">
            <a:extLst>
              <a:ext uri="{FF2B5EF4-FFF2-40B4-BE49-F238E27FC236}">
                <a16:creationId xmlns:a16="http://schemas.microsoft.com/office/drawing/2014/main" id="{C42E44B9-9B25-4FB4-9751-D1FEDCC735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42138" y="4232275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9</a:t>
            </a:r>
            <a:endParaRPr lang="en-GB" altLang="en-US" sz="3200"/>
          </a:p>
        </p:txBody>
      </p:sp>
      <p:sp>
        <p:nvSpPr>
          <p:cNvPr id="2060" name="Text Box 42">
            <a:extLst>
              <a:ext uri="{FF2B5EF4-FFF2-40B4-BE49-F238E27FC236}">
                <a16:creationId xmlns:a16="http://schemas.microsoft.com/office/drawing/2014/main" id="{04FE91F3-712D-418F-98F3-A00B6F510C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32338" y="4202114"/>
            <a:ext cx="68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4</a:t>
            </a:r>
            <a:endParaRPr lang="en-GB" altLang="en-US" sz="3200"/>
          </a:p>
        </p:txBody>
      </p:sp>
      <p:sp>
        <p:nvSpPr>
          <p:cNvPr id="2061" name="Text Box 43">
            <a:extLst>
              <a:ext uri="{FF2B5EF4-FFF2-40B4-BE49-F238E27FC236}">
                <a16:creationId xmlns:a16="http://schemas.microsoft.com/office/drawing/2014/main" id="{29B12A70-14BC-40D3-A5CB-6EE94CF4B6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1938" y="3135314"/>
            <a:ext cx="68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20</a:t>
            </a:r>
            <a:endParaRPr lang="en-GB" altLang="en-US" sz="320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073CC3-8BAC-444F-BE03-2B4E3751DD9B}"/>
              </a:ext>
            </a:extLst>
          </p:cNvPr>
          <p:cNvSpPr txBox="1"/>
          <p:nvPr/>
        </p:nvSpPr>
        <p:spPr>
          <a:xfrm>
            <a:off x="457200" y="1468582"/>
            <a:ext cx="4275138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CCW Cursive Writing 7" panose="03050602040000000000" pitchFamily="66" charset="0"/>
              </a:rPr>
              <a:t>5 is a common factor of 20 and 45 because:</a:t>
            </a:r>
          </a:p>
          <a:p>
            <a:endParaRPr lang="en-GB" dirty="0">
              <a:latin typeface="CCW Cursive Writing 7" panose="03050602040000000000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CCW Cursive Writing 7" panose="03050602040000000000" pitchFamily="66" charset="0"/>
              </a:rPr>
              <a:t>5 X 9 = 45 </a:t>
            </a:r>
          </a:p>
          <a:p>
            <a:r>
              <a:rPr lang="en-GB" dirty="0">
                <a:solidFill>
                  <a:srgbClr val="FF0000"/>
                </a:solidFill>
                <a:latin typeface="CCW Cursive Writing 7" panose="03050602040000000000" pitchFamily="66" charset="0"/>
              </a:rPr>
              <a:t>5 X 4 = 20 </a:t>
            </a:r>
          </a:p>
          <a:p>
            <a:endParaRPr lang="en-GB" dirty="0">
              <a:latin typeface="CCW Cursive Writing 7" panose="03050602040000000000" pitchFamily="66" charset="0"/>
            </a:endParaRPr>
          </a:p>
          <a:p>
            <a:r>
              <a:rPr lang="en-GB" dirty="0">
                <a:latin typeface="CCW Cursive Writing 7" panose="03050602040000000000" pitchFamily="66" charset="0"/>
              </a:rPr>
              <a:t>5 is a factor for both numbers. </a:t>
            </a:r>
          </a:p>
          <a:p>
            <a:endParaRPr lang="en-GB" dirty="0">
              <a:latin typeface="CCW Cursive Writing 7" panose="03050602040000000000" pitchFamily="66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174A556F-9280-4E23-99B3-6B8576260C6A}"/>
              </a:ext>
            </a:extLst>
          </p:cNvPr>
          <p:cNvSpPr txBox="1"/>
          <p:nvPr/>
        </p:nvSpPr>
        <p:spPr>
          <a:xfrm>
            <a:off x="7666038" y="1407018"/>
            <a:ext cx="4275138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CCW Cursive Writing 7" panose="03050602040000000000" pitchFamily="66" charset="0"/>
              </a:rPr>
              <a:t>9 is a common factor of 36 and 45 because:</a:t>
            </a:r>
          </a:p>
          <a:p>
            <a:endParaRPr lang="en-GB" dirty="0">
              <a:latin typeface="CCW Cursive Writing 7" panose="03050602040000000000" pitchFamily="66" charset="0"/>
            </a:endParaRPr>
          </a:p>
          <a:p>
            <a:r>
              <a:rPr lang="en-GB" dirty="0">
                <a:solidFill>
                  <a:srgbClr val="FF0000"/>
                </a:solidFill>
                <a:latin typeface="CCW Cursive Writing 7" panose="03050602040000000000" pitchFamily="66" charset="0"/>
              </a:rPr>
              <a:t>5 X 9 = 45 </a:t>
            </a:r>
          </a:p>
          <a:p>
            <a:r>
              <a:rPr lang="en-GB" dirty="0">
                <a:solidFill>
                  <a:srgbClr val="FF0000"/>
                </a:solidFill>
                <a:latin typeface="CCW Cursive Writing 7" panose="03050602040000000000" pitchFamily="66" charset="0"/>
              </a:rPr>
              <a:t>4 X 9 = 36 </a:t>
            </a:r>
          </a:p>
          <a:p>
            <a:endParaRPr lang="en-GB" dirty="0">
              <a:latin typeface="CCW Cursive Writing 7" panose="03050602040000000000" pitchFamily="66" charset="0"/>
            </a:endParaRPr>
          </a:p>
          <a:p>
            <a:r>
              <a:rPr lang="en-GB" dirty="0">
                <a:latin typeface="CCW Cursive Writing 7" panose="03050602040000000000" pitchFamily="66" charset="0"/>
              </a:rPr>
              <a:t>9 is a factor for both numbers. </a:t>
            </a:r>
          </a:p>
          <a:p>
            <a:endParaRPr lang="en-GB" dirty="0">
              <a:latin typeface="CCW Cursive Writing 7" panose="03050602040000000000" pitchFamily="66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0">
            <a:extLst>
              <a:ext uri="{FF2B5EF4-FFF2-40B4-BE49-F238E27FC236}">
                <a16:creationId xmlns:a16="http://schemas.microsoft.com/office/drawing/2014/main" id="{AE4E5219-FBA6-456D-9CCD-1CB5DA58E6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8375" y="677864"/>
            <a:ext cx="4508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5" name="Rectangle 12">
            <a:extLst>
              <a:ext uri="{FF2B5EF4-FFF2-40B4-BE49-F238E27FC236}">
                <a16:creationId xmlns:a16="http://schemas.microsoft.com/office/drawing/2014/main" id="{6C37A7D5-D175-4303-84BB-F4523E4D4E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3975" y="549275"/>
            <a:ext cx="4572000" cy="45720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6" name="Rectangle 13">
            <a:extLst>
              <a:ext uri="{FF2B5EF4-FFF2-40B4-BE49-F238E27FC236}">
                <a16:creationId xmlns:a16="http://schemas.microsoft.com/office/drawing/2014/main" id="{64B0826E-FA44-4F53-98C0-B529984525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7775" y="473075"/>
            <a:ext cx="4572000" cy="452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077" name="Rectangle 14">
            <a:extLst>
              <a:ext uri="{FF2B5EF4-FFF2-40B4-BE49-F238E27FC236}">
                <a16:creationId xmlns:a16="http://schemas.microsoft.com/office/drawing/2014/main" id="{A7930669-C132-4DAE-86BF-720EF84919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40175" y="549275"/>
            <a:ext cx="41798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500" b="1">
                <a:solidFill>
                  <a:srgbClr val="000000"/>
                </a:solidFill>
                <a:latin typeface="Comic Sans MS" panose="030F0702030302020204" pitchFamily="66" charset="0"/>
              </a:rPr>
              <a:t> Multiplication Arithmogons</a:t>
            </a:r>
            <a:endParaRPr lang="en-GB" altLang="en-US"/>
          </a:p>
        </p:txBody>
      </p:sp>
      <p:grpSp>
        <p:nvGrpSpPr>
          <p:cNvPr id="3078" name="Group 16">
            <a:extLst>
              <a:ext uri="{FF2B5EF4-FFF2-40B4-BE49-F238E27FC236}">
                <a16:creationId xmlns:a16="http://schemas.microsoft.com/office/drawing/2014/main" id="{D350D509-A9FA-4336-8DEA-481541F01313}"/>
              </a:ext>
            </a:extLst>
          </p:cNvPr>
          <p:cNvGrpSpPr>
            <a:grpSpLocks/>
          </p:cNvGrpSpPr>
          <p:nvPr/>
        </p:nvGrpSpPr>
        <p:grpSpPr bwMode="auto">
          <a:xfrm>
            <a:off x="4511675" y="1700214"/>
            <a:ext cx="3086100" cy="2998787"/>
            <a:chOff x="1140" y="1881"/>
            <a:chExt cx="3249" cy="3192"/>
          </a:xfrm>
        </p:grpSpPr>
        <p:sp>
          <p:nvSpPr>
            <p:cNvPr id="3085" name="AutoShape 17">
              <a:extLst>
                <a:ext uri="{FF2B5EF4-FFF2-40B4-BE49-F238E27FC236}">
                  <a16:creationId xmlns:a16="http://schemas.microsoft.com/office/drawing/2014/main" id="{66B029BC-9E09-43ED-97FD-5F18BAE6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3" y="2622"/>
              <a:ext cx="2223" cy="1923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086" name="Rectangle 18">
              <a:extLst>
                <a:ext uri="{FF2B5EF4-FFF2-40B4-BE49-F238E27FC236}">
                  <a16:creationId xmlns:a16="http://schemas.microsoft.com/office/drawing/2014/main" id="{D042C963-33E0-4149-97ED-FE4D0F9E6F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4161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087" name="Oval 19">
              <a:extLst>
                <a:ext uri="{FF2B5EF4-FFF2-40B4-BE49-F238E27FC236}">
                  <a16:creationId xmlns:a16="http://schemas.microsoft.com/office/drawing/2014/main" id="{7F786905-C848-4C84-A44F-8FDC27E8FAF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881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088" name="Rectangle 20">
              <a:extLst>
                <a:ext uri="{FF2B5EF4-FFF2-40B4-BE49-F238E27FC236}">
                  <a16:creationId xmlns:a16="http://schemas.microsoft.com/office/drawing/2014/main" id="{347617A9-D788-4F29-AE5F-9732B2AA3B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7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089" name="Rectangle 21">
              <a:extLst>
                <a:ext uri="{FF2B5EF4-FFF2-40B4-BE49-F238E27FC236}">
                  <a16:creationId xmlns:a16="http://schemas.microsoft.com/office/drawing/2014/main" id="{F1001B20-10A3-488A-BBE0-5852BA2812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0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090" name="Oval 22">
              <a:extLst>
                <a:ext uri="{FF2B5EF4-FFF2-40B4-BE49-F238E27FC236}">
                  <a16:creationId xmlns:a16="http://schemas.microsoft.com/office/drawing/2014/main" id="{13AF27EC-13E6-4DD5-A99F-901FDC483F6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091" name="Oval 23">
              <a:extLst>
                <a:ext uri="{FF2B5EF4-FFF2-40B4-BE49-F238E27FC236}">
                  <a16:creationId xmlns:a16="http://schemas.microsoft.com/office/drawing/2014/main" id="{30522BE0-5579-491F-9E6F-35C4F54BF0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3079" name="Text Box 32">
            <a:extLst>
              <a:ext uri="{FF2B5EF4-FFF2-40B4-BE49-F238E27FC236}">
                <a16:creationId xmlns:a16="http://schemas.microsoft.com/office/drawing/2014/main" id="{2C1E1B5A-15AB-4513-A25F-433AE01392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59375" y="2919414"/>
            <a:ext cx="68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21</a:t>
            </a:r>
            <a:endParaRPr lang="en-GB" altLang="en-US" sz="3200"/>
          </a:p>
        </p:txBody>
      </p:sp>
      <p:sp>
        <p:nvSpPr>
          <p:cNvPr id="3080" name="Text Box 33">
            <a:extLst>
              <a:ext uri="{FF2B5EF4-FFF2-40B4-BE49-F238E27FC236}">
                <a16:creationId xmlns:a16="http://schemas.microsoft.com/office/drawing/2014/main" id="{5768BBD0-CD52-4D10-A817-7C92111AF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6175" y="2919414"/>
            <a:ext cx="68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35</a:t>
            </a:r>
            <a:endParaRPr lang="en-GB" altLang="en-US" sz="3200"/>
          </a:p>
        </p:txBody>
      </p:sp>
      <p:sp>
        <p:nvSpPr>
          <p:cNvPr id="3081" name="Text Box 34">
            <a:extLst>
              <a:ext uri="{FF2B5EF4-FFF2-40B4-BE49-F238E27FC236}">
                <a16:creationId xmlns:a16="http://schemas.microsoft.com/office/drawing/2014/main" id="{FDE76314-61A0-4AA2-B979-79D3435653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5175" y="3986214"/>
            <a:ext cx="68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15</a:t>
            </a:r>
            <a:endParaRPr lang="en-GB" altLang="en-US" sz="3200"/>
          </a:p>
        </p:txBody>
      </p:sp>
      <p:sp>
        <p:nvSpPr>
          <p:cNvPr id="3082" name="Text Box 38">
            <a:extLst>
              <a:ext uri="{FF2B5EF4-FFF2-40B4-BE49-F238E27FC236}">
                <a16:creationId xmlns:a16="http://schemas.microsoft.com/office/drawing/2014/main" id="{E8339CBD-69C0-491B-A90B-DE146DF0E2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775" y="3986214"/>
            <a:ext cx="68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5</a:t>
            </a:r>
            <a:endParaRPr lang="en-GB" altLang="en-US" sz="3200"/>
          </a:p>
        </p:txBody>
      </p:sp>
      <p:sp>
        <p:nvSpPr>
          <p:cNvPr id="3083" name="Text Box 39">
            <a:extLst>
              <a:ext uri="{FF2B5EF4-FFF2-40B4-BE49-F238E27FC236}">
                <a16:creationId xmlns:a16="http://schemas.microsoft.com/office/drawing/2014/main" id="{E9FC780A-E562-4CBF-BCF5-8B283F498B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5975" y="3986214"/>
            <a:ext cx="68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3</a:t>
            </a:r>
            <a:endParaRPr lang="en-GB" altLang="en-US" sz="3200"/>
          </a:p>
        </p:txBody>
      </p:sp>
      <p:sp>
        <p:nvSpPr>
          <p:cNvPr id="3084" name="Text Box 40">
            <a:extLst>
              <a:ext uri="{FF2B5EF4-FFF2-40B4-BE49-F238E27FC236}">
                <a16:creationId xmlns:a16="http://schemas.microsoft.com/office/drawing/2014/main" id="{FE976C66-490E-4945-9EE5-E956495329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92775" y="1852614"/>
            <a:ext cx="68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7</a:t>
            </a:r>
            <a:endParaRPr lang="en-GB" altLang="en-US" sz="320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36F03B2-0139-444F-8E6B-9E40C3EAD2F7}"/>
              </a:ext>
            </a:extLst>
          </p:cNvPr>
          <p:cNvSpPr txBox="1"/>
          <p:nvPr/>
        </p:nvSpPr>
        <p:spPr>
          <a:xfrm>
            <a:off x="457200" y="1468582"/>
            <a:ext cx="4275138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CCW Cursive Writing 7" panose="03050602040000000000" pitchFamily="66" charset="0"/>
              </a:rPr>
              <a:t>______is a common factor of _____ and ____ because:</a:t>
            </a:r>
          </a:p>
          <a:p>
            <a:endParaRPr lang="en-GB" dirty="0">
              <a:latin typeface="CCW Cursive Writing 7" panose="03050602040000000000" pitchFamily="66" charset="0"/>
            </a:endParaRPr>
          </a:p>
          <a:p>
            <a:endParaRPr lang="en-GB" dirty="0">
              <a:latin typeface="CCW Cursive Writing 7" panose="03050602040000000000" pitchFamily="66" charset="0"/>
            </a:endParaRPr>
          </a:p>
          <a:p>
            <a:r>
              <a:rPr lang="en-GB" dirty="0">
                <a:latin typeface="CCW Cursive Writing 7" panose="03050602040000000000" pitchFamily="66" charset="0"/>
              </a:rPr>
              <a:t>_____ is a factor for both numbers. </a:t>
            </a:r>
          </a:p>
          <a:p>
            <a:endParaRPr lang="en-GB" dirty="0">
              <a:latin typeface="CCW Cursive Writing 7" panose="03050602040000000000" pitchFamily="66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>
            <a:extLst>
              <a:ext uri="{FF2B5EF4-FFF2-40B4-BE49-F238E27FC236}">
                <a16:creationId xmlns:a16="http://schemas.microsoft.com/office/drawing/2014/main" id="{8A283260-F27A-42A7-BCD7-7B346FD858B5}"/>
              </a:ext>
            </a:extLst>
          </p:cNvPr>
          <p:cNvGrpSpPr>
            <a:grpSpLocks/>
          </p:cNvGrpSpPr>
          <p:nvPr/>
        </p:nvGrpSpPr>
        <p:grpSpPr bwMode="auto">
          <a:xfrm>
            <a:off x="6400800" y="1828800"/>
            <a:ext cx="3086100" cy="2998788"/>
            <a:chOff x="1140" y="1881"/>
            <a:chExt cx="3249" cy="3192"/>
          </a:xfrm>
        </p:grpSpPr>
        <p:sp>
          <p:nvSpPr>
            <p:cNvPr id="4131" name="AutoShape 3">
              <a:extLst>
                <a:ext uri="{FF2B5EF4-FFF2-40B4-BE49-F238E27FC236}">
                  <a16:creationId xmlns:a16="http://schemas.microsoft.com/office/drawing/2014/main" id="{4C83845B-CCDD-4D28-BB88-406994BFB8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3" y="2622"/>
              <a:ext cx="2223" cy="1923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32" name="Rectangle 4">
              <a:extLst>
                <a:ext uri="{FF2B5EF4-FFF2-40B4-BE49-F238E27FC236}">
                  <a16:creationId xmlns:a16="http://schemas.microsoft.com/office/drawing/2014/main" id="{F2CAFDC9-0662-4FDC-B468-5842A4E860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4161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33" name="Oval 5">
              <a:extLst>
                <a:ext uri="{FF2B5EF4-FFF2-40B4-BE49-F238E27FC236}">
                  <a16:creationId xmlns:a16="http://schemas.microsoft.com/office/drawing/2014/main" id="{B892DF8C-278A-4532-A022-1C20C6CBA48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881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34" name="Rectangle 6">
              <a:extLst>
                <a:ext uri="{FF2B5EF4-FFF2-40B4-BE49-F238E27FC236}">
                  <a16:creationId xmlns:a16="http://schemas.microsoft.com/office/drawing/2014/main" id="{FEB9795A-91E2-42E5-9755-A6E9CB01BE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7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35" name="Rectangle 7">
              <a:extLst>
                <a:ext uri="{FF2B5EF4-FFF2-40B4-BE49-F238E27FC236}">
                  <a16:creationId xmlns:a16="http://schemas.microsoft.com/office/drawing/2014/main" id="{B7E846C0-C600-48FE-9421-F718240D8E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0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36" name="Oval 8">
              <a:extLst>
                <a:ext uri="{FF2B5EF4-FFF2-40B4-BE49-F238E27FC236}">
                  <a16:creationId xmlns:a16="http://schemas.microsoft.com/office/drawing/2014/main" id="{5F04171B-21E1-4C8A-8473-4693BAEFB4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37" name="Oval 9">
              <a:extLst>
                <a:ext uri="{FF2B5EF4-FFF2-40B4-BE49-F238E27FC236}">
                  <a16:creationId xmlns:a16="http://schemas.microsoft.com/office/drawing/2014/main" id="{E137B516-2345-4E9F-A25D-82B9FBD6757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4099" name="Rectangle 10">
            <a:extLst>
              <a:ext uri="{FF2B5EF4-FFF2-40B4-BE49-F238E27FC236}">
                <a16:creationId xmlns:a16="http://schemas.microsoft.com/office/drawing/2014/main" id="{99A77154-C5D0-45DF-8AF1-F10DB60263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8375" y="677864"/>
            <a:ext cx="4508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00" name="Rectangle 11">
            <a:extLst>
              <a:ext uri="{FF2B5EF4-FFF2-40B4-BE49-F238E27FC236}">
                <a16:creationId xmlns:a16="http://schemas.microsoft.com/office/drawing/2014/main" id="{0E32BF73-5AFC-4DC5-9587-8665477E3F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533400"/>
            <a:ext cx="4572000" cy="45720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01" name="Rectangle 12">
            <a:extLst>
              <a:ext uri="{FF2B5EF4-FFF2-40B4-BE49-F238E27FC236}">
                <a16:creationId xmlns:a16="http://schemas.microsoft.com/office/drawing/2014/main" id="{132DFCA0-4BCE-4E4A-94DF-45FBF60E2C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457200"/>
            <a:ext cx="4572000" cy="452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102" name="Rectangle 13">
            <a:extLst>
              <a:ext uri="{FF2B5EF4-FFF2-40B4-BE49-F238E27FC236}">
                <a16:creationId xmlns:a16="http://schemas.microsoft.com/office/drawing/2014/main" id="{ACFAD62F-1083-4735-B56E-5026A82B10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533400"/>
            <a:ext cx="41798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500" b="1">
                <a:solidFill>
                  <a:srgbClr val="000000"/>
                </a:solidFill>
                <a:latin typeface="Comic Sans MS" panose="030F0702030302020204" pitchFamily="66" charset="0"/>
              </a:rPr>
              <a:t> Multiplication Arithmogons</a:t>
            </a:r>
            <a:endParaRPr lang="en-GB" altLang="en-US"/>
          </a:p>
        </p:txBody>
      </p:sp>
      <p:grpSp>
        <p:nvGrpSpPr>
          <p:cNvPr id="4103" name="Group 14">
            <a:extLst>
              <a:ext uri="{FF2B5EF4-FFF2-40B4-BE49-F238E27FC236}">
                <a16:creationId xmlns:a16="http://schemas.microsoft.com/office/drawing/2014/main" id="{BD59EA5F-8E78-409B-BDC6-EEC0A07CDE77}"/>
              </a:ext>
            </a:extLst>
          </p:cNvPr>
          <p:cNvGrpSpPr>
            <a:grpSpLocks/>
          </p:cNvGrpSpPr>
          <p:nvPr/>
        </p:nvGrpSpPr>
        <p:grpSpPr bwMode="auto">
          <a:xfrm>
            <a:off x="2247900" y="1828800"/>
            <a:ext cx="3086100" cy="2998788"/>
            <a:chOff x="1140" y="1881"/>
            <a:chExt cx="3249" cy="3192"/>
          </a:xfrm>
        </p:grpSpPr>
        <p:sp>
          <p:nvSpPr>
            <p:cNvPr id="4124" name="AutoShape 15">
              <a:extLst>
                <a:ext uri="{FF2B5EF4-FFF2-40B4-BE49-F238E27FC236}">
                  <a16:creationId xmlns:a16="http://schemas.microsoft.com/office/drawing/2014/main" id="{87552089-945E-44FB-8E3C-0C1F3C5D59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3" y="2622"/>
              <a:ext cx="2223" cy="1923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25" name="Rectangle 16">
              <a:extLst>
                <a:ext uri="{FF2B5EF4-FFF2-40B4-BE49-F238E27FC236}">
                  <a16:creationId xmlns:a16="http://schemas.microsoft.com/office/drawing/2014/main" id="{6DF8F236-8116-4B4B-822D-BF60E7060D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4161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26" name="Oval 17">
              <a:extLst>
                <a:ext uri="{FF2B5EF4-FFF2-40B4-BE49-F238E27FC236}">
                  <a16:creationId xmlns:a16="http://schemas.microsoft.com/office/drawing/2014/main" id="{959915D6-3629-405A-A7FD-961514CF75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881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27" name="Rectangle 18">
              <a:extLst>
                <a:ext uri="{FF2B5EF4-FFF2-40B4-BE49-F238E27FC236}">
                  <a16:creationId xmlns:a16="http://schemas.microsoft.com/office/drawing/2014/main" id="{2D4D26DB-B2D5-4BEE-82A2-530DECF216E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7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28" name="Rectangle 19">
              <a:extLst>
                <a:ext uri="{FF2B5EF4-FFF2-40B4-BE49-F238E27FC236}">
                  <a16:creationId xmlns:a16="http://schemas.microsoft.com/office/drawing/2014/main" id="{B32C7625-5F8A-4F50-8E4C-AEA7DFB387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0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29" name="Oval 20">
              <a:extLst>
                <a:ext uri="{FF2B5EF4-FFF2-40B4-BE49-F238E27FC236}">
                  <a16:creationId xmlns:a16="http://schemas.microsoft.com/office/drawing/2014/main" id="{824F4CE4-E388-41AD-9A0E-77C676562F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30" name="Oval 21">
              <a:extLst>
                <a:ext uri="{FF2B5EF4-FFF2-40B4-BE49-F238E27FC236}">
                  <a16:creationId xmlns:a16="http://schemas.microsoft.com/office/drawing/2014/main" id="{BF7BCFA5-0FFF-41B0-BE5C-0CFE7C4482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4104" name="Group 22">
            <a:extLst>
              <a:ext uri="{FF2B5EF4-FFF2-40B4-BE49-F238E27FC236}">
                <a16:creationId xmlns:a16="http://schemas.microsoft.com/office/drawing/2014/main" id="{3321F201-73A4-4AC2-9999-E52D0670FE30}"/>
              </a:ext>
            </a:extLst>
          </p:cNvPr>
          <p:cNvGrpSpPr>
            <a:grpSpLocks/>
          </p:cNvGrpSpPr>
          <p:nvPr/>
        </p:nvGrpSpPr>
        <p:grpSpPr bwMode="auto">
          <a:xfrm>
            <a:off x="6400800" y="1828800"/>
            <a:ext cx="3086100" cy="2998788"/>
            <a:chOff x="1140" y="1881"/>
            <a:chExt cx="3249" cy="3192"/>
          </a:xfrm>
        </p:grpSpPr>
        <p:sp>
          <p:nvSpPr>
            <p:cNvPr id="4117" name="AutoShape 23">
              <a:extLst>
                <a:ext uri="{FF2B5EF4-FFF2-40B4-BE49-F238E27FC236}">
                  <a16:creationId xmlns:a16="http://schemas.microsoft.com/office/drawing/2014/main" id="{6EDDD789-9E75-4C2B-B102-8B5711CE423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3" y="2622"/>
              <a:ext cx="2223" cy="1923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18" name="Rectangle 24">
              <a:extLst>
                <a:ext uri="{FF2B5EF4-FFF2-40B4-BE49-F238E27FC236}">
                  <a16:creationId xmlns:a16="http://schemas.microsoft.com/office/drawing/2014/main" id="{42F872F4-383C-4D37-82F8-FF8575A2E3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4161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19" name="Oval 25">
              <a:extLst>
                <a:ext uri="{FF2B5EF4-FFF2-40B4-BE49-F238E27FC236}">
                  <a16:creationId xmlns:a16="http://schemas.microsoft.com/office/drawing/2014/main" id="{1A2FE2EB-0F5A-45B7-B43B-F8116D82AC8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881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20" name="Rectangle 26">
              <a:extLst>
                <a:ext uri="{FF2B5EF4-FFF2-40B4-BE49-F238E27FC236}">
                  <a16:creationId xmlns:a16="http://schemas.microsoft.com/office/drawing/2014/main" id="{3FC957F6-D972-4AE0-B7AB-68909D13A8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7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21" name="Rectangle 27">
              <a:extLst>
                <a:ext uri="{FF2B5EF4-FFF2-40B4-BE49-F238E27FC236}">
                  <a16:creationId xmlns:a16="http://schemas.microsoft.com/office/drawing/2014/main" id="{21C63020-51B5-4FD9-968C-83E2103D56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0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22" name="Oval 28">
              <a:extLst>
                <a:ext uri="{FF2B5EF4-FFF2-40B4-BE49-F238E27FC236}">
                  <a16:creationId xmlns:a16="http://schemas.microsoft.com/office/drawing/2014/main" id="{6134B535-2A95-4699-AB3A-43796B0229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123" name="Oval 29">
              <a:extLst>
                <a:ext uri="{FF2B5EF4-FFF2-40B4-BE49-F238E27FC236}">
                  <a16:creationId xmlns:a16="http://schemas.microsoft.com/office/drawing/2014/main" id="{B95DF33A-6F4C-4ECC-964E-6EB063613D3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4105" name="Text Box 30">
            <a:extLst>
              <a:ext uri="{FF2B5EF4-FFF2-40B4-BE49-F238E27FC236}">
                <a16:creationId xmlns:a16="http://schemas.microsoft.com/office/drawing/2014/main" id="{7D1B94CE-E65C-4C5C-A300-9A79442995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30480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</a:t>
            </a:r>
            <a:endParaRPr lang="en-GB" altLang="en-US" sz="3200"/>
          </a:p>
        </p:txBody>
      </p:sp>
      <p:sp>
        <p:nvSpPr>
          <p:cNvPr id="4106" name="Text Box 31">
            <a:extLst>
              <a:ext uri="{FF2B5EF4-FFF2-40B4-BE49-F238E27FC236}">
                <a16:creationId xmlns:a16="http://schemas.microsoft.com/office/drawing/2014/main" id="{1587CDAE-F6A7-484E-807F-30DFFB80E35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30480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</a:t>
            </a:r>
            <a:endParaRPr lang="en-GB" altLang="en-US" sz="3200"/>
          </a:p>
        </p:txBody>
      </p:sp>
      <p:sp>
        <p:nvSpPr>
          <p:cNvPr id="4107" name="Text Box 32">
            <a:extLst>
              <a:ext uri="{FF2B5EF4-FFF2-40B4-BE49-F238E27FC236}">
                <a16:creationId xmlns:a16="http://schemas.microsoft.com/office/drawing/2014/main" id="{26D463FA-B820-4489-825A-D2CF3D9DEC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81400" y="41148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</a:t>
            </a:r>
            <a:endParaRPr lang="en-GB" altLang="en-US" sz="3200"/>
          </a:p>
        </p:txBody>
      </p:sp>
      <p:sp>
        <p:nvSpPr>
          <p:cNvPr id="4108" name="Text Box 33">
            <a:extLst>
              <a:ext uri="{FF2B5EF4-FFF2-40B4-BE49-F238E27FC236}">
                <a16:creationId xmlns:a16="http://schemas.microsoft.com/office/drawing/2014/main" id="{2E4E68B0-879E-4DD0-9A30-7D3EA1C5EA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0" y="41148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</a:t>
            </a:r>
            <a:endParaRPr lang="en-GB" altLang="en-US" sz="3200"/>
          </a:p>
        </p:txBody>
      </p:sp>
      <p:sp>
        <p:nvSpPr>
          <p:cNvPr id="4109" name="Text Box 34">
            <a:extLst>
              <a:ext uri="{FF2B5EF4-FFF2-40B4-BE49-F238E27FC236}">
                <a16:creationId xmlns:a16="http://schemas.microsoft.com/office/drawing/2014/main" id="{4D45BE8D-10E9-4177-8F40-D71190C7E3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0" y="19812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4</a:t>
            </a:r>
            <a:endParaRPr lang="en-GB" altLang="en-US" sz="3200"/>
          </a:p>
        </p:txBody>
      </p:sp>
      <p:sp>
        <p:nvSpPr>
          <p:cNvPr id="4110" name="Text Box 35">
            <a:extLst>
              <a:ext uri="{FF2B5EF4-FFF2-40B4-BE49-F238E27FC236}">
                <a16:creationId xmlns:a16="http://schemas.microsoft.com/office/drawing/2014/main" id="{63511A40-9153-41DC-B470-DA8A66083F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30480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</a:t>
            </a:r>
            <a:endParaRPr lang="en-GB" altLang="en-US" sz="3200"/>
          </a:p>
        </p:txBody>
      </p:sp>
      <p:sp>
        <p:nvSpPr>
          <p:cNvPr id="4111" name="Text Box 36">
            <a:extLst>
              <a:ext uri="{FF2B5EF4-FFF2-40B4-BE49-F238E27FC236}">
                <a16:creationId xmlns:a16="http://schemas.microsoft.com/office/drawing/2014/main" id="{64A50DC7-603D-4123-A5C4-082BEBCD42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41148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6</a:t>
            </a:r>
            <a:endParaRPr lang="en-GB" altLang="en-US" sz="3200"/>
          </a:p>
        </p:txBody>
      </p:sp>
      <p:sp>
        <p:nvSpPr>
          <p:cNvPr id="4112" name="Text Box 37">
            <a:extLst>
              <a:ext uri="{FF2B5EF4-FFF2-40B4-BE49-F238E27FC236}">
                <a16:creationId xmlns:a16="http://schemas.microsoft.com/office/drawing/2014/main" id="{18D55ABB-3721-49CC-8875-281F5DF24C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41148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5</a:t>
            </a:r>
            <a:endParaRPr lang="en-GB" altLang="en-US" sz="3200"/>
          </a:p>
        </p:txBody>
      </p:sp>
      <p:sp>
        <p:nvSpPr>
          <p:cNvPr id="4113" name="Text Box 38">
            <a:extLst>
              <a:ext uri="{FF2B5EF4-FFF2-40B4-BE49-F238E27FC236}">
                <a16:creationId xmlns:a16="http://schemas.microsoft.com/office/drawing/2014/main" id="{A8A0413B-DB74-4DE0-9D43-DBD2D0BBDF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19812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8</a:t>
            </a:r>
            <a:endParaRPr lang="en-GB" altLang="en-US" sz="3200"/>
          </a:p>
        </p:txBody>
      </p:sp>
      <p:sp>
        <p:nvSpPr>
          <p:cNvPr id="4114" name="Text Box 39">
            <a:extLst>
              <a:ext uri="{FF2B5EF4-FFF2-40B4-BE49-F238E27FC236}">
                <a16:creationId xmlns:a16="http://schemas.microsoft.com/office/drawing/2014/main" id="{81BCFC47-F953-4970-9145-5DE8F985FD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4144964"/>
            <a:ext cx="68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8</a:t>
            </a:r>
            <a:endParaRPr lang="en-GB" altLang="en-US" sz="3200"/>
          </a:p>
        </p:txBody>
      </p:sp>
      <p:sp>
        <p:nvSpPr>
          <p:cNvPr id="4115" name="Text Box 40">
            <a:extLst>
              <a:ext uri="{FF2B5EF4-FFF2-40B4-BE49-F238E27FC236}">
                <a16:creationId xmlns:a16="http://schemas.microsoft.com/office/drawing/2014/main" id="{542536ED-D06F-4A9A-83A3-A94731922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0" y="41148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7</a:t>
            </a:r>
            <a:endParaRPr lang="en-GB" altLang="en-US" sz="3200"/>
          </a:p>
        </p:txBody>
      </p:sp>
      <p:sp>
        <p:nvSpPr>
          <p:cNvPr id="4116" name="Text Box 41">
            <a:extLst>
              <a:ext uri="{FF2B5EF4-FFF2-40B4-BE49-F238E27FC236}">
                <a16:creationId xmlns:a16="http://schemas.microsoft.com/office/drawing/2014/main" id="{33F77423-AE83-42A2-91B8-B8785809D1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30480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</a:t>
            </a:r>
            <a:endParaRPr lang="en-GB" altLang="en-US" sz="320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EC8246B-DD0B-41BC-9125-1E74F30A87B2}"/>
              </a:ext>
            </a:extLst>
          </p:cNvPr>
          <p:cNvSpPr/>
          <p:nvPr/>
        </p:nvSpPr>
        <p:spPr>
          <a:xfrm>
            <a:off x="2418968" y="5265730"/>
            <a:ext cx="7354064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Find the numbers that these numbers </a:t>
            </a:r>
          </a:p>
          <a:p>
            <a:pPr algn="ctr"/>
            <a:r>
              <a:rPr lang="en-US" sz="3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are common factors of…</a:t>
            </a:r>
            <a:endParaRPr lang="en-US" sz="36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>
            <a:extLst>
              <a:ext uri="{FF2B5EF4-FFF2-40B4-BE49-F238E27FC236}">
                <a16:creationId xmlns:a16="http://schemas.microsoft.com/office/drawing/2014/main" id="{9E66919B-CED5-4C0C-96B6-B83FB1BD87F1}"/>
              </a:ext>
            </a:extLst>
          </p:cNvPr>
          <p:cNvGrpSpPr>
            <a:grpSpLocks/>
          </p:cNvGrpSpPr>
          <p:nvPr/>
        </p:nvGrpSpPr>
        <p:grpSpPr bwMode="auto">
          <a:xfrm>
            <a:off x="6400800" y="1828800"/>
            <a:ext cx="3086100" cy="2998788"/>
            <a:chOff x="1140" y="1881"/>
            <a:chExt cx="3249" cy="3192"/>
          </a:xfrm>
        </p:grpSpPr>
        <p:sp>
          <p:nvSpPr>
            <p:cNvPr id="5155" name="AutoShape 3">
              <a:extLst>
                <a:ext uri="{FF2B5EF4-FFF2-40B4-BE49-F238E27FC236}">
                  <a16:creationId xmlns:a16="http://schemas.microsoft.com/office/drawing/2014/main" id="{7B8FFB60-8388-4DA1-87B3-5B076F0451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3" y="2622"/>
              <a:ext cx="2223" cy="1923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56" name="Rectangle 4">
              <a:extLst>
                <a:ext uri="{FF2B5EF4-FFF2-40B4-BE49-F238E27FC236}">
                  <a16:creationId xmlns:a16="http://schemas.microsoft.com/office/drawing/2014/main" id="{652E3C19-0F5E-471B-AC8A-AF23D64491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4161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57" name="Oval 5">
              <a:extLst>
                <a:ext uri="{FF2B5EF4-FFF2-40B4-BE49-F238E27FC236}">
                  <a16:creationId xmlns:a16="http://schemas.microsoft.com/office/drawing/2014/main" id="{A372351F-606C-49C0-8814-47149AFEF0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881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58" name="Rectangle 6">
              <a:extLst>
                <a:ext uri="{FF2B5EF4-FFF2-40B4-BE49-F238E27FC236}">
                  <a16:creationId xmlns:a16="http://schemas.microsoft.com/office/drawing/2014/main" id="{EA0DC36C-3EBD-4F9E-B85A-0363107F56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7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59" name="Rectangle 7">
              <a:extLst>
                <a:ext uri="{FF2B5EF4-FFF2-40B4-BE49-F238E27FC236}">
                  <a16:creationId xmlns:a16="http://schemas.microsoft.com/office/drawing/2014/main" id="{85F0DBCD-9635-4568-B6C3-D99F8403DD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0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60" name="Oval 8">
              <a:extLst>
                <a:ext uri="{FF2B5EF4-FFF2-40B4-BE49-F238E27FC236}">
                  <a16:creationId xmlns:a16="http://schemas.microsoft.com/office/drawing/2014/main" id="{80CC6F3F-9E4C-4102-A6BE-D901383887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61" name="Oval 9">
              <a:extLst>
                <a:ext uri="{FF2B5EF4-FFF2-40B4-BE49-F238E27FC236}">
                  <a16:creationId xmlns:a16="http://schemas.microsoft.com/office/drawing/2014/main" id="{FAD81E52-8FC3-45B9-96EF-78AA3C5DB6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5123" name="Rectangle 10">
            <a:extLst>
              <a:ext uri="{FF2B5EF4-FFF2-40B4-BE49-F238E27FC236}">
                <a16:creationId xmlns:a16="http://schemas.microsoft.com/office/drawing/2014/main" id="{C31427E5-8487-4AEE-BABC-6C1FD2EDFB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88375" y="677864"/>
            <a:ext cx="4508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4" name="Rectangle 11">
            <a:extLst>
              <a:ext uri="{FF2B5EF4-FFF2-40B4-BE49-F238E27FC236}">
                <a16:creationId xmlns:a16="http://schemas.microsoft.com/office/drawing/2014/main" id="{4DC618DC-451F-4CEB-9452-8D373462F9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52800" y="533400"/>
            <a:ext cx="4572000" cy="45720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5" name="Rectangle 12">
            <a:extLst>
              <a:ext uri="{FF2B5EF4-FFF2-40B4-BE49-F238E27FC236}">
                <a16:creationId xmlns:a16="http://schemas.microsoft.com/office/drawing/2014/main" id="{9B920498-FD85-4BBF-9AA1-3F21CDBC79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6600" y="457200"/>
            <a:ext cx="4572000" cy="452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26" name="Rectangle 13">
            <a:extLst>
              <a:ext uri="{FF2B5EF4-FFF2-40B4-BE49-F238E27FC236}">
                <a16:creationId xmlns:a16="http://schemas.microsoft.com/office/drawing/2014/main" id="{5AF6547D-1D4F-49A4-BF13-09E898285A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9000" y="533400"/>
            <a:ext cx="4179888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500" b="1">
                <a:solidFill>
                  <a:srgbClr val="000000"/>
                </a:solidFill>
                <a:latin typeface="Comic Sans MS" panose="030F0702030302020204" pitchFamily="66" charset="0"/>
              </a:rPr>
              <a:t> Multiplication Arithmogons</a:t>
            </a:r>
            <a:endParaRPr lang="en-GB" altLang="en-US"/>
          </a:p>
        </p:txBody>
      </p:sp>
      <p:grpSp>
        <p:nvGrpSpPr>
          <p:cNvPr id="5127" name="Group 14">
            <a:extLst>
              <a:ext uri="{FF2B5EF4-FFF2-40B4-BE49-F238E27FC236}">
                <a16:creationId xmlns:a16="http://schemas.microsoft.com/office/drawing/2014/main" id="{ACAEF74E-DE50-4406-9DDA-D2877A0E080D}"/>
              </a:ext>
            </a:extLst>
          </p:cNvPr>
          <p:cNvGrpSpPr>
            <a:grpSpLocks/>
          </p:cNvGrpSpPr>
          <p:nvPr/>
        </p:nvGrpSpPr>
        <p:grpSpPr bwMode="auto">
          <a:xfrm>
            <a:off x="2247900" y="1828800"/>
            <a:ext cx="3086100" cy="2998788"/>
            <a:chOff x="1140" y="1881"/>
            <a:chExt cx="3249" cy="3192"/>
          </a:xfrm>
        </p:grpSpPr>
        <p:sp>
          <p:nvSpPr>
            <p:cNvPr id="5148" name="AutoShape 15">
              <a:extLst>
                <a:ext uri="{FF2B5EF4-FFF2-40B4-BE49-F238E27FC236}">
                  <a16:creationId xmlns:a16="http://schemas.microsoft.com/office/drawing/2014/main" id="{43B6779E-B564-4E01-88BE-C35EDE9311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3" y="2622"/>
              <a:ext cx="2223" cy="1923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49" name="Rectangle 16">
              <a:extLst>
                <a:ext uri="{FF2B5EF4-FFF2-40B4-BE49-F238E27FC236}">
                  <a16:creationId xmlns:a16="http://schemas.microsoft.com/office/drawing/2014/main" id="{0461E220-26BE-4257-9495-119EF78DD21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4161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50" name="Oval 17">
              <a:extLst>
                <a:ext uri="{FF2B5EF4-FFF2-40B4-BE49-F238E27FC236}">
                  <a16:creationId xmlns:a16="http://schemas.microsoft.com/office/drawing/2014/main" id="{41E66436-96B2-463E-BD4E-3BB3F62BA08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881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51" name="Rectangle 18">
              <a:extLst>
                <a:ext uri="{FF2B5EF4-FFF2-40B4-BE49-F238E27FC236}">
                  <a16:creationId xmlns:a16="http://schemas.microsoft.com/office/drawing/2014/main" id="{D57B250C-1E11-4E51-8895-CCDC1FB7EF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7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52" name="Rectangle 19">
              <a:extLst>
                <a:ext uri="{FF2B5EF4-FFF2-40B4-BE49-F238E27FC236}">
                  <a16:creationId xmlns:a16="http://schemas.microsoft.com/office/drawing/2014/main" id="{41C27D62-9431-4145-8DE0-4C126C71D0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0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53" name="Oval 20">
              <a:extLst>
                <a:ext uri="{FF2B5EF4-FFF2-40B4-BE49-F238E27FC236}">
                  <a16:creationId xmlns:a16="http://schemas.microsoft.com/office/drawing/2014/main" id="{C074399D-64F2-4CB3-ABC1-F99EADDAFB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54" name="Oval 21">
              <a:extLst>
                <a:ext uri="{FF2B5EF4-FFF2-40B4-BE49-F238E27FC236}">
                  <a16:creationId xmlns:a16="http://schemas.microsoft.com/office/drawing/2014/main" id="{9F3D13E5-6B1E-4F26-82DA-E4049C3609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5128" name="Group 22">
            <a:extLst>
              <a:ext uri="{FF2B5EF4-FFF2-40B4-BE49-F238E27FC236}">
                <a16:creationId xmlns:a16="http://schemas.microsoft.com/office/drawing/2014/main" id="{A50CBC61-B55B-456B-A05E-1E0746D27CD1}"/>
              </a:ext>
            </a:extLst>
          </p:cNvPr>
          <p:cNvGrpSpPr>
            <a:grpSpLocks/>
          </p:cNvGrpSpPr>
          <p:nvPr/>
        </p:nvGrpSpPr>
        <p:grpSpPr bwMode="auto">
          <a:xfrm>
            <a:off x="6400800" y="1828800"/>
            <a:ext cx="3086100" cy="2998788"/>
            <a:chOff x="1140" y="1881"/>
            <a:chExt cx="3249" cy="3192"/>
          </a:xfrm>
        </p:grpSpPr>
        <p:sp>
          <p:nvSpPr>
            <p:cNvPr id="5141" name="AutoShape 23">
              <a:extLst>
                <a:ext uri="{FF2B5EF4-FFF2-40B4-BE49-F238E27FC236}">
                  <a16:creationId xmlns:a16="http://schemas.microsoft.com/office/drawing/2014/main" id="{0DB635AB-E6E6-4D2A-9EED-9D2B91BE349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3" y="2622"/>
              <a:ext cx="2223" cy="1923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42" name="Rectangle 24">
              <a:extLst>
                <a:ext uri="{FF2B5EF4-FFF2-40B4-BE49-F238E27FC236}">
                  <a16:creationId xmlns:a16="http://schemas.microsoft.com/office/drawing/2014/main" id="{D3DABBC1-3A17-406D-BEC8-186EFFEE1D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4161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43" name="Oval 25">
              <a:extLst>
                <a:ext uri="{FF2B5EF4-FFF2-40B4-BE49-F238E27FC236}">
                  <a16:creationId xmlns:a16="http://schemas.microsoft.com/office/drawing/2014/main" id="{96A9B971-9D54-4B64-B17A-883F81A791C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881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44" name="Rectangle 26">
              <a:extLst>
                <a:ext uri="{FF2B5EF4-FFF2-40B4-BE49-F238E27FC236}">
                  <a16:creationId xmlns:a16="http://schemas.microsoft.com/office/drawing/2014/main" id="{796EBAC2-9FDC-4E3F-B3BE-3BB76C98DD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7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45" name="Rectangle 27">
              <a:extLst>
                <a:ext uri="{FF2B5EF4-FFF2-40B4-BE49-F238E27FC236}">
                  <a16:creationId xmlns:a16="http://schemas.microsoft.com/office/drawing/2014/main" id="{7B5E9F85-82E0-4DF2-AE0C-343E9929B41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0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46" name="Oval 28">
              <a:extLst>
                <a:ext uri="{FF2B5EF4-FFF2-40B4-BE49-F238E27FC236}">
                  <a16:creationId xmlns:a16="http://schemas.microsoft.com/office/drawing/2014/main" id="{E9DEADC8-25BC-46AF-89AD-184CD1AB8E0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147" name="Oval 29">
              <a:extLst>
                <a:ext uri="{FF2B5EF4-FFF2-40B4-BE49-F238E27FC236}">
                  <a16:creationId xmlns:a16="http://schemas.microsoft.com/office/drawing/2014/main" id="{45A36F83-E443-473C-8561-B303D17888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5129" name="Text Box 30">
            <a:extLst>
              <a:ext uri="{FF2B5EF4-FFF2-40B4-BE49-F238E27FC236}">
                <a16:creationId xmlns:a16="http://schemas.microsoft.com/office/drawing/2014/main" id="{3447BF13-8976-4CF6-A10D-F2BFAD7A94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5600" y="30480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40</a:t>
            </a:r>
            <a:endParaRPr lang="en-GB" altLang="en-US" sz="3200"/>
          </a:p>
        </p:txBody>
      </p:sp>
      <p:sp>
        <p:nvSpPr>
          <p:cNvPr id="5130" name="Text Box 31">
            <a:extLst>
              <a:ext uri="{FF2B5EF4-FFF2-40B4-BE49-F238E27FC236}">
                <a16:creationId xmlns:a16="http://schemas.microsoft.com/office/drawing/2014/main" id="{1177E216-E54B-4A7E-A2F2-85855C18D0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62400" y="30480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48 </a:t>
            </a:r>
            <a:endParaRPr lang="en-GB" altLang="en-US" sz="3200"/>
          </a:p>
        </p:txBody>
      </p:sp>
      <p:sp>
        <p:nvSpPr>
          <p:cNvPr id="5131" name="Text Box 32">
            <a:extLst>
              <a:ext uri="{FF2B5EF4-FFF2-40B4-BE49-F238E27FC236}">
                <a16:creationId xmlns:a16="http://schemas.microsoft.com/office/drawing/2014/main" id="{F60290FF-6F6E-439F-B70C-49B6D117D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05200" y="41148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30 </a:t>
            </a:r>
            <a:endParaRPr lang="en-GB" altLang="en-US" sz="3200"/>
          </a:p>
        </p:txBody>
      </p:sp>
      <p:sp>
        <p:nvSpPr>
          <p:cNvPr id="5132" name="Text Box 33">
            <a:extLst>
              <a:ext uri="{FF2B5EF4-FFF2-40B4-BE49-F238E27FC236}">
                <a16:creationId xmlns:a16="http://schemas.microsoft.com/office/drawing/2014/main" id="{C08E2E81-C20D-4BDA-9118-8DFAF32257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0" y="41148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56</a:t>
            </a:r>
            <a:endParaRPr lang="en-GB" altLang="en-US" sz="3200"/>
          </a:p>
        </p:txBody>
      </p:sp>
      <p:sp>
        <p:nvSpPr>
          <p:cNvPr id="5133" name="Text Box 34">
            <a:extLst>
              <a:ext uri="{FF2B5EF4-FFF2-40B4-BE49-F238E27FC236}">
                <a16:creationId xmlns:a16="http://schemas.microsoft.com/office/drawing/2014/main" id="{D6CA3D7F-4380-4AE5-982E-F2AD9C2431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0" y="19812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4</a:t>
            </a:r>
            <a:endParaRPr lang="en-GB" altLang="en-US" sz="3200"/>
          </a:p>
        </p:txBody>
      </p:sp>
      <p:sp>
        <p:nvSpPr>
          <p:cNvPr id="5134" name="Text Box 35">
            <a:extLst>
              <a:ext uri="{FF2B5EF4-FFF2-40B4-BE49-F238E27FC236}">
                <a16:creationId xmlns:a16="http://schemas.microsoft.com/office/drawing/2014/main" id="{15D79310-5CFB-418B-B4E1-1FB8C18671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077200" y="30480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32</a:t>
            </a:r>
            <a:endParaRPr lang="en-GB" altLang="en-US" sz="3200"/>
          </a:p>
        </p:txBody>
      </p:sp>
      <p:sp>
        <p:nvSpPr>
          <p:cNvPr id="5135" name="Text Box 36">
            <a:extLst>
              <a:ext uri="{FF2B5EF4-FFF2-40B4-BE49-F238E27FC236}">
                <a16:creationId xmlns:a16="http://schemas.microsoft.com/office/drawing/2014/main" id="{0EBEFD78-93F8-4721-99B6-133BE8F68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41148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6</a:t>
            </a:r>
            <a:endParaRPr lang="en-GB" altLang="en-US" sz="3200"/>
          </a:p>
        </p:txBody>
      </p:sp>
      <p:sp>
        <p:nvSpPr>
          <p:cNvPr id="5136" name="Text Box 37">
            <a:extLst>
              <a:ext uri="{FF2B5EF4-FFF2-40B4-BE49-F238E27FC236}">
                <a16:creationId xmlns:a16="http://schemas.microsoft.com/office/drawing/2014/main" id="{1F87235C-E587-4BF4-BAD4-D67026EF3F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62200" y="41148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5</a:t>
            </a:r>
            <a:endParaRPr lang="en-GB" altLang="en-US" sz="3200"/>
          </a:p>
        </p:txBody>
      </p:sp>
      <p:sp>
        <p:nvSpPr>
          <p:cNvPr id="5137" name="Text Box 38">
            <a:extLst>
              <a:ext uri="{FF2B5EF4-FFF2-40B4-BE49-F238E27FC236}">
                <a16:creationId xmlns:a16="http://schemas.microsoft.com/office/drawing/2014/main" id="{C15E0404-7292-40AA-A76E-734112F3BA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0" y="19812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8</a:t>
            </a:r>
            <a:endParaRPr lang="en-GB" altLang="en-US" sz="3200"/>
          </a:p>
        </p:txBody>
      </p:sp>
      <p:sp>
        <p:nvSpPr>
          <p:cNvPr id="5138" name="Text Box 39">
            <a:extLst>
              <a:ext uri="{FF2B5EF4-FFF2-40B4-BE49-F238E27FC236}">
                <a16:creationId xmlns:a16="http://schemas.microsoft.com/office/drawing/2014/main" id="{402CD70B-E103-41CB-A41C-C3AAB295DB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86800" y="4144964"/>
            <a:ext cx="6858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8</a:t>
            </a:r>
            <a:endParaRPr lang="en-GB" altLang="en-US" sz="3200"/>
          </a:p>
        </p:txBody>
      </p:sp>
      <p:sp>
        <p:nvSpPr>
          <p:cNvPr id="5139" name="Text Box 40">
            <a:extLst>
              <a:ext uri="{FF2B5EF4-FFF2-40B4-BE49-F238E27FC236}">
                <a16:creationId xmlns:a16="http://schemas.microsoft.com/office/drawing/2014/main" id="{9EB67C30-0687-4956-9195-35115CDF73C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77000" y="41148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7</a:t>
            </a:r>
            <a:endParaRPr lang="en-GB" altLang="en-US" sz="3200"/>
          </a:p>
        </p:txBody>
      </p:sp>
      <p:sp>
        <p:nvSpPr>
          <p:cNvPr id="5140" name="Text Box 41">
            <a:extLst>
              <a:ext uri="{FF2B5EF4-FFF2-40B4-BE49-F238E27FC236}">
                <a16:creationId xmlns:a16="http://schemas.microsoft.com/office/drawing/2014/main" id="{FB879A58-49DA-4F44-9A21-EAEA337178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6600" y="30480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28</a:t>
            </a:r>
            <a:endParaRPr lang="en-GB" altLang="en-US" sz="32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0">
            <a:extLst>
              <a:ext uri="{FF2B5EF4-FFF2-40B4-BE49-F238E27FC236}">
                <a16:creationId xmlns:a16="http://schemas.microsoft.com/office/drawing/2014/main" id="{27CB4D72-13B8-44BF-BAA1-0F025D270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74163" y="677864"/>
            <a:ext cx="450850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47" name="Rectangle 11">
            <a:extLst>
              <a:ext uri="{FF2B5EF4-FFF2-40B4-BE49-F238E27FC236}">
                <a16:creationId xmlns:a16="http://schemas.microsoft.com/office/drawing/2014/main" id="{A6E163E2-E507-4590-A8CF-DA38BDAB9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8588" y="533400"/>
            <a:ext cx="4572000" cy="457200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48" name="Rectangle 12">
            <a:extLst>
              <a:ext uri="{FF2B5EF4-FFF2-40B4-BE49-F238E27FC236}">
                <a16:creationId xmlns:a16="http://schemas.microsoft.com/office/drawing/2014/main" id="{8D8AF915-85BE-4DC3-9536-50AD77FAE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2388" y="457200"/>
            <a:ext cx="4572000" cy="452438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49" name="Rectangle 13">
            <a:extLst>
              <a:ext uri="{FF2B5EF4-FFF2-40B4-BE49-F238E27FC236}">
                <a16:creationId xmlns:a16="http://schemas.microsoft.com/office/drawing/2014/main" id="{CC32FCA0-350F-4261-A0B3-09C7544ADC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4789" y="533401"/>
            <a:ext cx="4220707" cy="38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2500" b="1">
                <a:solidFill>
                  <a:srgbClr val="000000"/>
                </a:solidFill>
                <a:latin typeface="Comic Sans MS" panose="030F0702030302020204" pitchFamily="66" charset="0"/>
              </a:rPr>
              <a:t> Multiplication Arithmogons</a:t>
            </a:r>
            <a:endParaRPr lang="en-GB" altLang="en-US"/>
          </a:p>
        </p:txBody>
      </p:sp>
      <p:grpSp>
        <p:nvGrpSpPr>
          <p:cNvPr id="6150" name="Group 14">
            <a:extLst>
              <a:ext uri="{FF2B5EF4-FFF2-40B4-BE49-F238E27FC236}">
                <a16:creationId xmlns:a16="http://schemas.microsoft.com/office/drawing/2014/main" id="{DA8BE196-6C00-414B-9866-537CAA791FD7}"/>
              </a:ext>
            </a:extLst>
          </p:cNvPr>
          <p:cNvGrpSpPr>
            <a:grpSpLocks/>
          </p:cNvGrpSpPr>
          <p:nvPr/>
        </p:nvGrpSpPr>
        <p:grpSpPr bwMode="auto">
          <a:xfrm>
            <a:off x="4665663" y="1828800"/>
            <a:ext cx="3086100" cy="2998788"/>
            <a:chOff x="1140" y="1881"/>
            <a:chExt cx="3249" cy="3192"/>
          </a:xfrm>
        </p:grpSpPr>
        <p:sp>
          <p:nvSpPr>
            <p:cNvPr id="6157" name="AutoShape 15">
              <a:extLst>
                <a:ext uri="{FF2B5EF4-FFF2-40B4-BE49-F238E27FC236}">
                  <a16:creationId xmlns:a16="http://schemas.microsoft.com/office/drawing/2014/main" id="{7B92FC4C-6184-4F73-A1F6-5293F9674F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3" y="2622"/>
              <a:ext cx="2223" cy="1923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8" name="Rectangle 16">
              <a:extLst>
                <a:ext uri="{FF2B5EF4-FFF2-40B4-BE49-F238E27FC236}">
                  <a16:creationId xmlns:a16="http://schemas.microsoft.com/office/drawing/2014/main" id="{DE6C81D8-938A-454C-9ADC-24A52488A3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7" y="4161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9" name="Oval 17">
              <a:extLst>
                <a:ext uri="{FF2B5EF4-FFF2-40B4-BE49-F238E27FC236}">
                  <a16:creationId xmlns:a16="http://schemas.microsoft.com/office/drawing/2014/main" id="{8F8E8044-C36E-40B2-8FD5-4B3B9A02AC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80" y="1881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60" name="Rectangle 18">
              <a:extLst>
                <a:ext uri="{FF2B5EF4-FFF2-40B4-BE49-F238E27FC236}">
                  <a16:creationId xmlns:a16="http://schemas.microsoft.com/office/drawing/2014/main" id="{DC2C3072-951D-4EE3-8D34-E5C574CA16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67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61" name="Rectangle 19">
              <a:extLst>
                <a:ext uri="{FF2B5EF4-FFF2-40B4-BE49-F238E27FC236}">
                  <a16:creationId xmlns:a16="http://schemas.microsoft.com/office/drawing/2014/main" id="{BEFE348A-78E9-4856-ABFE-D50A216993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50" y="3078"/>
              <a:ext cx="855" cy="85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62" name="Oval 20">
              <a:extLst>
                <a:ext uri="{FF2B5EF4-FFF2-40B4-BE49-F238E27FC236}">
                  <a16:creationId xmlns:a16="http://schemas.microsoft.com/office/drawing/2014/main" id="{07DE2E73-E476-47F9-8CC4-1A90A2649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2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63" name="Oval 21">
              <a:extLst>
                <a:ext uri="{FF2B5EF4-FFF2-40B4-BE49-F238E27FC236}">
                  <a16:creationId xmlns:a16="http://schemas.microsoft.com/office/drawing/2014/main" id="{BE67FF3B-1E7C-4582-93EB-D3828EB1AD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0" y="4104"/>
              <a:ext cx="969" cy="969"/>
            </a:xfrm>
            <a:prstGeom prst="ellipse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6151" name="Text Box 30">
            <a:extLst>
              <a:ext uri="{FF2B5EF4-FFF2-40B4-BE49-F238E27FC236}">
                <a16:creationId xmlns:a16="http://schemas.microsoft.com/office/drawing/2014/main" id="{46A7483F-A2BE-44F3-9B43-6BAA126A14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13363" y="30480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20</a:t>
            </a:r>
            <a:endParaRPr lang="en-GB" altLang="en-US" sz="3200"/>
          </a:p>
        </p:txBody>
      </p:sp>
      <p:sp>
        <p:nvSpPr>
          <p:cNvPr id="6152" name="Text Box 31">
            <a:extLst>
              <a:ext uri="{FF2B5EF4-FFF2-40B4-BE49-F238E27FC236}">
                <a16:creationId xmlns:a16="http://schemas.microsoft.com/office/drawing/2014/main" id="{22516E2B-6F92-41EB-B19B-D4809F2F46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80163" y="30480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35 </a:t>
            </a:r>
            <a:endParaRPr lang="en-GB" altLang="en-US" sz="3200"/>
          </a:p>
        </p:txBody>
      </p:sp>
      <p:sp>
        <p:nvSpPr>
          <p:cNvPr id="6153" name="Text Box 32">
            <a:extLst>
              <a:ext uri="{FF2B5EF4-FFF2-40B4-BE49-F238E27FC236}">
                <a16:creationId xmlns:a16="http://schemas.microsoft.com/office/drawing/2014/main" id="{B3E5BAD7-639A-429B-9CAF-AE5DD1D8CF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2963" y="41148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 </a:t>
            </a:r>
            <a:endParaRPr lang="en-GB" altLang="en-US" sz="3200"/>
          </a:p>
        </p:txBody>
      </p:sp>
      <p:sp>
        <p:nvSpPr>
          <p:cNvPr id="6154" name="Text Box 36">
            <a:extLst>
              <a:ext uri="{FF2B5EF4-FFF2-40B4-BE49-F238E27FC236}">
                <a16:creationId xmlns:a16="http://schemas.microsoft.com/office/drawing/2014/main" id="{D492B7C8-3C1A-4E3C-8355-05F9F44C4B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89763" y="41148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 </a:t>
            </a:r>
            <a:endParaRPr lang="en-GB" altLang="en-US" sz="3200"/>
          </a:p>
        </p:txBody>
      </p:sp>
      <p:sp>
        <p:nvSpPr>
          <p:cNvPr id="6155" name="Text Box 37">
            <a:extLst>
              <a:ext uri="{FF2B5EF4-FFF2-40B4-BE49-F238E27FC236}">
                <a16:creationId xmlns:a16="http://schemas.microsoft.com/office/drawing/2014/main" id="{F6D32709-2128-43E1-84FC-A489BA0172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79963" y="41148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 </a:t>
            </a:r>
            <a:endParaRPr lang="en-GB" altLang="en-US" sz="3200"/>
          </a:p>
        </p:txBody>
      </p:sp>
      <p:sp>
        <p:nvSpPr>
          <p:cNvPr id="6156" name="Text Box 38">
            <a:extLst>
              <a:ext uri="{FF2B5EF4-FFF2-40B4-BE49-F238E27FC236}">
                <a16:creationId xmlns:a16="http://schemas.microsoft.com/office/drawing/2014/main" id="{BF059121-8A75-4BEB-909D-10D2DA7250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6763" y="1981200"/>
            <a:ext cx="6858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3200">
                <a:latin typeface="Comic Sans MS" panose="030F0702030302020204" pitchFamily="66" charset="0"/>
              </a:rPr>
              <a:t>  </a:t>
            </a:r>
            <a:endParaRPr lang="en-GB" altLang="en-US" sz="320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9CCCF4F-4D43-4829-A24E-0D8E18D78AC0}"/>
              </a:ext>
            </a:extLst>
          </p:cNvPr>
          <p:cNvSpPr txBox="1"/>
          <p:nvPr/>
        </p:nvSpPr>
        <p:spPr>
          <a:xfrm>
            <a:off x="457200" y="1468582"/>
            <a:ext cx="4275138" cy="20313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CCW Cursive Writing 7" panose="03050602040000000000" pitchFamily="66" charset="0"/>
              </a:rPr>
              <a:t>______is a common factor of _____ and ____ because:</a:t>
            </a:r>
          </a:p>
          <a:p>
            <a:endParaRPr lang="en-GB" dirty="0">
              <a:latin typeface="CCW Cursive Writing 7" panose="03050602040000000000" pitchFamily="66" charset="0"/>
            </a:endParaRPr>
          </a:p>
          <a:p>
            <a:endParaRPr lang="en-GB" dirty="0">
              <a:latin typeface="CCW Cursive Writing 7" panose="03050602040000000000" pitchFamily="66" charset="0"/>
            </a:endParaRPr>
          </a:p>
          <a:p>
            <a:r>
              <a:rPr lang="en-GB" dirty="0">
                <a:latin typeface="CCW Cursive Writing 7" panose="03050602040000000000" pitchFamily="66" charset="0"/>
              </a:rPr>
              <a:t>_____ is a factor for both numbers. </a:t>
            </a:r>
          </a:p>
          <a:p>
            <a:endParaRPr lang="en-GB" dirty="0">
              <a:latin typeface="CCW Cursive Writing 7" panose="03050602040000000000" pitchFamily="66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16C124-7315-48DF-BCB1-DC6B8790E6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B97292-321C-4BE2-9790-ED24A71CDD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/>
              <a:t>Triangles: Mrs Day –Smiley page 1 and using times table grids.</a:t>
            </a:r>
          </a:p>
          <a:p>
            <a:endParaRPr lang="en-GB" sz="3200" dirty="0"/>
          </a:p>
          <a:p>
            <a:r>
              <a:rPr lang="en-GB" sz="3200" dirty="0"/>
              <a:t>Squares- in class – page 2 independent</a:t>
            </a:r>
          </a:p>
          <a:p>
            <a:endParaRPr lang="en-GB" sz="3200" dirty="0"/>
          </a:p>
          <a:p>
            <a:r>
              <a:rPr lang="en-GB" sz="3200" dirty="0"/>
              <a:t>Hexagons: 2 star and </a:t>
            </a:r>
            <a:r>
              <a:rPr lang="en-GB" sz="3200" dirty="0" err="1"/>
              <a:t>ext</a:t>
            </a:r>
            <a:r>
              <a:rPr lang="en-GB" sz="3200" dirty="0"/>
              <a:t> 2 star page 2. Half in class and half with Mrs Lund</a:t>
            </a:r>
          </a:p>
          <a:p>
            <a:r>
              <a:rPr lang="en-GB" sz="3200" dirty="0"/>
              <a:t>Octagons: page 3 and </a:t>
            </a:r>
            <a:r>
              <a:rPr lang="en-GB" sz="3200" dirty="0" err="1"/>
              <a:t>ext</a:t>
            </a:r>
            <a:r>
              <a:rPr lang="en-GB" sz="3200" dirty="0"/>
              <a:t>- electric page – out with Mrs Warham </a:t>
            </a:r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32214431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5E356-6998-411E-9227-6D0E20690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Now: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C1105-F882-459A-B805-F5475BE123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B0B1BD-C108-4C0F-9A70-B78CC740C8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127" t="33201" r="9261" b="43471"/>
          <a:stretch/>
        </p:blipFill>
        <p:spPr>
          <a:xfrm>
            <a:off x="772297" y="1710776"/>
            <a:ext cx="10412167" cy="2500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6432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8A1BF2-1618-4598-8647-6A28932188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FAF054-93C4-4E5C-AEF7-6A8E558EA9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FE706A-6AE8-4FAE-91A8-F56BD330A1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655" t="30976" r="9050" b="36519"/>
          <a:stretch/>
        </p:blipFill>
        <p:spPr>
          <a:xfrm>
            <a:off x="350001" y="1068946"/>
            <a:ext cx="11479320" cy="386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05766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1007531" y="508004"/>
            <a:ext cx="10176933" cy="571862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4446" y="508003"/>
            <a:ext cx="2818647" cy="994306"/>
          </a:xfrm>
        </p:spPr>
        <p:txBody>
          <a:bodyPr/>
          <a:lstStyle/>
          <a:p>
            <a:r>
              <a:rPr lang="en-GB" sz="3600" u="sng" dirty="0">
                <a:solidFill>
                  <a:schemeClr val="bg1"/>
                </a:solidFill>
                <a:latin typeface="CCW Cursive Writing 7" pitchFamily="66" charset="0"/>
              </a:rPr>
              <a:t>13.10.20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200" u="sng" dirty="0">
                <a:solidFill>
                  <a:schemeClr val="bg1"/>
                </a:solidFill>
                <a:latin typeface="CCW Cursive Writing 7" pitchFamily="66" charset="0"/>
              </a:rPr>
              <a:t>L.O: understand and identify common multiples and prime factors of numbers. </a:t>
            </a:r>
          </a:p>
        </p:txBody>
      </p:sp>
    </p:spTree>
    <p:extLst>
      <p:ext uri="{BB962C8B-B14F-4D97-AF65-F5344CB8AC3E}">
        <p14:creationId xmlns:p14="http://schemas.microsoft.com/office/powerpoint/2010/main" val="34703204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solidFill>
                  <a:srgbClr val="FF0000"/>
                </a:solidFill>
                <a:latin typeface="CCW Cursive Writing 7" pitchFamily="66" charset="0"/>
              </a:rPr>
              <a:t>Crucial</a:t>
            </a:r>
            <a:r>
              <a:rPr lang="en-GB" sz="3600" dirty="0">
                <a:solidFill>
                  <a:srgbClr val="7030A0"/>
                </a:solidFill>
                <a:latin typeface="CCW Cursive Writing 7" pitchFamily="66" charset="0"/>
              </a:rPr>
              <a:t> vocabulary: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91347" y="1413441"/>
            <a:ext cx="6201569" cy="5182689"/>
          </a:xfrm>
        </p:spPr>
        <p:txBody>
          <a:bodyPr/>
          <a:lstStyle/>
          <a:p>
            <a:pPr algn="ctr"/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Factor</a:t>
            </a:r>
          </a:p>
          <a:p>
            <a:pPr algn="ctr"/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Multiple</a:t>
            </a:r>
          </a:p>
          <a:p>
            <a:pPr algn="ctr"/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Prime number</a:t>
            </a:r>
          </a:p>
          <a:p>
            <a:pPr algn="ctr"/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Multiply</a:t>
            </a:r>
          </a:p>
          <a:p>
            <a:pPr algn="ctr"/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Divided</a:t>
            </a:r>
          </a:p>
          <a:p>
            <a:pPr algn="ctr"/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Even number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Common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Common multiple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Common factor</a:t>
            </a: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CCW Cursive Writing 7" pitchFamily="66" charset="0"/>
              </a:rPr>
              <a:t>Prime Factor</a:t>
            </a:r>
          </a:p>
          <a:p>
            <a:pPr algn="ctr"/>
            <a:endParaRPr lang="en-GB" sz="2800" dirty="0">
              <a:solidFill>
                <a:srgbClr val="FFC000"/>
              </a:solidFill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8331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358" y="478895"/>
            <a:ext cx="4483443" cy="3427022"/>
          </a:xfrm>
          <a:solidFill>
            <a:schemeClr val="accent6"/>
          </a:solidFill>
        </p:spPr>
        <p:txBody>
          <a:bodyPr/>
          <a:lstStyle/>
          <a:p>
            <a:r>
              <a:rPr lang="en-GB" sz="2400" b="1" dirty="0">
                <a:solidFill>
                  <a:schemeClr val="bg1"/>
                </a:solidFill>
                <a:latin typeface="CCW Cursive Writing 7" panose="03050602040000000000" pitchFamily="66" charset="0"/>
              </a:rPr>
              <a:t>On white boards! </a:t>
            </a:r>
          </a:p>
          <a:p>
            <a:endParaRPr lang="en-GB" sz="2400" b="1" dirty="0">
              <a:solidFill>
                <a:schemeClr val="bg1"/>
              </a:solidFill>
              <a:latin typeface="CCW Cursive Writing 7" panose="03050602040000000000" pitchFamily="66" charset="0"/>
            </a:endParaRPr>
          </a:p>
          <a:p>
            <a:r>
              <a:rPr lang="en-GB" sz="2400" b="1" dirty="0">
                <a:solidFill>
                  <a:schemeClr val="bg1"/>
                </a:solidFill>
                <a:latin typeface="CCW Cursive Writing 7" panose="03050602040000000000" pitchFamily="66" charset="0"/>
              </a:rPr>
              <a:t>Let’s hear you use the key vocabulary: </a:t>
            </a:r>
          </a:p>
          <a:p>
            <a:endParaRPr lang="en-GB" sz="2400" b="1" dirty="0">
              <a:solidFill>
                <a:srgbClr val="FF0000"/>
              </a:solidFill>
              <a:latin typeface="CCW Cursive Writing 7" panose="03050602040000000000" pitchFamily="66" charset="0"/>
            </a:endParaRPr>
          </a:p>
          <a:p>
            <a:r>
              <a:rPr lang="en-GB" sz="2400" b="1" dirty="0">
                <a:solidFill>
                  <a:srgbClr val="FF0000"/>
                </a:solidFill>
                <a:latin typeface="CCW Cursive Writing 7" panose="03050602040000000000" pitchFamily="66" charset="0"/>
              </a:rPr>
              <a:t>Common factor</a:t>
            </a:r>
            <a:r>
              <a:rPr lang="en-GB" sz="2400" b="1" dirty="0">
                <a:solidFill>
                  <a:schemeClr val="bg1"/>
                </a:solidFill>
                <a:latin typeface="CCW Cursive Writing 7" panose="03050602040000000000" pitchFamily="66" charset="0"/>
              </a:rPr>
              <a:t> with your partner!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1898" y="484579"/>
            <a:ext cx="6696744" cy="53237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14307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>
              <a:latin typeface="CCW Cursive Writing 7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CCW Cursive Writing 7" pitchFamily="66" charset="0"/>
            </a:endParaRPr>
          </a:p>
        </p:txBody>
      </p:sp>
      <p:sp>
        <p:nvSpPr>
          <p:cNvPr id="4" name="Rounded Rectangular Callout 3"/>
          <p:cNvSpPr/>
          <p:nvPr/>
        </p:nvSpPr>
        <p:spPr>
          <a:xfrm>
            <a:off x="2639616" y="1694333"/>
            <a:ext cx="7560840" cy="3039035"/>
          </a:xfrm>
          <a:prstGeom prst="wedgeRoundRectCallout">
            <a:avLst>
              <a:gd name="adj1" fmla="val -10561"/>
              <a:gd name="adj2" fmla="val 76659"/>
              <a:gd name="adj3" fmla="val 16667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71665" y="2564904"/>
            <a:ext cx="622478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50" normalizeH="0" baseline="0" noProof="0" dirty="0">
                <a:ln w="0"/>
                <a:solidFill>
                  <a:srgbClr val="F4F2F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A common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50" normalizeH="0" baseline="0" noProof="0" dirty="0">
                <a:ln w="0"/>
                <a:solidFill>
                  <a:srgbClr val="F4F2F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factor is…</a:t>
            </a:r>
          </a:p>
        </p:txBody>
      </p:sp>
    </p:spTree>
    <p:extLst>
      <p:ext uri="{BB962C8B-B14F-4D97-AF65-F5344CB8AC3E}">
        <p14:creationId xmlns:p14="http://schemas.microsoft.com/office/powerpoint/2010/main" val="38707126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>
              <a:latin typeface="Jarman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>
              <a:latin typeface="Jarman" pitchFamily="2" charset="0"/>
            </a:endParaRPr>
          </a:p>
        </p:txBody>
      </p:sp>
      <p:pic>
        <p:nvPicPr>
          <p:cNvPr id="4" name="Picture 2" descr="http://2.bp.blogspot.com/-4n8YfogaFIU/UgjBX8RfbGI/AAAAAAAAAlw/RY4FETQzGiY/s1600/Venn+Diagram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43894"/>
            <a:ext cx="9144000" cy="6162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3158104" y="1668442"/>
            <a:ext cx="214674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Multiples of 20:</a:t>
            </a:r>
          </a:p>
        </p:txBody>
      </p:sp>
      <p:sp>
        <p:nvSpPr>
          <p:cNvPr id="6" name="Rectangle 5"/>
          <p:cNvSpPr/>
          <p:nvPr/>
        </p:nvSpPr>
        <p:spPr>
          <a:xfrm>
            <a:off x="7014584" y="1636080"/>
            <a:ext cx="199125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Multiples of 5: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4638" y="2473544"/>
            <a:ext cx="2324804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Common factors: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655930" y="5934671"/>
            <a:ext cx="892744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The common  multiples are:</a:t>
            </a:r>
          </a:p>
        </p:txBody>
      </p:sp>
    </p:spTree>
    <p:extLst>
      <p:ext uri="{BB962C8B-B14F-4D97-AF65-F5344CB8AC3E}">
        <p14:creationId xmlns:p14="http://schemas.microsoft.com/office/powerpoint/2010/main" val="345968214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loud Callout 6"/>
          <p:cNvSpPr/>
          <p:nvPr/>
        </p:nvSpPr>
        <p:spPr>
          <a:xfrm>
            <a:off x="3019753" y="1213948"/>
            <a:ext cx="6278618" cy="4477407"/>
          </a:xfrm>
          <a:prstGeom prst="cloudCallout">
            <a:avLst>
              <a:gd name="adj1" fmla="val -48140"/>
              <a:gd name="adj2" fmla="val 66725"/>
            </a:avLst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2792" y="1708605"/>
            <a:ext cx="6678811" cy="994306"/>
          </a:xfrm>
        </p:spPr>
        <p:txBody>
          <a:bodyPr/>
          <a:lstStyle/>
          <a:p>
            <a:r>
              <a:rPr lang="en-GB" sz="3200" dirty="0">
                <a:solidFill>
                  <a:srgbClr val="7030A0"/>
                </a:solidFill>
                <a:latin typeface="CCW Cursive Writing 7" pitchFamily="66" charset="0"/>
              </a:rPr>
              <a:t>Prime Factors: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13459" y="2854015"/>
            <a:ext cx="6201569" cy="4578880"/>
          </a:xfrm>
        </p:spPr>
        <p:txBody>
          <a:bodyPr/>
          <a:lstStyle/>
          <a:p>
            <a:pPr algn="ctr"/>
            <a:r>
              <a:rPr lang="en-GB" altLang="en-US" sz="2800" b="1" dirty="0">
                <a:solidFill>
                  <a:srgbClr val="FF0000"/>
                </a:solidFill>
                <a:latin typeface="CCW Cursive Writing 7" pitchFamily="66" charset="0"/>
                <a:ea typeface="MS PGothic" panose="020B0600070205080204" pitchFamily="34" charset="-128"/>
              </a:rPr>
              <a:t>Prime factors </a:t>
            </a:r>
            <a:r>
              <a:rPr lang="en-GB" altLang="en-US" sz="2800" dirty="0">
                <a:latin typeface="CCW Cursive Writing 7" pitchFamily="66" charset="0"/>
                <a:ea typeface="MS PGothic" panose="020B0600070205080204" pitchFamily="34" charset="-128"/>
              </a:rPr>
              <a:t>are the </a:t>
            </a:r>
            <a:r>
              <a:rPr lang="en-GB" altLang="en-US" sz="2800" b="1" dirty="0">
                <a:solidFill>
                  <a:srgbClr val="FF0000"/>
                </a:solidFill>
                <a:latin typeface="CCW Cursive Writing 7" pitchFamily="66" charset="0"/>
                <a:ea typeface="MS PGothic" panose="020B0600070205080204" pitchFamily="34" charset="-128"/>
              </a:rPr>
              <a:t>prime numbers </a:t>
            </a:r>
            <a:r>
              <a:rPr lang="en-GB" altLang="en-US" sz="2800" dirty="0">
                <a:latin typeface="CCW Cursive Writing 7" pitchFamily="66" charset="0"/>
                <a:ea typeface="MS PGothic" panose="020B0600070205080204" pitchFamily="34" charset="-128"/>
              </a:rPr>
              <a:t>which multiply together to make a number.</a:t>
            </a:r>
          </a:p>
          <a:p>
            <a:pPr algn="ctr"/>
            <a:endParaRPr lang="en-GB" sz="2000" dirty="0">
              <a:latin typeface="CCW Cursive Writing 7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89923" y="381791"/>
            <a:ext cx="767229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 w="10541" cmpd="sng">
                  <a:solidFill>
                    <a:srgbClr val="E34192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E34192">
                        <a:tint val="40000"/>
                        <a:satMod val="250000"/>
                      </a:srgbClr>
                    </a:gs>
                    <a:gs pos="9000">
                      <a:srgbClr val="E34192">
                        <a:tint val="52000"/>
                        <a:satMod val="300000"/>
                      </a:srgbClr>
                    </a:gs>
                    <a:gs pos="50000">
                      <a:srgbClr val="E34192">
                        <a:shade val="20000"/>
                        <a:satMod val="300000"/>
                      </a:srgbClr>
                    </a:gs>
                    <a:gs pos="79000">
                      <a:srgbClr val="E34192">
                        <a:tint val="52000"/>
                        <a:satMod val="300000"/>
                      </a:srgbClr>
                    </a:gs>
                    <a:gs pos="100000">
                      <a:srgbClr val="E34192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Develop thinking:</a:t>
            </a:r>
          </a:p>
        </p:txBody>
      </p:sp>
    </p:spTree>
    <p:extLst>
      <p:ext uri="{BB962C8B-B14F-4D97-AF65-F5344CB8AC3E}">
        <p14:creationId xmlns:p14="http://schemas.microsoft.com/office/powerpoint/2010/main" val="899643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Box 21"/>
          <p:cNvSpPr txBox="1">
            <a:spLocks noChangeArrowheads="1"/>
          </p:cNvSpPr>
          <p:nvPr/>
        </p:nvSpPr>
        <p:spPr bwMode="auto">
          <a:xfrm>
            <a:off x="6196610" y="5995993"/>
            <a:ext cx="2172742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5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BPreplay" pitchFamily="50" charset="0"/>
              </a:rPr>
              <a:t>Photo courtesy of (@flickr.com) - granted under creative commons licence – attribution</a:t>
            </a:r>
          </a:p>
        </p:txBody>
      </p:sp>
      <p:sp>
        <p:nvSpPr>
          <p:cNvPr id="20483" name="Title 5"/>
          <p:cNvSpPr>
            <a:spLocks/>
          </p:cNvSpPr>
          <p:nvPr/>
        </p:nvSpPr>
        <p:spPr bwMode="auto">
          <a:xfrm>
            <a:off x="5131521" y="628652"/>
            <a:ext cx="4132831" cy="1468162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E933E"/>
                </a:solidFill>
                <a:effectLst/>
                <a:uLnTx/>
                <a:uFillTx/>
                <a:latin typeface="Jarman" pitchFamily="2" charset="0"/>
              </a:rPr>
              <a:t>Factor Tree</a:t>
            </a:r>
          </a:p>
        </p:txBody>
      </p:sp>
      <p:sp>
        <p:nvSpPr>
          <p:cNvPr id="7" name="Content Placeholder 2"/>
          <p:cNvSpPr>
            <a:spLocks/>
          </p:cNvSpPr>
          <p:nvPr/>
        </p:nvSpPr>
        <p:spPr bwMode="auto">
          <a:xfrm>
            <a:off x="4698782" y="2524459"/>
            <a:ext cx="867215" cy="487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Sassoon Infant Rg" pitchFamily="50" charset="0"/>
                <a:ea typeface="MS PGothic" panose="020B0600070205080204" pitchFamily="34" charset="-128"/>
              </a:rPr>
              <a:t>48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5196334" y="3124200"/>
            <a:ext cx="185738" cy="304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H="1">
            <a:off x="4639121" y="3124200"/>
            <a:ext cx="185738" cy="304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ontent Placeholder 2"/>
          <p:cNvSpPr>
            <a:spLocks/>
          </p:cNvSpPr>
          <p:nvPr/>
        </p:nvSpPr>
        <p:spPr bwMode="auto">
          <a:xfrm>
            <a:off x="4378897" y="3470275"/>
            <a:ext cx="260226" cy="4889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Sassoon Infant Rg" pitchFamily="50" charset="0"/>
                <a:ea typeface="MS PGothic" panose="020B0600070205080204" pitchFamily="34" charset="-128"/>
              </a:rPr>
              <a:t>8</a:t>
            </a:r>
          </a:p>
        </p:txBody>
      </p:sp>
      <p:sp>
        <p:nvSpPr>
          <p:cNvPr id="18" name="Content Placeholder 2"/>
          <p:cNvSpPr>
            <a:spLocks/>
          </p:cNvSpPr>
          <p:nvPr/>
        </p:nvSpPr>
        <p:spPr bwMode="auto">
          <a:xfrm>
            <a:off x="5289203" y="3470275"/>
            <a:ext cx="260226" cy="4889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Sassoon Infant Rg" pitchFamily="50" charset="0"/>
                <a:ea typeface="MS PGothic" panose="020B0600070205080204" pitchFamily="34" charset="-128"/>
              </a:rPr>
              <a:t>6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5498158" y="4068763"/>
            <a:ext cx="185738" cy="304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5206975" y="4068763"/>
            <a:ext cx="185738" cy="304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583013" y="4068763"/>
            <a:ext cx="185738" cy="304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4291831" y="4068763"/>
            <a:ext cx="185738" cy="304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Content Placeholder 2"/>
          <p:cNvSpPr>
            <a:spLocks/>
          </p:cNvSpPr>
          <p:nvPr/>
        </p:nvSpPr>
        <p:spPr bwMode="auto">
          <a:xfrm>
            <a:off x="4102226" y="4432305"/>
            <a:ext cx="259259" cy="487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Sassoon Infant Rg" pitchFamily="50" charset="0"/>
                <a:ea typeface="MS PGothic" panose="020B0600070205080204" pitchFamily="34" charset="-128"/>
              </a:rPr>
              <a:t>4</a:t>
            </a:r>
          </a:p>
        </p:txBody>
      </p:sp>
      <p:sp>
        <p:nvSpPr>
          <p:cNvPr id="27" name="Content Placeholder 2"/>
          <p:cNvSpPr>
            <a:spLocks/>
          </p:cNvSpPr>
          <p:nvPr/>
        </p:nvSpPr>
        <p:spPr bwMode="auto">
          <a:xfrm>
            <a:off x="4652665" y="4432305"/>
            <a:ext cx="260226" cy="487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E933E"/>
                </a:solidFill>
                <a:effectLst/>
                <a:uLnTx/>
                <a:uFillTx/>
                <a:latin typeface="Sassoon Infant Rg" pitchFamily="50" charset="0"/>
                <a:ea typeface="MS PGothic" panose="020B0600070205080204" pitchFamily="34" charset="-128"/>
              </a:rPr>
              <a:t>2</a:t>
            </a:r>
          </a:p>
        </p:txBody>
      </p:sp>
      <p:sp>
        <p:nvSpPr>
          <p:cNvPr id="28" name="Content Placeholder 2"/>
          <p:cNvSpPr>
            <a:spLocks/>
          </p:cNvSpPr>
          <p:nvPr/>
        </p:nvSpPr>
        <p:spPr bwMode="auto">
          <a:xfrm>
            <a:off x="5071543" y="4432305"/>
            <a:ext cx="259259" cy="487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E933E"/>
                </a:solidFill>
                <a:effectLst/>
                <a:uLnTx/>
                <a:uFillTx/>
                <a:latin typeface="Sassoon Infant Rg" pitchFamily="50" charset="0"/>
                <a:ea typeface="MS PGothic" panose="020B0600070205080204" pitchFamily="34" charset="-128"/>
              </a:rPr>
              <a:t>3</a:t>
            </a:r>
          </a:p>
        </p:txBody>
      </p:sp>
      <p:sp>
        <p:nvSpPr>
          <p:cNvPr id="29" name="Content Placeholder 2"/>
          <p:cNvSpPr>
            <a:spLocks/>
          </p:cNvSpPr>
          <p:nvPr/>
        </p:nvSpPr>
        <p:spPr bwMode="auto">
          <a:xfrm>
            <a:off x="5598766" y="4432305"/>
            <a:ext cx="260226" cy="487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E933E"/>
                </a:solidFill>
                <a:effectLst/>
                <a:uLnTx/>
                <a:uFillTx/>
                <a:latin typeface="Sassoon Infant Rg" pitchFamily="50" charset="0"/>
                <a:ea typeface="MS PGothic" panose="020B0600070205080204" pitchFamily="34" charset="-128"/>
              </a:rPr>
              <a:t>2</a:t>
            </a:r>
          </a:p>
        </p:txBody>
      </p:sp>
      <p:cxnSp>
        <p:nvCxnSpPr>
          <p:cNvPr id="33" name="Straight Connector 32"/>
          <p:cNvCxnSpPr/>
          <p:nvPr/>
        </p:nvCxnSpPr>
        <p:spPr>
          <a:xfrm>
            <a:off x="4296668" y="5026025"/>
            <a:ext cx="185738" cy="304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4005486" y="5026025"/>
            <a:ext cx="185738" cy="304800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Content Placeholder 2"/>
          <p:cNvSpPr>
            <a:spLocks/>
          </p:cNvSpPr>
          <p:nvPr/>
        </p:nvSpPr>
        <p:spPr bwMode="auto">
          <a:xfrm>
            <a:off x="3841998" y="5419730"/>
            <a:ext cx="260226" cy="487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E933E"/>
                </a:solidFill>
                <a:effectLst/>
                <a:uLnTx/>
                <a:uFillTx/>
                <a:latin typeface="Sassoon Infant Rg" pitchFamily="50" charset="0"/>
                <a:ea typeface="MS PGothic" panose="020B0600070205080204" pitchFamily="34" charset="-128"/>
              </a:rPr>
              <a:t>2</a:t>
            </a:r>
          </a:p>
        </p:txBody>
      </p:sp>
      <p:sp>
        <p:nvSpPr>
          <p:cNvPr id="36" name="Content Placeholder 2"/>
          <p:cNvSpPr>
            <a:spLocks/>
          </p:cNvSpPr>
          <p:nvPr/>
        </p:nvSpPr>
        <p:spPr bwMode="auto">
          <a:xfrm>
            <a:off x="4323755" y="5419730"/>
            <a:ext cx="259259" cy="487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altLang="en-US" sz="4000" b="1" i="0" u="none" strike="noStrike" kern="1200" cap="none" spc="0" normalizeH="0" baseline="0" noProof="0">
                <a:ln>
                  <a:noFill/>
                </a:ln>
                <a:solidFill>
                  <a:srgbClr val="FE933E"/>
                </a:solidFill>
                <a:effectLst/>
                <a:uLnTx/>
                <a:uFillTx/>
                <a:latin typeface="Sassoon Infant Rg" pitchFamily="50" charset="0"/>
                <a:ea typeface="MS PGothic" panose="020B0600070205080204" pitchFamily="34" charset="-128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251247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/>
      <p:bldP spid="18" grpId="0"/>
      <p:bldP spid="26" grpId="0"/>
      <p:bldP spid="27" grpId="0"/>
      <p:bldP spid="28" grpId="0"/>
      <p:bldP spid="29" grpId="0"/>
      <p:bldP spid="35" grpId="0"/>
      <p:bldP spid="3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image.mathcaptain.com/cms/images/41/prime-factorization-tree-for-2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572" y="688979"/>
            <a:ext cx="2567434" cy="4362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2409325" y="5051152"/>
            <a:ext cx="38266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3 x 3 x 3 = 27</a:t>
            </a:r>
          </a:p>
        </p:txBody>
      </p:sp>
      <p:pic>
        <p:nvPicPr>
          <p:cNvPr id="29700" name="Picture 4" descr="http://image.mathcaptain.com/cms/images/39/prime-factorization-tree-for-1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213"/>
          <a:stretch/>
        </p:blipFill>
        <p:spPr bwMode="auto">
          <a:xfrm>
            <a:off x="6190806" y="574679"/>
            <a:ext cx="3248471" cy="266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5714993" y="3119735"/>
            <a:ext cx="382668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3 x 3 x 2 = 18</a:t>
            </a:r>
          </a:p>
        </p:txBody>
      </p:sp>
    </p:spTree>
    <p:extLst>
      <p:ext uri="{BB962C8B-B14F-4D97-AF65-F5344CB8AC3E}">
        <p14:creationId xmlns:p14="http://schemas.microsoft.com/office/powerpoint/2010/main" val="3433304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59029" y="555211"/>
            <a:ext cx="886781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20</a:t>
            </a:r>
          </a:p>
        </p:txBody>
      </p:sp>
      <p:sp>
        <p:nvSpPr>
          <p:cNvPr id="3" name="Rectangle 2"/>
          <p:cNvSpPr/>
          <p:nvPr/>
        </p:nvSpPr>
        <p:spPr>
          <a:xfrm>
            <a:off x="6749712" y="2063446"/>
            <a:ext cx="813043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826599" y="1968853"/>
            <a:ext cx="9701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534355" y="3692549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sp>
        <p:nvSpPr>
          <p:cNvPr id="8" name="Rectangle 7"/>
          <p:cNvSpPr/>
          <p:nvPr/>
        </p:nvSpPr>
        <p:spPr>
          <a:xfrm>
            <a:off x="4430768" y="3655763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6566995" y="1513490"/>
            <a:ext cx="342900" cy="50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510705" y="3037490"/>
            <a:ext cx="342900" cy="50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5581651" y="1466192"/>
            <a:ext cx="394138" cy="499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702723" y="2990193"/>
            <a:ext cx="394138" cy="499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Freeform 16"/>
          <p:cNvSpPr/>
          <p:nvPr/>
        </p:nvSpPr>
        <p:spPr>
          <a:xfrm>
            <a:off x="5174569" y="2123033"/>
            <a:ext cx="319237" cy="430486"/>
          </a:xfrm>
          <a:custGeom>
            <a:avLst/>
            <a:gdLst/>
            <a:ahLst/>
            <a:cxnLst/>
            <a:rect l="0" t="0" r="0" b="0"/>
            <a:pathLst>
              <a:path w="558801" h="565151">
                <a:moveTo>
                  <a:pt x="101600" y="0"/>
                </a:moveTo>
                <a:lnTo>
                  <a:pt x="93662" y="38100"/>
                </a:lnTo>
                <a:lnTo>
                  <a:pt x="69850" y="152400"/>
                </a:lnTo>
                <a:lnTo>
                  <a:pt x="44450" y="273050"/>
                </a:lnTo>
                <a:lnTo>
                  <a:pt x="31750" y="330200"/>
                </a:lnTo>
                <a:lnTo>
                  <a:pt x="19050" y="387350"/>
                </a:lnTo>
                <a:lnTo>
                  <a:pt x="6350" y="438150"/>
                </a:lnTo>
                <a:lnTo>
                  <a:pt x="1587" y="458787"/>
                </a:lnTo>
                <a:lnTo>
                  <a:pt x="0" y="482600"/>
                </a:lnTo>
                <a:lnTo>
                  <a:pt x="3175" y="506412"/>
                </a:lnTo>
                <a:lnTo>
                  <a:pt x="12700" y="527050"/>
                </a:lnTo>
                <a:lnTo>
                  <a:pt x="26987" y="544512"/>
                </a:lnTo>
                <a:lnTo>
                  <a:pt x="44450" y="558800"/>
                </a:lnTo>
                <a:lnTo>
                  <a:pt x="65087" y="565150"/>
                </a:lnTo>
                <a:lnTo>
                  <a:pt x="88900" y="558800"/>
                </a:lnTo>
                <a:lnTo>
                  <a:pt x="114300" y="547687"/>
                </a:lnTo>
                <a:lnTo>
                  <a:pt x="139700" y="539750"/>
                </a:lnTo>
                <a:lnTo>
                  <a:pt x="196850" y="520700"/>
                </a:lnTo>
                <a:lnTo>
                  <a:pt x="228600" y="509587"/>
                </a:lnTo>
                <a:lnTo>
                  <a:pt x="260350" y="501650"/>
                </a:lnTo>
                <a:lnTo>
                  <a:pt x="290512" y="496887"/>
                </a:lnTo>
                <a:lnTo>
                  <a:pt x="317500" y="495300"/>
                </a:lnTo>
                <a:lnTo>
                  <a:pt x="344487" y="490537"/>
                </a:lnTo>
                <a:lnTo>
                  <a:pt x="374650" y="476250"/>
                </a:lnTo>
                <a:lnTo>
                  <a:pt x="404812" y="461962"/>
                </a:lnTo>
                <a:lnTo>
                  <a:pt x="431800" y="457200"/>
                </a:lnTo>
                <a:lnTo>
                  <a:pt x="482600" y="457200"/>
                </a:lnTo>
                <a:lnTo>
                  <a:pt x="508000" y="454025"/>
                </a:lnTo>
                <a:lnTo>
                  <a:pt x="533400" y="444500"/>
                </a:lnTo>
                <a:lnTo>
                  <a:pt x="558800" y="4318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5377720" y="2219771"/>
            <a:ext cx="1" cy="599778"/>
          </a:xfrm>
          <a:custGeom>
            <a:avLst/>
            <a:gdLst/>
            <a:ahLst/>
            <a:cxnLst/>
            <a:rect l="0" t="0" r="0" b="0"/>
            <a:pathLst>
              <a:path w="1" h="787401">
                <a:moveTo>
                  <a:pt x="0" y="0"/>
                </a:moveTo>
                <a:lnTo>
                  <a:pt x="0" y="42862"/>
                </a:lnTo>
                <a:lnTo>
                  <a:pt x="0" y="171450"/>
                </a:lnTo>
                <a:lnTo>
                  <a:pt x="0" y="309562"/>
                </a:lnTo>
                <a:lnTo>
                  <a:pt x="0" y="381000"/>
                </a:lnTo>
                <a:lnTo>
                  <a:pt x="0" y="419100"/>
                </a:lnTo>
                <a:lnTo>
                  <a:pt x="0" y="457200"/>
                </a:lnTo>
                <a:lnTo>
                  <a:pt x="0" y="495300"/>
                </a:lnTo>
                <a:lnTo>
                  <a:pt x="0" y="533400"/>
                </a:lnTo>
                <a:lnTo>
                  <a:pt x="0" y="574675"/>
                </a:lnTo>
                <a:lnTo>
                  <a:pt x="0" y="622300"/>
                </a:lnTo>
                <a:lnTo>
                  <a:pt x="0" y="669925"/>
                </a:lnTo>
                <a:lnTo>
                  <a:pt x="0" y="711200"/>
                </a:lnTo>
                <a:lnTo>
                  <a:pt x="0" y="768350"/>
                </a:lnTo>
                <a:lnTo>
                  <a:pt x="0" y="7874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7060965" y="2152054"/>
            <a:ext cx="304727" cy="725538"/>
          </a:xfrm>
          <a:custGeom>
            <a:avLst/>
            <a:gdLst/>
            <a:ahLst/>
            <a:cxnLst/>
            <a:rect l="0" t="0" r="0" b="0"/>
            <a:pathLst>
              <a:path w="533401" h="952501">
                <a:moveTo>
                  <a:pt x="533400" y="0"/>
                </a:moveTo>
                <a:lnTo>
                  <a:pt x="509587" y="11112"/>
                </a:lnTo>
                <a:lnTo>
                  <a:pt x="438150" y="44450"/>
                </a:lnTo>
                <a:lnTo>
                  <a:pt x="358775" y="77787"/>
                </a:lnTo>
                <a:lnTo>
                  <a:pt x="311150" y="88900"/>
                </a:lnTo>
                <a:lnTo>
                  <a:pt x="247650" y="88900"/>
                </a:lnTo>
                <a:lnTo>
                  <a:pt x="217487" y="92075"/>
                </a:lnTo>
                <a:lnTo>
                  <a:pt x="190500" y="101600"/>
                </a:lnTo>
                <a:lnTo>
                  <a:pt x="146050" y="120650"/>
                </a:lnTo>
                <a:lnTo>
                  <a:pt x="130175" y="133350"/>
                </a:lnTo>
                <a:lnTo>
                  <a:pt x="120650" y="158750"/>
                </a:lnTo>
                <a:lnTo>
                  <a:pt x="107950" y="215900"/>
                </a:lnTo>
                <a:lnTo>
                  <a:pt x="103187" y="242887"/>
                </a:lnTo>
                <a:lnTo>
                  <a:pt x="101600" y="273050"/>
                </a:lnTo>
                <a:lnTo>
                  <a:pt x="101600" y="306387"/>
                </a:lnTo>
                <a:lnTo>
                  <a:pt x="101600" y="342900"/>
                </a:lnTo>
                <a:lnTo>
                  <a:pt x="103187" y="376237"/>
                </a:lnTo>
                <a:lnTo>
                  <a:pt x="107950" y="400050"/>
                </a:lnTo>
                <a:lnTo>
                  <a:pt x="114300" y="415925"/>
                </a:lnTo>
                <a:lnTo>
                  <a:pt x="120650" y="425450"/>
                </a:lnTo>
                <a:lnTo>
                  <a:pt x="130175" y="428625"/>
                </a:lnTo>
                <a:lnTo>
                  <a:pt x="146050" y="425450"/>
                </a:lnTo>
                <a:lnTo>
                  <a:pt x="165100" y="417512"/>
                </a:lnTo>
                <a:lnTo>
                  <a:pt x="184150" y="406400"/>
                </a:lnTo>
                <a:lnTo>
                  <a:pt x="204787" y="395287"/>
                </a:lnTo>
                <a:lnTo>
                  <a:pt x="228600" y="387350"/>
                </a:lnTo>
                <a:lnTo>
                  <a:pt x="254000" y="379412"/>
                </a:lnTo>
                <a:lnTo>
                  <a:pt x="279400" y="368300"/>
                </a:lnTo>
                <a:lnTo>
                  <a:pt x="304800" y="361950"/>
                </a:lnTo>
                <a:lnTo>
                  <a:pt x="330200" y="368300"/>
                </a:lnTo>
                <a:lnTo>
                  <a:pt x="355600" y="379412"/>
                </a:lnTo>
                <a:lnTo>
                  <a:pt x="381000" y="387350"/>
                </a:lnTo>
                <a:lnTo>
                  <a:pt x="403225" y="400050"/>
                </a:lnTo>
                <a:lnTo>
                  <a:pt x="419100" y="425450"/>
                </a:lnTo>
                <a:lnTo>
                  <a:pt x="431800" y="454025"/>
                </a:lnTo>
                <a:lnTo>
                  <a:pt x="444500" y="476250"/>
                </a:lnTo>
                <a:lnTo>
                  <a:pt x="455612" y="496887"/>
                </a:lnTo>
                <a:lnTo>
                  <a:pt x="463550" y="520700"/>
                </a:lnTo>
                <a:lnTo>
                  <a:pt x="468312" y="547687"/>
                </a:lnTo>
                <a:lnTo>
                  <a:pt x="469900" y="577850"/>
                </a:lnTo>
                <a:lnTo>
                  <a:pt x="469900" y="611187"/>
                </a:lnTo>
                <a:lnTo>
                  <a:pt x="469900" y="647700"/>
                </a:lnTo>
                <a:lnTo>
                  <a:pt x="468312" y="682625"/>
                </a:lnTo>
                <a:lnTo>
                  <a:pt x="463550" y="711200"/>
                </a:lnTo>
                <a:lnTo>
                  <a:pt x="444500" y="768350"/>
                </a:lnTo>
                <a:lnTo>
                  <a:pt x="431800" y="796925"/>
                </a:lnTo>
                <a:lnTo>
                  <a:pt x="419100" y="819150"/>
                </a:lnTo>
                <a:lnTo>
                  <a:pt x="404812" y="838200"/>
                </a:lnTo>
                <a:lnTo>
                  <a:pt x="387350" y="857250"/>
                </a:lnTo>
                <a:lnTo>
                  <a:pt x="349250" y="895350"/>
                </a:lnTo>
                <a:lnTo>
                  <a:pt x="304800" y="933450"/>
                </a:lnTo>
                <a:lnTo>
                  <a:pt x="279400" y="947737"/>
                </a:lnTo>
                <a:lnTo>
                  <a:pt x="254000" y="952500"/>
                </a:lnTo>
                <a:lnTo>
                  <a:pt x="190500" y="952500"/>
                </a:lnTo>
                <a:lnTo>
                  <a:pt x="155575" y="949325"/>
                </a:lnTo>
                <a:lnTo>
                  <a:pt x="127000" y="939800"/>
                </a:lnTo>
                <a:lnTo>
                  <a:pt x="101600" y="928687"/>
                </a:lnTo>
                <a:lnTo>
                  <a:pt x="76200" y="920750"/>
                </a:lnTo>
                <a:lnTo>
                  <a:pt x="50800" y="911225"/>
                </a:lnTo>
                <a:lnTo>
                  <a:pt x="25400" y="895350"/>
                </a:lnTo>
                <a:lnTo>
                  <a:pt x="0" y="8763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4594138" y="3779676"/>
            <a:ext cx="290216" cy="660240"/>
          </a:xfrm>
          <a:custGeom>
            <a:avLst/>
            <a:gdLst/>
            <a:ahLst/>
            <a:cxnLst/>
            <a:rect l="0" t="0" r="0" b="0"/>
            <a:pathLst>
              <a:path w="508001" h="866776">
                <a:moveTo>
                  <a:pt x="63500" y="149225"/>
                </a:moveTo>
                <a:lnTo>
                  <a:pt x="79375" y="131762"/>
                </a:lnTo>
                <a:lnTo>
                  <a:pt x="127000" y="79375"/>
                </a:lnTo>
                <a:lnTo>
                  <a:pt x="180975" y="25400"/>
                </a:lnTo>
                <a:lnTo>
                  <a:pt x="215900" y="3175"/>
                </a:lnTo>
                <a:lnTo>
                  <a:pt x="241300" y="0"/>
                </a:lnTo>
                <a:lnTo>
                  <a:pt x="266700" y="3175"/>
                </a:lnTo>
                <a:lnTo>
                  <a:pt x="290512" y="11112"/>
                </a:lnTo>
                <a:lnTo>
                  <a:pt x="311150" y="22225"/>
                </a:lnTo>
                <a:lnTo>
                  <a:pt x="330200" y="38100"/>
                </a:lnTo>
                <a:lnTo>
                  <a:pt x="349250" y="60325"/>
                </a:lnTo>
                <a:lnTo>
                  <a:pt x="365125" y="87312"/>
                </a:lnTo>
                <a:lnTo>
                  <a:pt x="374650" y="117475"/>
                </a:lnTo>
                <a:lnTo>
                  <a:pt x="377825" y="150812"/>
                </a:lnTo>
                <a:lnTo>
                  <a:pt x="374650" y="187325"/>
                </a:lnTo>
                <a:lnTo>
                  <a:pt x="368300" y="225425"/>
                </a:lnTo>
                <a:lnTo>
                  <a:pt x="361950" y="263525"/>
                </a:lnTo>
                <a:lnTo>
                  <a:pt x="349250" y="320675"/>
                </a:lnTo>
                <a:lnTo>
                  <a:pt x="339725" y="341312"/>
                </a:lnTo>
                <a:lnTo>
                  <a:pt x="323850" y="365125"/>
                </a:lnTo>
                <a:lnTo>
                  <a:pt x="304800" y="392112"/>
                </a:lnTo>
                <a:lnTo>
                  <a:pt x="285750" y="422275"/>
                </a:lnTo>
                <a:lnTo>
                  <a:pt x="266700" y="450850"/>
                </a:lnTo>
                <a:lnTo>
                  <a:pt x="247650" y="473075"/>
                </a:lnTo>
                <a:lnTo>
                  <a:pt x="230187" y="492125"/>
                </a:lnTo>
                <a:lnTo>
                  <a:pt x="215900" y="511175"/>
                </a:lnTo>
                <a:lnTo>
                  <a:pt x="184150" y="555625"/>
                </a:lnTo>
                <a:lnTo>
                  <a:pt x="146050" y="600075"/>
                </a:lnTo>
                <a:lnTo>
                  <a:pt x="128587" y="619125"/>
                </a:lnTo>
                <a:lnTo>
                  <a:pt x="114300" y="638175"/>
                </a:lnTo>
                <a:lnTo>
                  <a:pt x="100012" y="657225"/>
                </a:lnTo>
                <a:lnTo>
                  <a:pt x="82550" y="676275"/>
                </a:lnTo>
                <a:lnTo>
                  <a:pt x="65087" y="695325"/>
                </a:lnTo>
                <a:lnTo>
                  <a:pt x="50800" y="714375"/>
                </a:lnTo>
                <a:lnTo>
                  <a:pt x="38100" y="736600"/>
                </a:lnTo>
                <a:lnTo>
                  <a:pt x="25400" y="765175"/>
                </a:lnTo>
                <a:lnTo>
                  <a:pt x="6350" y="815975"/>
                </a:lnTo>
                <a:lnTo>
                  <a:pt x="1587" y="831850"/>
                </a:lnTo>
                <a:lnTo>
                  <a:pt x="0" y="841375"/>
                </a:lnTo>
                <a:lnTo>
                  <a:pt x="3175" y="849312"/>
                </a:lnTo>
                <a:lnTo>
                  <a:pt x="12700" y="860425"/>
                </a:lnTo>
                <a:lnTo>
                  <a:pt x="26987" y="866775"/>
                </a:lnTo>
                <a:lnTo>
                  <a:pt x="44450" y="860425"/>
                </a:lnTo>
                <a:lnTo>
                  <a:pt x="65087" y="850900"/>
                </a:lnTo>
                <a:lnTo>
                  <a:pt x="88900" y="847725"/>
                </a:lnTo>
                <a:lnTo>
                  <a:pt x="115887" y="846137"/>
                </a:lnTo>
                <a:lnTo>
                  <a:pt x="146050" y="841375"/>
                </a:lnTo>
                <a:lnTo>
                  <a:pt x="177800" y="836612"/>
                </a:lnTo>
                <a:lnTo>
                  <a:pt x="209550" y="835025"/>
                </a:lnTo>
                <a:lnTo>
                  <a:pt x="241300" y="831850"/>
                </a:lnTo>
                <a:lnTo>
                  <a:pt x="273050" y="822325"/>
                </a:lnTo>
                <a:lnTo>
                  <a:pt x="304800" y="812800"/>
                </a:lnTo>
                <a:lnTo>
                  <a:pt x="336550" y="809625"/>
                </a:lnTo>
                <a:lnTo>
                  <a:pt x="365125" y="808037"/>
                </a:lnTo>
                <a:lnTo>
                  <a:pt x="387350" y="803275"/>
                </a:lnTo>
                <a:lnTo>
                  <a:pt x="409575" y="798512"/>
                </a:lnTo>
                <a:lnTo>
                  <a:pt x="438150" y="796925"/>
                </a:lnTo>
                <a:lnTo>
                  <a:pt x="488950" y="796925"/>
                </a:lnTo>
                <a:lnTo>
                  <a:pt x="508000" y="796925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5696955" y="3762747"/>
            <a:ext cx="297471" cy="682006"/>
          </a:xfrm>
          <a:custGeom>
            <a:avLst/>
            <a:gdLst/>
            <a:ahLst/>
            <a:cxnLst/>
            <a:rect l="0" t="0" r="0" b="0"/>
            <a:pathLst>
              <a:path w="520701" h="895351">
                <a:moveTo>
                  <a:pt x="25400" y="171450"/>
                </a:moveTo>
                <a:lnTo>
                  <a:pt x="50800" y="152400"/>
                </a:lnTo>
                <a:lnTo>
                  <a:pt x="127000" y="95250"/>
                </a:lnTo>
                <a:lnTo>
                  <a:pt x="209550" y="34925"/>
                </a:lnTo>
                <a:lnTo>
                  <a:pt x="254000" y="6350"/>
                </a:lnTo>
                <a:lnTo>
                  <a:pt x="277812" y="0"/>
                </a:lnTo>
                <a:lnTo>
                  <a:pt x="298450" y="6350"/>
                </a:lnTo>
                <a:lnTo>
                  <a:pt x="317500" y="20637"/>
                </a:lnTo>
                <a:lnTo>
                  <a:pt x="336550" y="38100"/>
                </a:lnTo>
                <a:lnTo>
                  <a:pt x="374650" y="76200"/>
                </a:lnTo>
                <a:lnTo>
                  <a:pt x="388937" y="100012"/>
                </a:lnTo>
                <a:lnTo>
                  <a:pt x="393700" y="133350"/>
                </a:lnTo>
                <a:lnTo>
                  <a:pt x="393700" y="196850"/>
                </a:lnTo>
                <a:lnTo>
                  <a:pt x="390525" y="223837"/>
                </a:lnTo>
                <a:lnTo>
                  <a:pt x="381000" y="254000"/>
                </a:lnTo>
                <a:lnTo>
                  <a:pt x="368300" y="287337"/>
                </a:lnTo>
                <a:lnTo>
                  <a:pt x="355600" y="323850"/>
                </a:lnTo>
                <a:lnTo>
                  <a:pt x="341312" y="358775"/>
                </a:lnTo>
                <a:lnTo>
                  <a:pt x="323850" y="387350"/>
                </a:lnTo>
                <a:lnTo>
                  <a:pt x="306387" y="414337"/>
                </a:lnTo>
                <a:lnTo>
                  <a:pt x="292100" y="444500"/>
                </a:lnTo>
                <a:lnTo>
                  <a:pt x="277812" y="474662"/>
                </a:lnTo>
                <a:lnTo>
                  <a:pt x="260350" y="501650"/>
                </a:lnTo>
                <a:lnTo>
                  <a:pt x="239712" y="528637"/>
                </a:lnTo>
                <a:lnTo>
                  <a:pt x="215900" y="558800"/>
                </a:lnTo>
                <a:lnTo>
                  <a:pt x="177800" y="609600"/>
                </a:lnTo>
                <a:lnTo>
                  <a:pt x="152400" y="647700"/>
                </a:lnTo>
                <a:lnTo>
                  <a:pt x="138112" y="666750"/>
                </a:lnTo>
                <a:lnTo>
                  <a:pt x="120650" y="685800"/>
                </a:lnTo>
                <a:lnTo>
                  <a:pt x="103187" y="704850"/>
                </a:lnTo>
                <a:lnTo>
                  <a:pt x="88900" y="723900"/>
                </a:lnTo>
                <a:lnTo>
                  <a:pt x="63500" y="768350"/>
                </a:lnTo>
                <a:lnTo>
                  <a:pt x="38100" y="812800"/>
                </a:lnTo>
                <a:lnTo>
                  <a:pt x="12700" y="850900"/>
                </a:lnTo>
                <a:lnTo>
                  <a:pt x="3175" y="868362"/>
                </a:lnTo>
                <a:lnTo>
                  <a:pt x="0" y="882650"/>
                </a:lnTo>
                <a:lnTo>
                  <a:pt x="3175" y="892175"/>
                </a:lnTo>
                <a:lnTo>
                  <a:pt x="12700" y="895350"/>
                </a:lnTo>
                <a:lnTo>
                  <a:pt x="50800" y="895350"/>
                </a:lnTo>
                <a:lnTo>
                  <a:pt x="101600" y="895350"/>
                </a:lnTo>
                <a:lnTo>
                  <a:pt x="128587" y="890587"/>
                </a:lnTo>
                <a:lnTo>
                  <a:pt x="158750" y="876300"/>
                </a:lnTo>
                <a:lnTo>
                  <a:pt x="190500" y="862012"/>
                </a:lnTo>
                <a:lnTo>
                  <a:pt x="222250" y="857250"/>
                </a:lnTo>
                <a:lnTo>
                  <a:pt x="254000" y="854075"/>
                </a:lnTo>
                <a:lnTo>
                  <a:pt x="285750" y="844550"/>
                </a:lnTo>
                <a:lnTo>
                  <a:pt x="315912" y="835025"/>
                </a:lnTo>
                <a:lnTo>
                  <a:pt x="342900" y="831850"/>
                </a:lnTo>
                <a:lnTo>
                  <a:pt x="400050" y="831850"/>
                </a:lnTo>
                <a:lnTo>
                  <a:pt x="457200" y="831850"/>
                </a:lnTo>
                <a:lnTo>
                  <a:pt x="481012" y="835025"/>
                </a:lnTo>
                <a:lnTo>
                  <a:pt x="501650" y="844550"/>
                </a:lnTo>
                <a:lnTo>
                  <a:pt x="520700" y="85725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3450512" y="5092898"/>
            <a:ext cx="258473" cy="948036"/>
          </a:xfrm>
          <a:custGeom>
            <a:avLst/>
            <a:gdLst/>
            <a:ahLst/>
            <a:cxnLst/>
            <a:rect l="0" t="0" r="0" b="0"/>
            <a:pathLst>
              <a:path w="452439" h="1244601">
                <a:moveTo>
                  <a:pt x="20638" y="190500"/>
                </a:moveTo>
                <a:lnTo>
                  <a:pt x="33338" y="169862"/>
                </a:lnTo>
                <a:lnTo>
                  <a:pt x="71438" y="107950"/>
                </a:lnTo>
                <a:lnTo>
                  <a:pt x="115888" y="42862"/>
                </a:lnTo>
                <a:lnTo>
                  <a:pt x="147638" y="12700"/>
                </a:lnTo>
                <a:lnTo>
                  <a:pt x="173038" y="3175"/>
                </a:lnTo>
                <a:lnTo>
                  <a:pt x="198438" y="0"/>
                </a:lnTo>
                <a:lnTo>
                  <a:pt x="223838" y="3175"/>
                </a:lnTo>
                <a:lnTo>
                  <a:pt x="249238" y="12700"/>
                </a:lnTo>
                <a:lnTo>
                  <a:pt x="271463" y="26987"/>
                </a:lnTo>
                <a:lnTo>
                  <a:pt x="287338" y="44450"/>
                </a:lnTo>
                <a:lnTo>
                  <a:pt x="300038" y="68262"/>
                </a:lnTo>
                <a:lnTo>
                  <a:pt x="312738" y="101600"/>
                </a:lnTo>
                <a:lnTo>
                  <a:pt x="323850" y="136525"/>
                </a:lnTo>
                <a:lnTo>
                  <a:pt x="331788" y="165100"/>
                </a:lnTo>
                <a:lnTo>
                  <a:pt x="336550" y="193675"/>
                </a:lnTo>
                <a:lnTo>
                  <a:pt x="338138" y="228600"/>
                </a:lnTo>
                <a:lnTo>
                  <a:pt x="336550" y="265112"/>
                </a:lnTo>
                <a:lnTo>
                  <a:pt x="331788" y="298450"/>
                </a:lnTo>
                <a:lnTo>
                  <a:pt x="325438" y="331787"/>
                </a:lnTo>
                <a:lnTo>
                  <a:pt x="319088" y="368300"/>
                </a:lnTo>
                <a:lnTo>
                  <a:pt x="311150" y="403225"/>
                </a:lnTo>
                <a:lnTo>
                  <a:pt x="300038" y="431800"/>
                </a:lnTo>
                <a:lnTo>
                  <a:pt x="288925" y="458787"/>
                </a:lnTo>
                <a:lnTo>
                  <a:pt x="280988" y="488950"/>
                </a:lnTo>
                <a:lnTo>
                  <a:pt x="273050" y="519112"/>
                </a:lnTo>
                <a:lnTo>
                  <a:pt x="261938" y="546100"/>
                </a:lnTo>
                <a:lnTo>
                  <a:pt x="236538" y="603250"/>
                </a:lnTo>
                <a:lnTo>
                  <a:pt x="223838" y="636587"/>
                </a:lnTo>
                <a:lnTo>
                  <a:pt x="211138" y="673100"/>
                </a:lnTo>
                <a:lnTo>
                  <a:pt x="198438" y="708025"/>
                </a:lnTo>
                <a:lnTo>
                  <a:pt x="185738" y="736600"/>
                </a:lnTo>
                <a:lnTo>
                  <a:pt x="160338" y="793750"/>
                </a:lnTo>
                <a:lnTo>
                  <a:pt x="147638" y="827087"/>
                </a:lnTo>
                <a:lnTo>
                  <a:pt x="134938" y="863600"/>
                </a:lnTo>
                <a:lnTo>
                  <a:pt x="122238" y="898525"/>
                </a:lnTo>
                <a:lnTo>
                  <a:pt x="109538" y="927100"/>
                </a:lnTo>
                <a:lnTo>
                  <a:pt x="84138" y="984250"/>
                </a:lnTo>
                <a:lnTo>
                  <a:pt x="69850" y="1014412"/>
                </a:lnTo>
                <a:lnTo>
                  <a:pt x="52388" y="1041400"/>
                </a:lnTo>
                <a:lnTo>
                  <a:pt x="36513" y="1068387"/>
                </a:lnTo>
                <a:lnTo>
                  <a:pt x="26988" y="1098550"/>
                </a:lnTo>
                <a:lnTo>
                  <a:pt x="19050" y="1128712"/>
                </a:lnTo>
                <a:lnTo>
                  <a:pt x="7938" y="1155700"/>
                </a:lnTo>
                <a:lnTo>
                  <a:pt x="0" y="1179512"/>
                </a:lnTo>
                <a:lnTo>
                  <a:pt x="1588" y="1200150"/>
                </a:lnTo>
                <a:lnTo>
                  <a:pt x="9525" y="1217612"/>
                </a:lnTo>
                <a:lnTo>
                  <a:pt x="20638" y="1231900"/>
                </a:lnTo>
                <a:lnTo>
                  <a:pt x="34925" y="1241425"/>
                </a:lnTo>
                <a:lnTo>
                  <a:pt x="52388" y="1244600"/>
                </a:lnTo>
                <a:lnTo>
                  <a:pt x="74613" y="1239837"/>
                </a:lnTo>
                <a:lnTo>
                  <a:pt x="103188" y="1225550"/>
                </a:lnTo>
                <a:lnTo>
                  <a:pt x="133350" y="1211262"/>
                </a:lnTo>
                <a:lnTo>
                  <a:pt x="160338" y="1206500"/>
                </a:lnTo>
                <a:lnTo>
                  <a:pt x="185738" y="1203325"/>
                </a:lnTo>
                <a:lnTo>
                  <a:pt x="211138" y="1193800"/>
                </a:lnTo>
                <a:lnTo>
                  <a:pt x="238125" y="1184275"/>
                </a:lnTo>
                <a:lnTo>
                  <a:pt x="268288" y="1181100"/>
                </a:lnTo>
                <a:lnTo>
                  <a:pt x="325438" y="1181100"/>
                </a:lnTo>
                <a:lnTo>
                  <a:pt x="376238" y="1181100"/>
                </a:lnTo>
                <a:lnTo>
                  <a:pt x="401638" y="1179512"/>
                </a:lnTo>
                <a:lnTo>
                  <a:pt x="427038" y="1174750"/>
                </a:lnTo>
                <a:lnTo>
                  <a:pt x="452438" y="11684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3919390" y="5402463"/>
            <a:ext cx="253939" cy="435323"/>
          </a:xfrm>
          <a:custGeom>
            <a:avLst/>
            <a:gdLst/>
            <a:ahLst/>
            <a:cxnLst/>
            <a:rect l="0" t="0" r="0" b="0"/>
            <a:pathLst>
              <a:path w="444501" h="571501">
                <a:moveTo>
                  <a:pt x="444500" y="0"/>
                </a:moveTo>
                <a:lnTo>
                  <a:pt x="414337" y="38100"/>
                </a:lnTo>
                <a:lnTo>
                  <a:pt x="323850" y="152400"/>
                </a:lnTo>
                <a:lnTo>
                  <a:pt x="227012" y="273050"/>
                </a:lnTo>
                <a:lnTo>
                  <a:pt x="177800" y="330200"/>
                </a:lnTo>
                <a:lnTo>
                  <a:pt x="153987" y="357187"/>
                </a:lnTo>
                <a:lnTo>
                  <a:pt x="133350" y="387350"/>
                </a:lnTo>
                <a:lnTo>
                  <a:pt x="114300" y="417512"/>
                </a:lnTo>
                <a:lnTo>
                  <a:pt x="95250" y="444500"/>
                </a:lnTo>
                <a:lnTo>
                  <a:pt x="74612" y="471487"/>
                </a:lnTo>
                <a:lnTo>
                  <a:pt x="50800" y="501650"/>
                </a:lnTo>
                <a:lnTo>
                  <a:pt x="12700" y="552450"/>
                </a:lnTo>
                <a:lnTo>
                  <a:pt x="0" y="5715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3977434" y="5460506"/>
            <a:ext cx="159619" cy="435323"/>
          </a:xfrm>
          <a:custGeom>
            <a:avLst/>
            <a:gdLst/>
            <a:ahLst/>
            <a:cxnLst/>
            <a:rect l="0" t="0" r="0" b="0"/>
            <a:pathLst>
              <a:path w="279401" h="571501">
                <a:moveTo>
                  <a:pt x="0" y="0"/>
                </a:moveTo>
                <a:lnTo>
                  <a:pt x="23812" y="44450"/>
                </a:lnTo>
                <a:lnTo>
                  <a:pt x="95250" y="177800"/>
                </a:lnTo>
                <a:lnTo>
                  <a:pt x="169862" y="319087"/>
                </a:lnTo>
                <a:lnTo>
                  <a:pt x="203200" y="387350"/>
                </a:lnTo>
                <a:lnTo>
                  <a:pt x="215900" y="420687"/>
                </a:lnTo>
                <a:lnTo>
                  <a:pt x="228600" y="457200"/>
                </a:lnTo>
                <a:lnTo>
                  <a:pt x="241300" y="492125"/>
                </a:lnTo>
                <a:lnTo>
                  <a:pt x="254000" y="520700"/>
                </a:lnTo>
                <a:lnTo>
                  <a:pt x="273050" y="558800"/>
                </a:lnTo>
                <a:lnTo>
                  <a:pt x="279400" y="5715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5" name="Freeform 24"/>
          <p:cNvSpPr/>
          <p:nvPr/>
        </p:nvSpPr>
        <p:spPr>
          <a:xfrm>
            <a:off x="4282158" y="5146104"/>
            <a:ext cx="333748" cy="865808"/>
          </a:xfrm>
          <a:custGeom>
            <a:avLst/>
            <a:gdLst/>
            <a:ahLst/>
            <a:cxnLst/>
            <a:rect l="0" t="0" r="0" b="0"/>
            <a:pathLst>
              <a:path w="584201" h="1136651">
                <a:moveTo>
                  <a:pt x="127000" y="107950"/>
                </a:moveTo>
                <a:lnTo>
                  <a:pt x="150812" y="93662"/>
                </a:lnTo>
                <a:lnTo>
                  <a:pt x="222250" y="50800"/>
                </a:lnTo>
                <a:lnTo>
                  <a:pt x="298450" y="9525"/>
                </a:lnTo>
                <a:lnTo>
                  <a:pt x="336550" y="0"/>
                </a:lnTo>
                <a:lnTo>
                  <a:pt x="355600" y="9525"/>
                </a:lnTo>
                <a:lnTo>
                  <a:pt x="374650" y="25400"/>
                </a:lnTo>
                <a:lnTo>
                  <a:pt x="390525" y="47625"/>
                </a:lnTo>
                <a:lnTo>
                  <a:pt x="400050" y="76200"/>
                </a:lnTo>
                <a:lnTo>
                  <a:pt x="404812" y="109537"/>
                </a:lnTo>
                <a:lnTo>
                  <a:pt x="406400" y="146050"/>
                </a:lnTo>
                <a:lnTo>
                  <a:pt x="404812" y="184150"/>
                </a:lnTo>
                <a:lnTo>
                  <a:pt x="400050" y="222250"/>
                </a:lnTo>
                <a:lnTo>
                  <a:pt x="392112" y="260350"/>
                </a:lnTo>
                <a:lnTo>
                  <a:pt x="381000" y="298450"/>
                </a:lnTo>
                <a:lnTo>
                  <a:pt x="368300" y="333375"/>
                </a:lnTo>
                <a:lnTo>
                  <a:pt x="355600" y="361950"/>
                </a:lnTo>
                <a:lnTo>
                  <a:pt x="341312" y="388937"/>
                </a:lnTo>
                <a:lnTo>
                  <a:pt x="323850" y="419100"/>
                </a:lnTo>
                <a:lnTo>
                  <a:pt x="304800" y="452437"/>
                </a:lnTo>
                <a:lnTo>
                  <a:pt x="285750" y="488950"/>
                </a:lnTo>
                <a:lnTo>
                  <a:pt x="268287" y="523875"/>
                </a:lnTo>
                <a:lnTo>
                  <a:pt x="254000" y="552450"/>
                </a:lnTo>
                <a:lnTo>
                  <a:pt x="239712" y="579437"/>
                </a:lnTo>
                <a:lnTo>
                  <a:pt x="222250" y="609600"/>
                </a:lnTo>
                <a:lnTo>
                  <a:pt x="203200" y="639762"/>
                </a:lnTo>
                <a:lnTo>
                  <a:pt x="184150" y="666750"/>
                </a:lnTo>
                <a:lnTo>
                  <a:pt x="165100" y="693737"/>
                </a:lnTo>
                <a:lnTo>
                  <a:pt x="146050" y="723900"/>
                </a:lnTo>
                <a:lnTo>
                  <a:pt x="128587" y="757237"/>
                </a:lnTo>
                <a:lnTo>
                  <a:pt x="114300" y="793750"/>
                </a:lnTo>
                <a:lnTo>
                  <a:pt x="100012" y="828675"/>
                </a:lnTo>
                <a:lnTo>
                  <a:pt x="82550" y="857250"/>
                </a:lnTo>
                <a:lnTo>
                  <a:pt x="65087" y="884237"/>
                </a:lnTo>
                <a:lnTo>
                  <a:pt x="50800" y="914400"/>
                </a:lnTo>
                <a:lnTo>
                  <a:pt x="38100" y="947737"/>
                </a:lnTo>
                <a:lnTo>
                  <a:pt x="25400" y="984250"/>
                </a:lnTo>
                <a:lnTo>
                  <a:pt x="14287" y="1019175"/>
                </a:lnTo>
                <a:lnTo>
                  <a:pt x="6350" y="1047750"/>
                </a:lnTo>
                <a:lnTo>
                  <a:pt x="1587" y="1071562"/>
                </a:lnTo>
                <a:lnTo>
                  <a:pt x="0" y="1092200"/>
                </a:lnTo>
                <a:lnTo>
                  <a:pt x="3175" y="1109662"/>
                </a:lnTo>
                <a:lnTo>
                  <a:pt x="12700" y="1123950"/>
                </a:lnTo>
                <a:lnTo>
                  <a:pt x="26987" y="1133475"/>
                </a:lnTo>
                <a:lnTo>
                  <a:pt x="44450" y="1136650"/>
                </a:lnTo>
                <a:lnTo>
                  <a:pt x="65087" y="1133475"/>
                </a:lnTo>
                <a:lnTo>
                  <a:pt x="88900" y="1123950"/>
                </a:lnTo>
                <a:lnTo>
                  <a:pt x="115887" y="1112837"/>
                </a:lnTo>
                <a:lnTo>
                  <a:pt x="146050" y="1104900"/>
                </a:lnTo>
                <a:lnTo>
                  <a:pt x="176212" y="1096962"/>
                </a:lnTo>
                <a:lnTo>
                  <a:pt x="203200" y="1085850"/>
                </a:lnTo>
                <a:lnTo>
                  <a:pt x="230187" y="1074737"/>
                </a:lnTo>
                <a:lnTo>
                  <a:pt x="260350" y="1066800"/>
                </a:lnTo>
                <a:lnTo>
                  <a:pt x="292100" y="1062037"/>
                </a:lnTo>
                <a:lnTo>
                  <a:pt x="323850" y="1060450"/>
                </a:lnTo>
                <a:lnTo>
                  <a:pt x="381000" y="1060450"/>
                </a:lnTo>
                <a:lnTo>
                  <a:pt x="431800" y="1060450"/>
                </a:lnTo>
                <a:lnTo>
                  <a:pt x="457200" y="1062037"/>
                </a:lnTo>
                <a:lnTo>
                  <a:pt x="482600" y="1066800"/>
                </a:lnTo>
                <a:lnTo>
                  <a:pt x="506412" y="1071562"/>
                </a:lnTo>
                <a:lnTo>
                  <a:pt x="527050" y="1073150"/>
                </a:lnTo>
                <a:lnTo>
                  <a:pt x="546100" y="1071562"/>
                </a:lnTo>
                <a:lnTo>
                  <a:pt x="565150" y="1066800"/>
                </a:lnTo>
                <a:lnTo>
                  <a:pt x="584200" y="106045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4753757" y="5402464"/>
            <a:ext cx="297471" cy="500621"/>
          </a:xfrm>
          <a:custGeom>
            <a:avLst/>
            <a:gdLst/>
            <a:ahLst/>
            <a:cxnLst/>
            <a:rect l="0" t="0" r="0" b="0"/>
            <a:pathLst>
              <a:path w="520701" h="657226">
                <a:moveTo>
                  <a:pt x="520700" y="0"/>
                </a:moveTo>
                <a:lnTo>
                  <a:pt x="487362" y="38100"/>
                </a:lnTo>
                <a:lnTo>
                  <a:pt x="387350" y="152400"/>
                </a:lnTo>
                <a:lnTo>
                  <a:pt x="284162" y="271462"/>
                </a:lnTo>
                <a:lnTo>
                  <a:pt x="241300" y="323850"/>
                </a:lnTo>
                <a:lnTo>
                  <a:pt x="209550" y="368300"/>
                </a:lnTo>
                <a:lnTo>
                  <a:pt x="190500" y="395287"/>
                </a:lnTo>
                <a:lnTo>
                  <a:pt x="171450" y="425450"/>
                </a:lnTo>
                <a:lnTo>
                  <a:pt x="152400" y="454025"/>
                </a:lnTo>
                <a:lnTo>
                  <a:pt x="133350" y="476250"/>
                </a:lnTo>
                <a:lnTo>
                  <a:pt x="115887" y="496887"/>
                </a:lnTo>
                <a:lnTo>
                  <a:pt x="101600" y="520700"/>
                </a:lnTo>
                <a:lnTo>
                  <a:pt x="87312" y="544512"/>
                </a:lnTo>
                <a:lnTo>
                  <a:pt x="69850" y="565150"/>
                </a:lnTo>
                <a:lnTo>
                  <a:pt x="52387" y="587375"/>
                </a:lnTo>
                <a:lnTo>
                  <a:pt x="38100" y="615950"/>
                </a:lnTo>
                <a:lnTo>
                  <a:pt x="26987" y="641350"/>
                </a:lnTo>
                <a:lnTo>
                  <a:pt x="19050" y="654050"/>
                </a:lnTo>
                <a:lnTo>
                  <a:pt x="12700" y="657225"/>
                </a:lnTo>
                <a:lnTo>
                  <a:pt x="6350" y="654050"/>
                </a:lnTo>
                <a:lnTo>
                  <a:pt x="0" y="6477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7" name="Freeform 26"/>
          <p:cNvSpPr/>
          <p:nvPr/>
        </p:nvSpPr>
        <p:spPr>
          <a:xfrm>
            <a:off x="4869843" y="5412137"/>
            <a:ext cx="145108" cy="551409"/>
          </a:xfrm>
          <a:custGeom>
            <a:avLst/>
            <a:gdLst/>
            <a:ahLst/>
            <a:cxnLst/>
            <a:rect l="0" t="0" r="0" b="0"/>
            <a:pathLst>
              <a:path w="254001" h="723901">
                <a:moveTo>
                  <a:pt x="0" y="0"/>
                </a:moveTo>
                <a:lnTo>
                  <a:pt x="19050" y="55562"/>
                </a:lnTo>
                <a:lnTo>
                  <a:pt x="76200" y="222250"/>
                </a:lnTo>
                <a:lnTo>
                  <a:pt x="134937" y="398462"/>
                </a:lnTo>
                <a:lnTo>
                  <a:pt x="158750" y="482600"/>
                </a:lnTo>
                <a:lnTo>
                  <a:pt x="166687" y="520700"/>
                </a:lnTo>
                <a:lnTo>
                  <a:pt x="177800" y="558800"/>
                </a:lnTo>
                <a:lnTo>
                  <a:pt x="190500" y="596900"/>
                </a:lnTo>
                <a:lnTo>
                  <a:pt x="203200" y="635000"/>
                </a:lnTo>
                <a:lnTo>
                  <a:pt x="222250" y="692150"/>
                </a:lnTo>
                <a:lnTo>
                  <a:pt x="230187" y="708025"/>
                </a:lnTo>
                <a:lnTo>
                  <a:pt x="241300" y="717550"/>
                </a:lnTo>
                <a:lnTo>
                  <a:pt x="254000" y="7239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5160059" y="5170292"/>
            <a:ext cx="311981" cy="870645"/>
          </a:xfrm>
          <a:custGeom>
            <a:avLst/>
            <a:gdLst/>
            <a:ahLst/>
            <a:cxnLst/>
            <a:rect l="0" t="0" r="0" b="0"/>
            <a:pathLst>
              <a:path w="546101" h="1143001">
                <a:moveTo>
                  <a:pt x="546100" y="0"/>
                </a:moveTo>
                <a:lnTo>
                  <a:pt x="520700" y="0"/>
                </a:lnTo>
                <a:lnTo>
                  <a:pt x="444500" y="0"/>
                </a:lnTo>
                <a:lnTo>
                  <a:pt x="361950" y="0"/>
                </a:lnTo>
                <a:lnTo>
                  <a:pt x="317500" y="0"/>
                </a:lnTo>
                <a:lnTo>
                  <a:pt x="266700" y="0"/>
                </a:lnTo>
                <a:lnTo>
                  <a:pt x="222250" y="0"/>
                </a:lnTo>
                <a:lnTo>
                  <a:pt x="203200" y="4762"/>
                </a:lnTo>
                <a:lnTo>
                  <a:pt x="184150" y="19050"/>
                </a:lnTo>
                <a:lnTo>
                  <a:pt x="168275" y="42862"/>
                </a:lnTo>
                <a:lnTo>
                  <a:pt x="158750" y="76200"/>
                </a:lnTo>
                <a:lnTo>
                  <a:pt x="152400" y="111125"/>
                </a:lnTo>
                <a:lnTo>
                  <a:pt x="146050" y="139700"/>
                </a:lnTo>
                <a:lnTo>
                  <a:pt x="139700" y="168275"/>
                </a:lnTo>
                <a:lnTo>
                  <a:pt x="133350" y="203200"/>
                </a:lnTo>
                <a:lnTo>
                  <a:pt x="128587" y="241300"/>
                </a:lnTo>
                <a:lnTo>
                  <a:pt x="127000" y="279400"/>
                </a:lnTo>
                <a:lnTo>
                  <a:pt x="125412" y="315912"/>
                </a:lnTo>
                <a:lnTo>
                  <a:pt x="120650" y="349250"/>
                </a:lnTo>
                <a:lnTo>
                  <a:pt x="117475" y="374650"/>
                </a:lnTo>
                <a:lnTo>
                  <a:pt x="120650" y="387350"/>
                </a:lnTo>
                <a:lnTo>
                  <a:pt x="128587" y="390525"/>
                </a:lnTo>
                <a:lnTo>
                  <a:pt x="139700" y="387350"/>
                </a:lnTo>
                <a:lnTo>
                  <a:pt x="152400" y="382587"/>
                </a:lnTo>
                <a:lnTo>
                  <a:pt x="165100" y="381000"/>
                </a:lnTo>
                <a:lnTo>
                  <a:pt x="180975" y="376237"/>
                </a:lnTo>
                <a:lnTo>
                  <a:pt x="203200" y="361950"/>
                </a:lnTo>
                <a:lnTo>
                  <a:pt x="228600" y="344487"/>
                </a:lnTo>
                <a:lnTo>
                  <a:pt x="254000" y="330200"/>
                </a:lnTo>
                <a:lnTo>
                  <a:pt x="279400" y="319087"/>
                </a:lnTo>
                <a:lnTo>
                  <a:pt x="304800" y="311150"/>
                </a:lnTo>
                <a:lnTo>
                  <a:pt x="330200" y="307975"/>
                </a:lnTo>
                <a:lnTo>
                  <a:pt x="355600" y="311150"/>
                </a:lnTo>
                <a:lnTo>
                  <a:pt x="379412" y="319087"/>
                </a:lnTo>
                <a:lnTo>
                  <a:pt x="400050" y="330200"/>
                </a:lnTo>
                <a:lnTo>
                  <a:pt x="419100" y="344487"/>
                </a:lnTo>
                <a:lnTo>
                  <a:pt x="438150" y="361950"/>
                </a:lnTo>
                <a:lnTo>
                  <a:pt x="476250" y="400050"/>
                </a:lnTo>
                <a:lnTo>
                  <a:pt x="492125" y="423862"/>
                </a:lnTo>
                <a:lnTo>
                  <a:pt x="501650" y="457200"/>
                </a:lnTo>
                <a:lnTo>
                  <a:pt x="508000" y="495300"/>
                </a:lnTo>
                <a:lnTo>
                  <a:pt x="514350" y="533400"/>
                </a:lnTo>
                <a:lnTo>
                  <a:pt x="520700" y="571500"/>
                </a:lnTo>
                <a:lnTo>
                  <a:pt x="527050" y="609600"/>
                </a:lnTo>
                <a:lnTo>
                  <a:pt x="530225" y="649287"/>
                </a:lnTo>
                <a:lnTo>
                  <a:pt x="527050" y="692150"/>
                </a:lnTo>
                <a:lnTo>
                  <a:pt x="520700" y="735012"/>
                </a:lnTo>
                <a:lnTo>
                  <a:pt x="514350" y="774700"/>
                </a:lnTo>
                <a:lnTo>
                  <a:pt x="506412" y="811212"/>
                </a:lnTo>
                <a:lnTo>
                  <a:pt x="495300" y="844550"/>
                </a:lnTo>
                <a:lnTo>
                  <a:pt x="482600" y="877887"/>
                </a:lnTo>
                <a:lnTo>
                  <a:pt x="469900" y="914400"/>
                </a:lnTo>
                <a:lnTo>
                  <a:pt x="457200" y="949325"/>
                </a:lnTo>
                <a:lnTo>
                  <a:pt x="444500" y="977900"/>
                </a:lnTo>
                <a:lnTo>
                  <a:pt x="430212" y="1004887"/>
                </a:lnTo>
                <a:lnTo>
                  <a:pt x="412750" y="1035050"/>
                </a:lnTo>
                <a:lnTo>
                  <a:pt x="392112" y="1063625"/>
                </a:lnTo>
                <a:lnTo>
                  <a:pt x="368300" y="1085850"/>
                </a:lnTo>
                <a:lnTo>
                  <a:pt x="342900" y="1101725"/>
                </a:lnTo>
                <a:lnTo>
                  <a:pt x="317500" y="1111250"/>
                </a:lnTo>
                <a:lnTo>
                  <a:pt x="292100" y="1119187"/>
                </a:lnTo>
                <a:lnTo>
                  <a:pt x="266700" y="1130300"/>
                </a:lnTo>
                <a:lnTo>
                  <a:pt x="239712" y="1139825"/>
                </a:lnTo>
                <a:lnTo>
                  <a:pt x="209550" y="1143000"/>
                </a:lnTo>
                <a:lnTo>
                  <a:pt x="152400" y="1143000"/>
                </a:lnTo>
                <a:lnTo>
                  <a:pt x="125412" y="1139825"/>
                </a:lnTo>
                <a:lnTo>
                  <a:pt x="95250" y="1130300"/>
                </a:lnTo>
                <a:lnTo>
                  <a:pt x="44450" y="1111250"/>
                </a:lnTo>
                <a:lnTo>
                  <a:pt x="26987" y="1101725"/>
                </a:lnTo>
                <a:lnTo>
                  <a:pt x="12700" y="1085850"/>
                </a:lnTo>
                <a:lnTo>
                  <a:pt x="0" y="10668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9" name="Freeform 28"/>
          <p:cNvSpPr/>
          <p:nvPr/>
        </p:nvSpPr>
        <p:spPr>
          <a:xfrm>
            <a:off x="5769509" y="5460503"/>
            <a:ext cx="268449" cy="67718"/>
          </a:xfrm>
          <a:custGeom>
            <a:avLst/>
            <a:gdLst/>
            <a:ahLst/>
            <a:cxnLst/>
            <a:rect l="0" t="0" r="0" b="0"/>
            <a:pathLst>
              <a:path w="469901" h="88901">
                <a:moveTo>
                  <a:pt x="469900" y="0"/>
                </a:moveTo>
                <a:lnTo>
                  <a:pt x="428625" y="4762"/>
                </a:lnTo>
                <a:lnTo>
                  <a:pt x="304800" y="19050"/>
                </a:lnTo>
                <a:lnTo>
                  <a:pt x="176212" y="38100"/>
                </a:lnTo>
                <a:lnTo>
                  <a:pt x="120650" y="57150"/>
                </a:lnTo>
                <a:lnTo>
                  <a:pt x="100012" y="71437"/>
                </a:lnTo>
                <a:lnTo>
                  <a:pt x="76200" y="76200"/>
                </a:lnTo>
                <a:lnTo>
                  <a:pt x="50800" y="77787"/>
                </a:lnTo>
                <a:lnTo>
                  <a:pt x="25400" y="82550"/>
                </a:lnTo>
                <a:lnTo>
                  <a:pt x="0" y="889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5704211" y="5731371"/>
            <a:ext cx="362769" cy="19348"/>
          </a:xfrm>
          <a:custGeom>
            <a:avLst/>
            <a:gdLst/>
            <a:ahLst/>
            <a:cxnLst/>
            <a:rect l="0" t="0" r="0" b="0"/>
            <a:pathLst>
              <a:path w="635001" h="25401">
                <a:moveTo>
                  <a:pt x="635000" y="0"/>
                </a:moveTo>
                <a:lnTo>
                  <a:pt x="598487" y="0"/>
                </a:lnTo>
                <a:lnTo>
                  <a:pt x="488950" y="0"/>
                </a:lnTo>
                <a:lnTo>
                  <a:pt x="371475" y="0"/>
                </a:lnTo>
                <a:lnTo>
                  <a:pt x="311150" y="0"/>
                </a:lnTo>
                <a:lnTo>
                  <a:pt x="247650" y="0"/>
                </a:lnTo>
                <a:lnTo>
                  <a:pt x="217487" y="3175"/>
                </a:lnTo>
                <a:lnTo>
                  <a:pt x="190500" y="12700"/>
                </a:lnTo>
                <a:lnTo>
                  <a:pt x="163512" y="22225"/>
                </a:lnTo>
                <a:lnTo>
                  <a:pt x="133350" y="25400"/>
                </a:lnTo>
                <a:lnTo>
                  <a:pt x="76200" y="25400"/>
                </a:lnTo>
                <a:lnTo>
                  <a:pt x="25400" y="25400"/>
                </a:lnTo>
                <a:lnTo>
                  <a:pt x="0" y="254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6154044" y="5213821"/>
            <a:ext cx="261194" cy="851298"/>
          </a:xfrm>
          <a:custGeom>
            <a:avLst/>
            <a:gdLst/>
            <a:ahLst/>
            <a:cxnLst/>
            <a:rect l="0" t="0" r="0" b="0"/>
            <a:pathLst>
              <a:path w="457201" h="1117601">
                <a:moveTo>
                  <a:pt x="101600" y="146050"/>
                </a:moveTo>
                <a:lnTo>
                  <a:pt x="115887" y="130175"/>
                </a:lnTo>
                <a:lnTo>
                  <a:pt x="158750" y="82550"/>
                </a:lnTo>
                <a:lnTo>
                  <a:pt x="207962" y="31750"/>
                </a:lnTo>
                <a:lnTo>
                  <a:pt x="241300" y="6350"/>
                </a:lnTo>
                <a:lnTo>
                  <a:pt x="266700" y="0"/>
                </a:lnTo>
                <a:lnTo>
                  <a:pt x="292100" y="6350"/>
                </a:lnTo>
                <a:lnTo>
                  <a:pt x="315912" y="20637"/>
                </a:lnTo>
                <a:lnTo>
                  <a:pt x="336550" y="38100"/>
                </a:lnTo>
                <a:lnTo>
                  <a:pt x="354012" y="58737"/>
                </a:lnTo>
                <a:lnTo>
                  <a:pt x="368300" y="82550"/>
                </a:lnTo>
                <a:lnTo>
                  <a:pt x="379412" y="111125"/>
                </a:lnTo>
                <a:lnTo>
                  <a:pt x="387350" y="146050"/>
                </a:lnTo>
                <a:lnTo>
                  <a:pt x="390525" y="184150"/>
                </a:lnTo>
                <a:lnTo>
                  <a:pt x="387350" y="222250"/>
                </a:lnTo>
                <a:lnTo>
                  <a:pt x="381000" y="260350"/>
                </a:lnTo>
                <a:lnTo>
                  <a:pt x="374650" y="298450"/>
                </a:lnTo>
                <a:lnTo>
                  <a:pt x="365125" y="334962"/>
                </a:lnTo>
                <a:lnTo>
                  <a:pt x="349250" y="368300"/>
                </a:lnTo>
                <a:lnTo>
                  <a:pt x="331787" y="398462"/>
                </a:lnTo>
                <a:lnTo>
                  <a:pt x="317500" y="425450"/>
                </a:lnTo>
                <a:lnTo>
                  <a:pt x="292100" y="482600"/>
                </a:lnTo>
                <a:lnTo>
                  <a:pt x="277812" y="512762"/>
                </a:lnTo>
                <a:lnTo>
                  <a:pt x="260350" y="539750"/>
                </a:lnTo>
                <a:lnTo>
                  <a:pt x="241300" y="566737"/>
                </a:lnTo>
                <a:lnTo>
                  <a:pt x="222250" y="596900"/>
                </a:lnTo>
                <a:lnTo>
                  <a:pt x="201612" y="630237"/>
                </a:lnTo>
                <a:lnTo>
                  <a:pt x="177800" y="666750"/>
                </a:lnTo>
                <a:lnTo>
                  <a:pt x="153987" y="701675"/>
                </a:lnTo>
                <a:lnTo>
                  <a:pt x="133350" y="730250"/>
                </a:lnTo>
                <a:lnTo>
                  <a:pt x="115887" y="757237"/>
                </a:lnTo>
                <a:lnTo>
                  <a:pt x="101600" y="787400"/>
                </a:lnTo>
                <a:lnTo>
                  <a:pt x="87312" y="817562"/>
                </a:lnTo>
                <a:lnTo>
                  <a:pt x="69850" y="844550"/>
                </a:lnTo>
                <a:lnTo>
                  <a:pt x="52387" y="871537"/>
                </a:lnTo>
                <a:lnTo>
                  <a:pt x="38100" y="901700"/>
                </a:lnTo>
                <a:lnTo>
                  <a:pt x="19050" y="952500"/>
                </a:lnTo>
                <a:lnTo>
                  <a:pt x="6350" y="990600"/>
                </a:lnTo>
                <a:lnTo>
                  <a:pt x="1587" y="1009650"/>
                </a:lnTo>
                <a:lnTo>
                  <a:pt x="0" y="1028700"/>
                </a:lnTo>
                <a:lnTo>
                  <a:pt x="4762" y="1044575"/>
                </a:lnTo>
                <a:lnTo>
                  <a:pt x="19050" y="1054100"/>
                </a:lnTo>
                <a:lnTo>
                  <a:pt x="39687" y="1058862"/>
                </a:lnTo>
                <a:lnTo>
                  <a:pt x="63500" y="1060450"/>
                </a:lnTo>
                <a:lnTo>
                  <a:pt x="120650" y="1060450"/>
                </a:lnTo>
                <a:lnTo>
                  <a:pt x="152400" y="1063625"/>
                </a:lnTo>
                <a:lnTo>
                  <a:pt x="184150" y="1073150"/>
                </a:lnTo>
                <a:lnTo>
                  <a:pt x="214312" y="1082675"/>
                </a:lnTo>
                <a:lnTo>
                  <a:pt x="241300" y="1085850"/>
                </a:lnTo>
                <a:lnTo>
                  <a:pt x="266700" y="1087437"/>
                </a:lnTo>
                <a:lnTo>
                  <a:pt x="292100" y="1092200"/>
                </a:lnTo>
                <a:lnTo>
                  <a:pt x="319087" y="1096962"/>
                </a:lnTo>
                <a:lnTo>
                  <a:pt x="349250" y="1098550"/>
                </a:lnTo>
                <a:lnTo>
                  <a:pt x="377825" y="1101725"/>
                </a:lnTo>
                <a:lnTo>
                  <a:pt x="400050" y="1111250"/>
                </a:lnTo>
                <a:lnTo>
                  <a:pt x="419100" y="1117600"/>
                </a:lnTo>
                <a:lnTo>
                  <a:pt x="438150" y="1111250"/>
                </a:lnTo>
                <a:lnTo>
                  <a:pt x="457200" y="109855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6480535" y="5344420"/>
            <a:ext cx="326492" cy="783581"/>
          </a:xfrm>
          <a:custGeom>
            <a:avLst/>
            <a:gdLst/>
            <a:ahLst/>
            <a:cxnLst/>
            <a:rect l="0" t="0" r="0" b="0"/>
            <a:pathLst>
              <a:path w="571501" h="1028701">
                <a:moveTo>
                  <a:pt x="368300" y="0"/>
                </a:moveTo>
                <a:lnTo>
                  <a:pt x="338137" y="19050"/>
                </a:lnTo>
                <a:lnTo>
                  <a:pt x="247650" y="76200"/>
                </a:lnTo>
                <a:lnTo>
                  <a:pt x="152400" y="139700"/>
                </a:lnTo>
                <a:lnTo>
                  <a:pt x="107950" y="177800"/>
                </a:lnTo>
                <a:lnTo>
                  <a:pt x="90487" y="204787"/>
                </a:lnTo>
                <a:lnTo>
                  <a:pt x="76200" y="234950"/>
                </a:lnTo>
                <a:lnTo>
                  <a:pt x="63500" y="268287"/>
                </a:lnTo>
                <a:lnTo>
                  <a:pt x="50800" y="304800"/>
                </a:lnTo>
                <a:lnTo>
                  <a:pt x="38100" y="342900"/>
                </a:lnTo>
                <a:lnTo>
                  <a:pt x="25400" y="381000"/>
                </a:lnTo>
                <a:lnTo>
                  <a:pt x="14287" y="419100"/>
                </a:lnTo>
                <a:lnTo>
                  <a:pt x="6350" y="457200"/>
                </a:lnTo>
                <a:lnTo>
                  <a:pt x="1587" y="495300"/>
                </a:lnTo>
                <a:lnTo>
                  <a:pt x="0" y="533400"/>
                </a:lnTo>
                <a:lnTo>
                  <a:pt x="0" y="571500"/>
                </a:lnTo>
                <a:lnTo>
                  <a:pt x="0" y="609600"/>
                </a:lnTo>
                <a:lnTo>
                  <a:pt x="0" y="647700"/>
                </a:lnTo>
                <a:lnTo>
                  <a:pt x="0" y="685800"/>
                </a:lnTo>
                <a:lnTo>
                  <a:pt x="0" y="723900"/>
                </a:lnTo>
                <a:lnTo>
                  <a:pt x="0" y="762000"/>
                </a:lnTo>
                <a:lnTo>
                  <a:pt x="1587" y="796925"/>
                </a:lnTo>
                <a:lnTo>
                  <a:pt x="6350" y="825500"/>
                </a:lnTo>
                <a:lnTo>
                  <a:pt x="25400" y="882650"/>
                </a:lnTo>
                <a:lnTo>
                  <a:pt x="39687" y="911225"/>
                </a:lnTo>
                <a:lnTo>
                  <a:pt x="57150" y="933450"/>
                </a:lnTo>
                <a:lnTo>
                  <a:pt x="79375" y="952500"/>
                </a:lnTo>
                <a:lnTo>
                  <a:pt x="107950" y="971550"/>
                </a:lnTo>
                <a:lnTo>
                  <a:pt x="138112" y="990600"/>
                </a:lnTo>
                <a:lnTo>
                  <a:pt x="165100" y="1009650"/>
                </a:lnTo>
                <a:lnTo>
                  <a:pt x="193675" y="1023937"/>
                </a:lnTo>
                <a:lnTo>
                  <a:pt x="228600" y="1028700"/>
                </a:lnTo>
                <a:lnTo>
                  <a:pt x="263525" y="1025525"/>
                </a:lnTo>
                <a:lnTo>
                  <a:pt x="292100" y="1016000"/>
                </a:lnTo>
                <a:lnTo>
                  <a:pt x="317500" y="1004887"/>
                </a:lnTo>
                <a:lnTo>
                  <a:pt x="342900" y="996950"/>
                </a:lnTo>
                <a:lnTo>
                  <a:pt x="368300" y="987425"/>
                </a:lnTo>
                <a:lnTo>
                  <a:pt x="393700" y="971550"/>
                </a:lnTo>
                <a:lnTo>
                  <a:pt x="438150" y="933450"/>
                </a:lnTo>
                <a:lnTo>
                  <a:pt x="457200" y="909637"/>
                </a:lnTo>
                <a:lnTo>
                  <a:pt x="476250" y="876300"/>
                </a:lnTo>
                <a:lnTo>
                  <a:pt x="493712" y="839787"/>
                </a:lnTo>
                <a:lnTo>
                  <a:pt x="508000" y="806450"/>
                </a:lnTo>
                <a:lnTo>
                  <a:pt x="527050" y="749300"/>
                </a:lnTo>
                <a:lnTo>
                  <a:pt x="533400" y="720725"/>
                </a:lnTo>
                <a:lnTo>
                  <a:pt x="539750" y="685800"/>
                </a:lnTo>
                <a:lnTo>
                  <a:pt x="547687" y="647700"/>
                </a:lnTo>
                <a:lnTo>
                  <a:pt x="558800" y="609600"/>
                </a:lnTo>
                <a:lnTo>
                  <a:pt x="568325" y="573087"/>
                </a:lnTo>
                <a:lnTo>
                  <a:pt x="571500" y="539750"/>
                </a:lnTo>
                <a:lnTo>
                  <a:pt x="571500" y="482600"/>
                </a:lnTo>
                <a:lnTo>
                  <a:pt x="571500" y="419100"/>
                </a:lnTo>
                <a:lnTo>
                  <a:pt x="568325" y="385762"/>
                </a:lnTo>
                <a:lnTo>
                  <a:pt x="558800" y="361950"/>
                </a:lnTo>
                <a:lnTo>
                  <a:pt x="547687" y="338137"/>
                </a:lnTo>
                <a:lnTo>
                  <a:pt x="539750" y="304800"/>
                </a:lnTo>
                <a:lnTo>
                  <a:pt x="531812" y="271462"/>
                </a:lnTo>
                <a:lnTo>
                  <a:pt x="520700" y="247650"/>
                </a:lnTo>
                <a:lnTo>
                  <a:pt x="508000" y="225425"/>
                </a:lnTo>
                <a:lnTo>
                  <a:pt x="495300" y="196850"/>
                </a:lnTo>
                <a:lnTo>
                  <a:pt x="476250" y="146050"/>
                </a:lnTo>
                <a:lnTo>
                  <a:pt x="468312" y="127000"/>
                </a:lnTo>
                <a:lnTo>
                  <a:pt x="457200" y="107950"/>
                </a:lnTo>
                <a:lnTo>
                  <a:pt x="431800" y="69850"/>
                </a:lnTo>
                <a:lnTo>
                  <a:pt x="419100" y="53975"/>
                </a:lnTo>
                <a:lnTo>
                  <a:pt x="406400" y="44450"/>
                </a:lnTo>
                <a:lnTo>
                  <a:pt x="392112" y="34925"/>
                </a:lnTo>
                <a:lnTo>
                  <a:pt x="374650" y="19050"/>
                </a:lnTo>
                <a:lnTo>
                  <a:pt x="355600" y="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9285284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59029" y="555211"/>
            <a:ext cx="886781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20</a:t>
            </a:r>
          </a:p>
        </p:txBody>
      </p:sp>
      <p:sp>
        <p:nvSpPr>
          <p:cNvPr id="3" name="Rectangle 2"/>
          <p:cNvSpPr/>
          <p:nvPr/>
        </p:nvSpPr>
        <p:spPr>
          <a:xfrm>
            <a:off x="6749712" y="2063446"/>
            <a:ext cx="813043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826599" y="1968853"/>
            <a:ext cx="9701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534355" y="3692549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sp>
        <p:nvSpPr>
          <p:cNvPr id="8" name="Rectangle 7"/>
          <p:cNvSpPr/>
          <p:nvPr/>
        </p:nvSpPr>
        <p:spPr>
          <a:xfrm>
            <a:off x="4430768" y="3655763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6566995" y="1513490"/>
            <a:ext cx="342900" cy="50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510705" y="3037490"/>
            <a:ext cx="342900" cy="50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5581651" y="1466192"/>
            <a:ext cx="394138" cy="499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702723" y="2990193"/>
            <a:ext cx="394138" cy="499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Freeform 22"/>
          <p:cNvSpPr/>
          <p:nvPr/>
        </p:nvSpPr>
        <p:spPr>
          <a:xfrm>
            <a:off x="3919390" y="5402463"/>
            <a:ext cx="253939" cy="435323"/>
          </a:xfrm>
          <a:custGeom>
            <a:avLst/>
            <a:gdLst/>
            <a:ahLst/>
            <a:cxnLst/>
            <a:rect l="0" t="0" r="0" b="0"/>
            <a:pathLst>
              <a:path w="444501" h="571501">
                <a:moveTo>
                  <a:pt x="444500" y="0"/>
                </a:moveTo>
                <a:lnTo>
                  <a:pt x="414337" y="38100"/>
                </a:lnTo>
                <a:lnTo>
                  <a:pt x="323850" y="152400"/>
                </a:lnTo>
                <a:lnTo>
                  <a:pt x="227012" y="273050"/>
                </a:lnTo>
                <a:lnTo>
                  <a:pt x="177800" y="330200"/>
                </a:lnTo>
                <a:lnTo>
                  <a:pt x="153987" y="357187"/>
                </a:lnTo>
                <a:lnTo>
                  <a:pt x="133350" y="387350"/>
                </a:lnTo>
                <a:lnTo>
                  <a:pt x="114300" y="417512"/>
                </a:lnTo>
                <a:lnTo>
                  <a:pt x="95250" y="444500"/>
                </a:lnTo>
                <a:lnTo>
                  <a:pt x="74612" y="471487"/>
                </a:lnTo>
                <a:lnTo>
                  <a:pt x="50800" y="501650"/>
                </a:lnTo>
                <a:lnTo>
                  <a:pt x="12700" y="552450"/>
                </a:lnTo>
                <a:lnTo>
                  <a:pt x="0" y="5715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3977434" y="5460506"/>
            <a:ext cx="159619" cy="435323"/>
          </a:xfrm>
          <a:custGeom>
            <a:avLst/>
            <a:gdLst/>
            <a:ahLst/>
            <a:cxnLst/>
            <a:rect l="0" t="0" r="0" b="0"/>
            <a:pathLst>
              <a:path w="279401" h="571501">
                <a:moveTo>
                  <a:pt x="0" y="0"/>
                </a:moveTo>
                <a:lnTo>
                  <a:pt x="23812" y="44450"/>
                </a:lnTo>
                <a:lnTo>
                  <a:pt x="95250" y="177800"/>
                </a:lnTo>
                <a:lnTo>
                  <a:pt x="169862" y="319087"/>
                </a:lnTo>
                <a:lnTo>
                  <a:pt x="203200" y="387350"/>
                </a:lnTo>
                <a:lnTo>
                  <a:pt x="215900" y="420687"/>
                </a:lnTo>
                <a:lnTo>
                  <a:pt x="228600" y="457200"/>
                </a:lnTo>
                <a:lnTo>
                  <a:pt x="241300" y="492125"/>
                </a:lnTo>
                <a:lnTo>
                  <a:pt x="254000" y="520700"/>
                </a:lnTo>
                <a:lnTo>
                  <a:pt x="273050" y="558800"/>
                </a:lnTo>
                <a:lnTo>
                  <a:pt x="279400" y="5715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4753757" y="5402464"/>
            <a:ext cx="297471" cy="500621"/>
          </a:xfrm>
          <a:custGeom>
            <a:avLst/>
            <a:gdLst/>
            <a:ahLst/>
            <a:cxnLst/>
            <a:rect l="0" t="0" r="0" b="0"/>
            <a:pathLst>
              <a:path w="520701" h="657226">
                <a:moveTo>
                  <a:pt x="520700" y="0"/>
                </a:moveTo>
                <a:lnTo>
                  <a:pt x="487362" y="38100"/>
                </a:lnTo>
                <a:lnTo>
                  <a:pt x="387350" y="152400"/>
                </a:lnTo>
                <a:lnTo>
                  <a:pt x="284162" y="271462"/>
                </a:lnTo>
                <a:lnTo>
                  <a:pt x="241300" y="323850"/>
                </a:lnTo>
                <a:lnTo>
                  <a:pt x="209550" y="368300"/>
                </a:lnTo>
                <a:lnTo>
                  <a:pt x="190500" y="395287"/>
                </a:lnTo>
                <a:lnTo>
                  <a:pt x="171450" y="425450"/>
                </a:lnTo>
                <a:lnTo>
                  <a:pt x="152400" y="454025"/>
                </a:lnTo>
                <a:lnTo>
                  <a:pt x="133350" y="476250"/>
                </a:lnTo>
                <a:lnTo>
                  <a:pt x="115887" y="496887"/>
                </a:lnTo>
                <a:lnTo>
                  <a:pt x="101600" y="520700"/>
                </a:lnTo>
                <a:lnTo>
                  <a:pt x="87312" y="544512"/>
                </a:lnTo>
                <a:lnTo>
                  <a:pt x="69850" y="565150"/>
                </a:lnTo>
                <a:lnTo>
                  <a:pt x="52387" y="587375"/>
                </a:lnTo>
                <a:lnTo>
                  <a:pt x="38100" y="615950"/>
                </a:lnTo>
                <a:lnTo>
                  <a:pt x="26987" y="641350"/>
                </a:lnTo>
                <a:lnTo>
                  <a:pt x="19050" y="654050"/>
                </a:lnTo>
                <a:lnTo>
                  <a:pt x="12700" y="657225"/>
                </a:lnTo>
                <a:lnTo>
                  <a:pt x="6350" y="654050"/>
                </a:lnTo>
                <a:lnTo>
                  <a:pt x="0" y="6477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7" name="Freeform 26"/>
          <p:cNvSpPr/>
          <p:nvPr/>
        </p:nvSpPr>
        <p:spPr>
          <a:xfrm>
            <a:off x="4869843" y="5412137"/>
            <a:ext cx="145108" cy="551409"/>
          </a:xfrm>
          <a:custGeom>
            <a:avLst/>
            <a:gdLst/>
            <a:ahLst/>
            <a:cxnLst/>
            <a:rect l="0" t="0" r="0" b="0"/>
            <a:pathLst>
              <a:path w="254001" h="723901">
                <a:moveTo>
                  <a:pt x="0" y="0"/>
                </a:moveTo>
                <a:lnTo>
                  <a:pt x="19050" y="55562"/>
                </a:lnTo>
                <a:lnTo>
                  <a:pt x="76200" y="222250"/>
                </a:lnTo>
                <a:lnTo>
                  <a:pt x="134937" y="398462"/>
                </a:lnTo>
                <a:lnTo>
                  <a:pt x="158750" y="482600"/>
                </a:lnTo>
                <a:lnTo>
                  <a:pt x="166687" y="520700"/>
                </a:lnTo>
                <a:lnTo>
                  <a:pt x="177800" y="558800"/>
                </a:lnTo>
                <a:lnTo>
                  <a:pt x="190500" y="596900"/>
                </a:lnTo>
                <a:lnTo>
                  <a:pt x="203200" y="635000"/>
                </a:lnTo>
                <a:lnTo>
                  <a:pt x="222250" y="692150"/>
                </a:lnTo>
                <a:lnTo>
                  <a:pt x="230187" y="708025"/>
                </a:lnTo>
                <a:lnTo>
                  <a:pt x="241300" y="717550"/>
                </a:lnTo>
                <a:lnTo>
                  <a:pt x="254000" y="7239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5065739" y="1987602"/>
            <a:ext cx="1" cy="783581"/>
          </a:xfrm>
          <a:custGeom>
            <a:avLst/>
            <a:gdLst/>
            <a:ahLst/>
            <a:cxnLst/>
            <a:rect l="0" t="0" r="0" b="0"/>
            <a:pathLst>
              <a:path w="1" h="1028701">
                <a:moveTo>
                  <a:pt x="0" y="0"/>
                </a:moveTo>
                <a:lnTo>
                  <a:pt x="0" y="74612"/>
                </a:lnTo>
                <a:lnTo>
                  <a:pt x="0" y="298450"/>
                </a:lnTo>
                <a:lnTo>
                  <a:pt x="0" y="531812"/>
                </a:lnTo>
                <a:lnTo>
                  <a:pt x="0" y="635000"/>
                </a:lnTo>
                <a:lnTo>
                  <a:pt x="0" y="673100"/>
                </a:lnTo>
                <a:lnTo>
                  <a:pt x="0" y="711200"/>
                </a:lnTo>
                <a:lnTo>
                  <a:pt x="0" y="749300"/>
                </a:lnTo>
                <a:lnTo>
                  <a:pt x="0" y="787400"/>
                </a:lnTo>
                <a:lnTo>
                  <a:pt x="0" y="825500"/>
                </a:lnTo>
                <a:lnTo>
                  <a:pt x="0" y="863600"/>
                </a:lnTo>
                <a:lnTo>
                  <a:pt x="0" y="901700"/>
                </a:lnTo>
                <a:lnTo>
                  <a:pt x="0" y="939800"/>
                </a:lnTo>
                <a:lnTo>
                  <a:pt x="0" y="1003300"/>
                </a:lnTo>
                <a:lnTo>
                  <a:pt x="0" y="10287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4" name="Freeform 33"/>
          <p:cNvSpPr/>
          <p:nvPr/>
        </p:nvSpPr>
        <p:spPr>
          <a:xfrm>
            <a:off x="5232612" y="2094014"/>
            <a:ext cx="339189" cy="720701"/>
          </a:xfrm>
          <a:custGeom>
            <a:avLst/>
            <a:gdLst/>
            <a:ahLst/>
            <a:cxnLst/>
            <a:rect l="0" t="0" r="0" b="0"/>
            <a:pathLst>
              <a:path w="593726" h="946151">
                <a:moveTo>
                  <a:pt x="469900" y="0"/>
                </a:moveTo>
                <a:lnTo>
                  <a:pt x="438150" y="4762"/>
                </a:lnTo>
                <a:lnTo>
                  <a:pt x="342900" y="19050"/>
                </a:lnTo>
                <a:lnTo>
                  <a:pt x="242887" y="38100"/>
                </a:lnTo>
                <a:lnTo>
                  <a:pt x="196850" y="57150"/>
                </a:lnTo>
                <a:lnTo>
                  <a:pt x="152400" y="95250"/>
                </a:lnTo>
                <a:lnTo>
                  <a:pt x="130175" y="115887"/>
                </a:lnTo>
                <a:lnTo>
                  <a:pt x="114300" y="139700"/>
                </a:lnTo>
                <a:lnTo>
                  <a:pt x="100012" y="166687"/>
                </a:lnTo>
                <a:lnTo>
                  <a:pt x="82550" y="196850"/>
                </a:lnTo>
                <a:lnTo>
                  <a:pt x="66675" y="227012"/>
                </a:lnTo>
                <a:lnTo>
                  <a:pt x="57150" y="254000"/>
                </a:lnTo>
                <a:lnTo>
                  <a:pt x="38100" y="311150"/>
                </a:lnTo>
                <a:lnTo>
                  <a:pt x="26987" y="344487"/>
                </a:lnTo>
                <a:lnTo>
                  <a:pt x="19050" y="381000"/>
                </a:lnTo>
                <a:lnTo>
                  <a:pt x="12700" y="419100"/>
                </a:lnTo>
                <a:lnTo>
                  <a:pt x="6350" y="457200"/>
                </a:lnTo>
                <a:lnTo>
                  <a:pt x="1587" y="495300"/>
                </a:lnTo>
                <a:lnTo>
                  <a:pt x="0" y="533400"/>
                </a:lnTo>
                <a:lnTo>
                  <a:pt x="0" y="596900"/>
                </a:lnTo>
                <a:lnTo>
                  <a:pt x="0" y="660400"/>
                </a:lnTo>
                <a:lnTo>
                  <a:pt x="3175" y="696912"/>
                </a:lnTo>
                <a:lnTo>
                  <a:pt x="12700" y="730250"/>
                </a:lnTo>
                <a:lnTo>
                  <a:pt x="31750" y="787400"/>
                </a:lnTo>
                <a:lnTo>
                  <a:pt x="41275" y="814387"/>
                </a:lnTo>
                <a:lnTo>
                  <a:pt x="57150" y="844550"/>
                </a:lnTo>
                <a:lnTo>
                  <a:pt x="76200" y="873125"/>
                </a:lnTo>
                <a:lnTo>
                  <a:pt x="95250" y="895350"/>
                </a:lnTo>
                <a:lnTo>
                  <a:pt x="114300" y="911225"/>
                </a:lnTo>
                <a:lnTo>
                  <a:pt x="133350" y="920750"/>
                </a:lnTo>
                <a:lnTo>
                  <a:pt x="177800" y="939800"/>
                </a:lnTo>
                <a:lnTo>
                  <a:pt x="203200" y="946150"/>
                </a:lnTo>
                <a:lnTo>
                  <a:pt x="228600" y="939800"/>
                </a:lnTo>
                <a:lnTo>
                  <a:pt x="254000" y="928687"/>
                </a:lnTo>
                <a:lnTo>
                  <a:pt x="279400" y="920750"/>
                </a:lnTo>
                <a:lnTo>
                  <a:pt x="303212" y="912812"/>
                </a:lnTo>
                <a:lnTo>
                  <a:pt x="323850" y="901700"/>
                </a:lnTo>
                <a:lnTo>
                  <a:pt x="368300" y="869950"/>
                </a:lnTo>
                <a:lnTo>
                  <a:pt x="412750" y="831850"/>
                </a:lnTo>
                <a:lnTo>
                  <a:pt x="450850" y="787400"/>
                </a:lnTo>
                <a:lnTo>
                  <a:pt x="488950" y="742950"/>
                </a:lnTo>
                <a:lnTo>
                  <a:pt x="506412" y="719137"/>
                </a:lnTo>
                <a:lnTo>
                  <a:pt x="520700" y="685800"/>
                </a:lnTo>
                <a:lnTo>
                  <a:pt x="533400" y="647700"/>
                </a:lnTo>
                <a:lnTo>
                  <a:pt x="546100" y="609600"/>
                </a:lnTo>
                <a:lnTo>
                  <a:pt x="557212" y="571500"/>
                </a:lnTo>
                <a:lnTo>
                  <a:pt x="565150" y="533400"/>
                </a:lnTo>
                <a:lnTo>
                  <a:pt x="571500" y="496887"/>
                </a:lnTo>
                <a:lnTo>
                  <a:pt x="577850" y="463550"/>
                </a:lnTo>
                <a:lnTo>
                  <a:pt x="584200" y="430212"/>
                </a:lnTo>
                <a:lnTo>
                  <a:pt x="590550" y="393700"/>
                </a:lnTo>
                <a:lnTo>
                  <a:pt x="593725" y="358775"/>
                </a:lnTo>
                <a:lnTo>
                  <a:pt x="590550" y="330200"/>
                </a:lnTo>
                <a:lnTo>
                  <a:pt x="584200" y="301625"/>
                </a:lnTo>
                <a:lnTo>
                  <a:pt x="577850" y="266700"/>
                </a:lnTo>
                <a:lnTo>
                  <a:pt x="569912" y="228600"/>
                </a:lnTo>
                <a:lnTo>
                  <a:pt x="558800" y="190500"/>
                </a:lnTo>
                <a:lnTo>
                  <a:pt x="546100" y="157162"/>
                </a:lnTo>
                <a:lnTo>
                  <a:pt x="533400" y="133350"/>
                </a:lnTo>
                <a:lnTo>
                  <a:pt x="501650" y="82550"/>
                </a:lnTo>
                <a:lnTo>
                  <a:pt x="482600" y="53975"/>
                </a:lnTo>
                <a:lnTo>
                  <a:pt x="463550" y="31750"/>
                </a:lnTo>
                <a:lnTo>
                  <a:pt x="446087" y="15875"/>
                </a:lnTo>
                <a:lnTo>
                  <a:pt x="431800" y="6350"/>
                </a:lnTo>
                <a:lnTo>
                  <a:pt x="419100" y="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5" name="Freeform 34"/>
          <p:cNvSpPr/>
          <p:nvPr/>
        </p:nvSpPr>
        <p:spPr>
          <a:xfrm>
            <a:off x="5472038" y="5441156"/>
            <a:ext cx="217662" cy="19348"/>
          </a:xfrm>
          <a:custGeom>
            <a:avLst/>
            <a:gdLst/>
            <a:ahLst/>
            <a:cxnLst/>
            <a:rect l="0" t="0" r="0" b="0"/>
            <a:pathLst>
              <a:path w="381001" h="25401">
                <a:moveTo>
                  <a:pt x="381000" y="25400"/>
                </a:moveTo>
                <a:lnTo>
                  <a:pt x="354012" y="25400"/>
                </a:lnTo>
                <a:lnTo>
                  <a:pt x="273050" y="25400"/>
                </a:lnTo>
                <a:lnTo>
                  <a:pt x="184150" y="22225"/>
                </a:lnTo>
                <a:lnTo>
                  <a:pt x="133350" y="12700"/>
                </a:lnTo>
                <a:lnTo>
                  <a:pt x="103187" y="3175"/>
                </a:lnTo>
                <a:lnTo>
                  <a:pt x="76200" y="0"/>
                </a:lnTo>
                <a:lnTo>
                  <a:pt x="25400" y="0"/>
                </a:lnTo>
                <a:lnTo>
                  <a:pt x="0" y="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6" name="Freeform 35"/>
          <p:cNvSpPr/>
          <p:nvPr/>
        </p:nvSpPr>
        <p:spPr>
          <a:xfrm>
            <a:off x="5443018" y="5663654"/>
            <a:ext cx="261194" cy="58044"/>
          </a:xfrm>
          <a:custGeom>
            <a:avLst/>
            <a:gdLst/>
            <a:ahLst/>
            <a:cxnLst/>
            <a:rect l="0" t="0" r="0" b="0"/>
            <a:pathLst>
              <a:path w="457201" h="76201">
                <a:moveTo>
                  <a:pt x="457200" y="0"/>
                </a:moveTo>
                <a:lnTo>
                  <a:pt x="420687" y="6350"/>
                </a:lnTo>
                <a:lnTo>
                  <a:pt x="311150" y="25400"/>
                </a:lnTo>
                <a:lnTo>
                  <a:pt x="195262" y="47625"/>
                </a:lnTo>
                <a:lnTo>
                  <a:pt x="139700" y="63500"/>
                </a:lnTo>
                <a:lnTo>
                  <a:pt x="112712" y="73025"/>
                </a:lnTo>
                <a:lnTo>
                  <a:pt x="82550" y="76200"/>
                </a:lnTo>
                <a:lnTo>
                  <a:pt x="25400" y="76200"/>
                </a:lnTo>
                <a:lnTo>
                  <a:pt x="0" y="762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5813040" y="5150944"/>
            <a:ext cx="355514" cy="754559"/>
          </a:xfrm>
          <a:custGeom>
            <a:avLst/>
            <a:gdLst/>
            <a:ahLst/>
            <a:cxnLst/>
            <a:rect l="0" t="0" r="0" b="0"/>
            <a:pathLst>
              <a:path w="622301" h="990601">
                <a:moveTo>
                  <a:pt x="139700" y="177800"/>
                </a:moveTo>
                <a:lnTo>
                  <a:pt x="160337" y="158750"/>
                </a:lnTo>
                <a:lnTo>
                  <a:pt x="222250" y="101600"/>
                </a:lnTo>
                <a:lnTo>
                  <a:pt x="290512" y="41275"/>
                </a:lnTo>
                <a:lnTo>
                  <a:pt x="330200" y="12700"/>
                </a:lnTo>
                <a:lnTo>
                  <a:pt x="354012" y="3175"/>
                </a:lnTo>
                <a:lnTo>
                  <a:pt x="374650" y="0"/>
                </a:lnTo>
                <a:lnTo>
                  <a:pt x="395287" y="3175"/>
                </a:lnTo>
                <a:lnTo>
                  <a:pt x="419100" y="12700"/>
                </a:lnTo>
                <a:lnTo>
                  <a:pt x="441325" y="28575"/>
                </a:lnTo>
                <a:lnTo>
                  <a:pt x="457200" y="50800"/>
                </a:lnTo>
                <a:lnTo>
                  <a:pt x="468312" y="77787"/>
                </a:lnTo>
                <a:lnTo>
                  <a:pt x="476250" y="107950"/>
                </a:lnTo>
                <a:lnTo>
                  <a:pt x="479425" y="141287"/>
                </a:lnTo>
                <a:lnTo>
                  <a:pt x="476250" y="177800"/>
                </a:lnTo>
                <a:lnTo>
                  <a:pt x="469900" y="215900"/>
                </a:lnTo>
                <a:lnTo>
                  <a:pt x="463550" y="254000"/>
                </a:lnTo>
                <a:lnTo>
                  <a:pt x="454025" y="292100"/>
                </a:lnTo>
                <a:lnTo>
                  <a:pt x="438150" y="330200"/>
                </a:lnTo>
                <a:lnTo>
                  <a:pt x="419100" y="365125"/>
                </a:lnTo>
                <a:lnTo>
                  <a:pt x="400050" y="393700"/>
                </a:lnTo>
                <a:lnTo>
                  <a:pt x="381000" y="420687"/>
                </a:lnTo>
                <a:lnTo>
                  <a:pt x="361950" y="450850"/>
                </a:lnTo>
                <a:lnTo>
                  <a:pt x="342900" y="481012"/>
                </a:lnTo>
                <a:lnTo>
                  <a:pt x="323850" y="508000"/>
                </a:lnTo>
                <a:lnTo>
                  <a:pt x="304800" y="534987"/>
                </a:lnTo>
                <a:lnTo>
                  <a:pt x="285750" y="565150"/>
                </a:lnTo>
                <a:lnTo>
                  <a:pt x="266700" y="595312"/>
                </a:lnTo>
                <a:lnTo>
                  <a:pt x="247650" y="622300"/>
                </a:lnTo>
                <a:lnTo>
                  <a:pt x="215900" y="666750"/>
                </a:lnTo>
                <a:lnTo>
                  <a:pt x="184150" y="717550"/>
                </a:lnTo>
                <a:lnTo>
                  <a:pt x="165100" y="746125"/>
                </a:lnTo>
                <a:lnTo>
                  <a:pt x="146050" y="768350"/>
                </a:lnTo>
                <a:lnTo>
                  <a:pt x="128587" y="787400"/>
                </a:lnTo>
                <a:lnTo>
                  <a:pt x="114300" y="806450"/>
                </a:lnTo>
                <a:lnTo>
                  <a:pt x="82550" y="850900"/>
                </a:lnTo>
                <a:lnTo>
                  <a:pt x="63500" y="877887"/>
                </a:lnTo>
                <a:lnTo>
                  <a:pt x="44450" y="908050"/>
                </a:lnTo>
                <a:lnTo>
                  <a:pt x="12700" y="958850"/>
                </a:lnTo>
                <a:lnTo>
                  <a:pt x="3175" y="974725"/>
                </a:lnTo>
                <a:lnTo>
                  <a:pt x="0" y="984250"/>
                </a:lnTo>
                <a:lnTo>
                  <a:pt x="3175" y="989012"/>
                </a:lnTo>
                <a:lnTo>
                  <a:pt x="12700" y="990600"/>
                </a:lnTo>
                <a:lnTo>
                  <a:pt x="28575" y="989012"/>
                </a:lnTo>
                <a:lnTo>
                  <a:pt x="50800" y="984250"/>
                </a:lnTo>
                <a:lnTo>
                  <a:pt x="76200" y="979487"/>
                </a:lnTo>
                <a:lnTo>
                  <a:pt x="101600" y="977900"/>
                </a:lnTo>
                <a:lnTo>
                  <a:pt x="128587" y="974725"/>
                </a:lnTo>
                <a:lnTo>
                  <a:pt x="158750" y="965200"/>
                </a:lnTo>
                <a:lnTo>
                  <a:pt x="190500" y="955675"/>
                </a:lnTo>
                <a:lnTo>
                  <a:pt x="222250" y="952500"/>
                </a:lnTo>
                <a:lnTo>
                  <a:pt x="254000" y="950912"/>
                </a:lnTo>
                <a:lnTo>
                  <a:pt x="285750" y="946150"/>
                </a:lnTo>
                <a:lnTo>
                  <a:pt x="315912" y="941387"/>
                </a:lnTo>
                <a:lnTo>
                  <a:pt x="342900" y="939800"/>
                </a:lnTo>
                <a:lnTo>
                  <a:pt x="400050" y="939800"/>
                </a:lnTo>
                <a:lnTo>
                  <a:pt x="457200" y="939800"/>
                </a:lnTo>
                <a:lnTo>
                  <a:pt x="482600" y="941387"/>
                </a:lnTo>
                <a:lnTo>
                  <a:pt x="508000" y="946150"/>
                </a:lnTo>
                <a:lnTo>
                  <a:pt x="533400" y="950912"/>
                </a:lnTo>
                <a:lnTo>
                  <a:pt x="558800" y="952500"/>
                </a:lnTo>
                <a:lnTo>
                  <a:pt x="582612" y="950912"/>
                </a:lnTo>
                <a:lnTo>
                  <a:pt x="603250" y="946150"/>
                </a:lnTo>
                <a:lnTo>
                  <a:pt x="622300" y="9398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6241108" y="5257353"/>
            <a:ext cx="304727" cy="590104"/>
          </a:xfrm>
          <a:custGeom>
            <a:avLst/>
            <a:gdLst/>
            <a:ahLst/>
            <a:cxnLst/>
            <a:rect l="0" t="0" r="0" b="0"/>
            <a:pathLst>
              <a:path w="533401" h="774701">
                <a:moveTo>
                  <a:pt x="381000" y="0"/>
                </a:moveTo>
                <a:lnTo>
                  <a:pt x="344487" y="9525"/>
                </a:lnTo>
                <a:lnTo>
                  <a:pt x="234950" y="38100"/>
                </a:lnTo>
                <a:lnTo>
                  <a:pt x="120650" y="73025"/>
                </a:lnTo>
                <a:lnTo>
                  <a:pt x="69850" y="101600"/>
                </a:lnTo>
                <a:lnTo>
                  <a:pt x="52387" y="128587"/>
                </a:lnTo>
                <a:lnTo>
                  <a:pt x="38100" y="158750"/>
                </a:lnTo>
                <a:lnTo>
                  <a:pt x="26987" y="192087"/>
                </a:lnTo>
                <a:lnTo>
                  <a:pt x="19050" y="228600"/>
                </a:lnTo>
                <a:lnTo>
                  <a:pt x="12700" y="266700"/>
                </a:lnTo>
                <a:lnTo>
                  <a:pt x="6350" y="304800"/>
                </a:lnTo>
                <a:lnTo>
                  <a:pt x="1587" y="342900"/>
                </a:lnTo>
                <a:lnTo>
                  <a:pt x="0" y="381000"/>
                </a:lnTo>
                <a:lnTo>
                  <a:pt x="0" y="419100"/>
                </a:lnTo>
                <a:lnTo>
                  <a:pt x="0" y="457200"/>
                </a:lnTo>
                <a:lnTo>
                  <a:pt x="3175" y="495300"/>
                </a:lnTo>
                <a:lnTo>
                  <a:pt x="12700" y="533400"/>
                </a:lnTo>
                <a:lnTo>
                  <a:pt x="23812" y="568325"/>
                </a:lnTo>
                <a:lnTo>
                  <a:pt x="31750" y="596900"/>
                </a:lnTo>
                <a:lnTo>
                  <a:pt x="41275" y="623887"/>
                </a:lnTo>
                <a:lnTo>
                  <a:pt x="57150" y="654050"/>
                </a:lnTo>
                <a:lnTo>
                  <a:pt x="88900" y="704850"/>
                </a:lnTo>
                <a:lnTo>
                  <a:pt x="104775" y="723900"/>
                </a:lnTo>
                <a:lnTo>
                  <a:pt x="127000" y="742950"/>
                </a:lnTo>
                <a:lnTo>
                  <a:pt x="150812" y="758825"/>
                </a:lnTo>
                <a:lnTo>
                  <a:pt x="171450" y="768350"/>
                </a:lnTo>
                <a:lnTo>
                  <a:pt x="192087" y="773112"/>
                </a:lnTo>
                <a:lnTo>
                  <a:pt x="215900" y="774700"/>
                </a:lnTo>
                <a:lnTo>
                  <a:pt x="266700" y="774700"/>
                </a:lnTo>
                <a:lnTo>
                  <a:pt x="292100" y="773112"/>
                </a:lnTo>
                <a:lnTo>
                  <a:pt x="317500" y="768350"/>
                </a:lnTo>
                <a:lnTo>
                  <a:pt x="341312" y="758825"/>
                </a:lnTo>
                <a:lnTo>
                  <a:pt x="361950" y="742950"/>
                </a:lnTo>
                <a:lnTo>
                  <a:pt x="400050" y="704850"/>
                </a:lnTo>
                <a:lnTo>
                  <a:pt x="438150" y="666750"/>
                </a:lnTo>
                <a:lnTo>
                  <a:pt x="455612" y="642937"/>
                </a:lnTo>
                <a:lnTo>
                  <a:pt x="469900" y="609600"/>
                </a:lnTo>
                <a:lnTo>
                  <a:pt x="482600" y="573087"/>
                </a:lnTo>
                <a:lnTo>
                  <a:pt x="495300" y="539750"/>
                </a:lnTo>
                <a:lnTo>
                  <a:pt x="514350" y="482600"/>
                </a:lnTo>
                <a:lnTo>
                  <a:pt x="520700" y="454025"/>
                </a:lnTo>
                <a:lnTo>
                  <a:pt x="527050" y="419100"/>
                </a:lnTo>
                <a:lnTo>
                  <a:pt x="531812" y="381000"/>
                </a:lnTo>
                <a:lnTo>
                  <a:pt x="533400" y="342900"/>
                </a:lnTo>
                <a:lnTo>
                  <a:pt x="531812" y="304800"/>
                </a:lnTo>
                <a:lnTo>
                  <a:pt x="527050" y="266700"/>
                </a:lnTo>
                <a:lnTo>
                  <a:pt x="514350" y="209550"/>
                </a:lnTo>
                <a:lnTo>
                  <a:pt x="495300" y="158750"/>
                </a:lnTo>
                <a:lnTo>
                  <a:pt x="481012" y="130175"/>
                </a:lnTo>
                <a:lnTo>
                  <a:pt x="463550" y="107950"/>
                </a:lnTo>
                <a:lnTo>
                  <a:pt x="425450" y="69850"/>
                </a:lnTo>
                <a:lnTo>
                  <a:pt x="406400" y="53975"/>
                </a:lnTo>
                <a:lnTo>
                  <a:pt x="387350" y="44450"/>
                </a:lnTo>
                <a:lnTo>
                  <a:pt x="366712" y="34925"/>
                </a:lnTo>
                <a:lnTo>
                  <a:pt x="342900" y="19050"/>
                </a:lnTo>
                <a:lnTo>
                  <a:pt x="317500" y="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9" name="Freeform 38"/>
          <p:cNvSpPr/>
          <p:nvPr/>
        </p:nvSpPr>
        <p:spPr>
          <a:xfrm>
            <a:off x="3208364" y="5373442"/>
            <a:ext cx="311981" cy="464345"/>
          </a:xfrm>
          <a:custGeom>
            <a:avLst/>
            <a:gdLst/>
            <a:ahLst/>
            <a:cxnLst/>
            <a:rect l="0" t="0" r="0" b="0"/>
            <a:pathLst>
              <a:path w="546101" h="609601">
                <a:moveTo>
                  <a:pt x="546100" y="0"/>
                </a:moveTo>
                <a:lnTo>
                  <a:pt x="500062" y="47625"/>
                </a:lnTo>
                <a:lnTo>
                  <a:pt x="361950" y="190500"/>
                </a:lnTo>
                <a:lnTo>
                  <a:pt x="219075" y="339725"/>
                </a:lnTo>
                <a:lnTo>
                  <a:pt x="158750" y="406400"/>
                </a:lnTo>
                <a:lnTo>
                  <a:pt x="139700" y="433387"/>
                </a:lnTo>
                <a:lnTo>
                  <a:pt x="120650" y="463550"/>
                </a:lnTo>
                <a:lnTo>
                  <a:pt x="101600" y="492125"/>
                </a:lnTo>
                <a:lnTo>
                  <a:pt x="82550" y="514350"/>
                </a:lnTo>
                <a:lnTo>
                  <a:pt x="44450" y="558800"/>
                </a:lnTo>
                <a:lnTo>
                  <a:pt x="12700" y="596900"/>
                </a:lnTo>
                <a:lnTo>
                  <a:pt x="0" y="6096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0" name="Freeform 39"/>
          <p:cNvSpPr/>
          <p:nvPr/>
        </p:nvSpPr>
        <p:spPr>
          <a:xfrm>
            <a:off x="3288173" y="5325070"/>
            <a:ext cx="253939" cy="628800"/>
          </a:xfrm>
          <a:custGeom>
            <a:avLst/>
            <a:gdLst/>
            <a:ahLst/>
            <a:cxnLst/>
            <a:rect l="0" t="0" r="0" b="0"/>
            <a:pathLst>
              <a:path w="444501" h="825501">
                <a:moveTo>
                  <a:pt x="0" y="0"/>
                </a:moveTo>
                <a:lnTo>
                  <a:pt x="46037" y="84137"/>
                </a:lnTo>
                <a:lnTo>
                  <a:pt x="184150" y="336550"/>
                </a:lnTo>
                <a:lnTo>
                  <a:pt x="325437" y="593725"/>
                </a:lnTo>
                <a:lnTo>
                  <a:pt x="381000" y="692150"/>
                </a:lnTo>
                <a:lnTo>
                  <a:pt x="393700" y="715962"/>
                </a:lnTo>
                <a:lnTo>
                  <a:pt x="406400" y="749300"/>
                </a:lnTo>
                <a:lnTo>
                  <a:pt x="419100" y="782637"/>
                </a:lnTo>
                <a:lnTo>
                  <a:pt x="431800" y="806450"/>
                </a:lnTo>
                <a:lnTo>
                  <a:pt x="444500" y="8255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7293721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59030" y="555211"/>
            <a:ext cx="886781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12</a:t>
            </a:r>
          </a:p>
        </p:txBody>
      </p:sp>
      <p:sp>
        <p:nvSpPr>
          <p:cNvPr id="3" name="Rectangle 2"/>
          <p:cNvSpPr/>
          <p:nvPr/>
        </p:nvSpPr>
        <p:spPr>
          <a:xfrm>
            <a:off x="6749712" y="2063446"/>
            <a:ext cx="813043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826599" y="1968853"/>
            <a:ext cx="9701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534355" y="3692549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sp>
        <p:nvSpPr>
          <p:cNvPr id="8" name="Rectangle 7"/>
          <p:cNvSpPr/>
          <p:nvPr/>
        </p:nvSpPr>
        <p:spPr>
          <a:xfrm>
            <a:off x="4430768" y="3655763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6566995" y="1513490"/>
            <a:ext cx="342900" cy="50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510705" y="3037490"/>
            <a:ext cx="342900" cy="50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5581651" y="1466192"/>
            <a:ext cx="394138" cy="499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702723" y="2990193"/>
            <a:ext cx="394138" cy="499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21797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59030" y="555211"/>
            <a:ext cx="886781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12</a:t>
            </a:r>
          </a:p>
        </p:txBody>
      </p:sp>
      <p:sp>
        <p:nvSpPr>
          <p:cNvPr id="3" name="Rectangle 2"/>
          <p:cNvSpPr/>
          <p:nvPr/>
        </p:nvSpPr>
        <p:spPr>
          <a:xfrm>
            <a:off x="6749712" y="2063446"/>
            <a:ext cx="813043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826599" y="1968853"/>
            <a:ext cx="9701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534355" y="3692549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sp>
        <p:nvSpPr>
          <p:cNvPr id="8" name="Rectangle 7"/>
          <p:cNvSpPr/>
          <p:nvPr/>
        </p:nvSpPr>
        <p:spPr>
          <a:xfrm>
            <a:off x="4430768" y="3655763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6566995" y="1513490"/>
            <a:ext cx="342900" cy="50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510705" y="3037490"/>
            <a:ext cx="342900" cy="50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5581651" y="1466192"/>
            <a:ext cx="394138" cy="499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702723" y="2990193"/>
            <a:ext cx="394138" cy="499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9005664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59029" y="555211"/>
            <a:ext cx="886781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32</a:t>
            </a:r>
          </a:p>
        </p:txBody>
      </p:sp>
      <p:sp>
        <p:nvSpPr>
          <p:cNvPr id="3" name="Rectangle 2"/>
          <p:cNvSpPr/>
          <p:nvPr/>
        </p:nvSpPr>
        <p:spPr>
          <a:xfrm>
            <a:off x="6749712" y="2063446"/>
            <a:ext cx="813043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826599" y="1968853"/>
            <a:ext cx="9701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5534355" y="3692549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sp>
        <p:nvSpPr>
          <p:cNvPr id="8" name="Rectangle 7"/>
          <p:cNvSpPr/>
          <p:nvPr/>
        </p:nvSpPr>
        <p:spPr>
          <a:xfrm>
            <a:off x="4430768" y="3655763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6566995" y="1513490"/>
            <a:ext cx="342900" cy="50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510705" y="3037490"/>
            <a:ext cx="342900" cy="50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5581651" y="1466192"/>
            <a:ext cx="394138" cy="499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702723" y="2990193"/>
            <a:ext cx="394138" cy="499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Freeform 24"/>
          <p:cNvSpPr/>
          <p:nvPr/>
        </p:nvSpPr>
        <p:spPr>
          <a:xfrm>
            <a:off x="5205406" y="2064990"/>
            <a:ext cx="230359" cy="735212"/>
          </a:xfrm>
          <a:custGeom>
            <a:avLst/>
            <a:gdLst/>
            <a:ahLst/>
            <a:cxnLst/>
            <a:rect l="0" t="0" r="0" b="0"/>
            <a:pathLst>
              <a:path w="403226" h="965201">
                <a:moveTo>
                  <a:pt x="403225" y="0"/>
                </a:moveTo>
                <a:lnTo>
                  <a:pt x="363537" y="4762"/>
                </a:lnTo>
                <a:lnTo>
                  <a:pt x="244475" y="19050"/>
                </a:lnTo>
                <a:lnTo>
                  <a:pt x="120650" y="38100"/>
                </a:lnTo>
                <a:lnTo>
                  <a:pt x="66675" y="57150"/>
                </a:lnTo>
                <a:lnTo>
                  <a:pt x="28575" y="95250"/>
                </a:lnTo>
                <a:lnTo>
                  <a:pt x="12700" y="114300"/>
                </a:lnTo>
                <a:lnTo>
                  <a:pt x="3175" y="133350"/>
                </a:lnTo>
                <a:lnTo>
                  <a:pt x="0" y="152400"/>
                </a:lnTo>
                <a:lnTo>
                  <a:pt x="3175" y="171450"/>
                </a:lnTo>
                <a:lnTo>
                  <a:pt x="22225" y="215900"/>
                </a:lnTo>
                <a:lnTo>
                  <a:pt x="36512" y="239712"/>
                </a:lnTo>
                <a:lnTo>
                  <a:pt x="53975" y="260350"/>
                </a:lnTo>
                <a:lnTo>
                  <a:pt x="73025" y="282575"/>
                </a:lnTo>
                <a:lnTo>
                  <a:pt x="92075" y="311150"/>
                </a:lnTo>
                <a:lnTo>
                  <a:pt x="112712" y="339725"/>
                </a:lnTo>
                <a:lnTo>
                  <a:pt x="136525" y="361950"/>
                </a:lnTo>
                <a:lnTo>
                  <a:pt x="187325" y="400050"/>
                </a:lnTo>
                <a:lnTo>
                  <a:pt x="231775" y="438150"/>
                </a:lnTo>
                <a:lnTo>
                  <a:pt x="269875" y="482600"/>
                </a:lnTo>
                <a:lnTo>
                  <a:pt x="287337" y="509587"/>
                </a:lnTo>
                <a:lnTo>
                  <a:pt x="301625" y="539750"/>
                </a:lnTo>
                <a:lnTo>
                  <a:pt x="312737" y="573087"/>
                </a:lnTo>
                <a:lnTo>
                  <a:pt x="320675" y="609600"/>
                </a:lnTo>
                <a:lnTo>
                  <a:pt x="325437" y="647700"/>
                </a:lnTo>
                <a:lnTo>
                  <a:pt x="327025" y="685800"/>
                </a:lnTo>
                <a:lnTo>
                  <a:pt x="325437" y="723900"/>
                </a:lnTo>
                <a:lnTo>
                  <a:pt x="320675" y="762000"/>
                </a:lnTo>
                <a:lnTo>
                  <a:pt x="312737" y="800100"/>
                </a:lnTo>
                <a:lnTo>
                  <a:pt x="301625" y="838200"/>
                </a:lnTo>
                <a:lnTo>
                  <a:pt x="288925" y="871537"/>
                </a:lnTo>
                <a:lnTo>
                  <a:pt x="276225" y="895350"/>
                </a:lnTo>
                <a:lnTo>
                  <a:pt x="261937" y="914400"/>
                </a:lnTo>
                <a:lnTo>
                  <a:pt x="244475" y="933450"/>
                </a:lnTo>
                <a:lnTo>
                  <a:pt x="223837" y="949325"/>
                </a:lnTo>
                <a:lnTo>
                  <a:pt x="200025" y="958850"/>
                </a:lnTo>
                <a:lnTo>
                  <a:pt x="174625" y="963612"/>
                </a:lnTo>
                <a:lnTo>
                  <a:pt x="149225" y="965200"/>
                </a:lnTo>
                <a:lnTo>
                  <a:pt x="125412" y="963612"/>
                </a:lnTo>
                <a:lnTo>
                  <a:pt x="104775" y="958850"/>
                </a:lnTo>
                <a:lnTo>
                  <a:pt x="85725" y="949325"/>
                </a:lnTo>
                <a:lnTo>
                  <a:pt x="66675" y="933450"/>
                </a:lnTo>
                <a:lnTo>
                  <a:pt x="50800" y="911225"/>
                </a:lnTo>
                <a:lnTo>
                  <a:pt x="41275" y="882650"/>
                </a:lnTo>
                <a:lnTo>
                  <a:pt x="38100" y="852487"/>
                </a:lnTo>
                <a:lnTo>
                  <a:pt x="41275" y="825500"/>
                </a:lnTo>
                <a:lnTo>
                  <a:pt x="60325" y="768350"/>
                </a:lnTo>
                <a:lnTo>
                  <a:pt x="74612" y="738187"/>
                </a:lnTo>
                <a:lnTo>
                  <a:pt x="92075" y="711200"/>
                </a:lnTo>
                <a:lnTo>
                  <a:pt x="112712" y="684212"/>
                </a:lnTo>
                <a:lnTo>
                  <a:pt x="136525" y="654050"/>
                </a:lnTo>
                <a:lnTo>
                  <a:pt x="160337" y="623887"/>
                </a:lnTo>
                <a:lnTo>
                  <a:pt x="180975" y="596900"/>
                </a:lnTo>
                <a:lnTo>
                  <a:pt x="201612" y="569912"/>
                </a:lnTo>
                <a:lnTo>
                  <a:pt x="225425" y="539750"/>
                </a:lnTo>
                <a:lnTo>
                  <a:pt x="247650" y="509587"/>
                </a:lnTo>
                <a:lnTo>
                  <a:pt x="263525" y="482600"/>
                </a:lnTo>
                <a:lnTo>
                  <a:pt x="288925" y="438150"/>
                </a:lnTo>
                <a:lnTo>
                  <a:pt x="314325" y="400050"/>
                </a:lnTo>
                <a:lnTo>
                  <a:pt x="327025" y="377825"/>
                </a:lnTo>
                <a:lnTo>
                  <a:pt x="339725" y="349250"/>
                </a:lnTo>
                <a:lnTo>
                  <a:pt x="352425" y="320675"/>
                </a:lnTo>
                <a:lnTo>
                  <a:pt x="365125" y="298450"/>
                </a:lnTo>
                <a:lnTo>
                  <a:pt x="376237" y="277812"/>
                </a:lnTo>
                <a:lnTo>
                  <a:pt x="384175" y="254000"/>
                </a:lnTo>
                <a:lnTo>
                  <a:pt x="396875" y="209550"/>
                </a:lnTo>
                <a:lnTo>
                  <a:pt x="401637" y="185737"/>
                </a:lnTo>
                <a:lnTo>
                  <a:pt x="403225" y="152400"/>
                </a:lnTo>
                <a:lnTo>
                  <a:pt x="401637" y="115887"/>
                </a:lnTo>
                <a:lnTo>
                  <a:pt x="396875" y="82550"/>
                </a:lnTo>
                <a:lnTo>
                  <a:pt x="388937" y="53975"/>
                </a:lnTo>
                <a:lnTo>
                  <a:pt x="377825" y="31750"/>
                </a:lnTo>
                <a:lnTo>
                  <a:pt x="365125" y="127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6969366" y="2181079"/>
            <a:ext cx="272984" cy="488529"/>
          </a:xfrm>
          <a:custGeom>
            <a:avLst/>
            <a:gdLst/>
            <a:ahLst/>
            <a:cxnLst/>
            <a:rect l="0" t="0" r="0" b="0"/>
            <a:pathLst>
              <a:path w="477839" h="641351">
                <a:moveTo>
                  <a:pt x="96838" y="0"/>
                </a:moveTo>
                <a:lnTo>
                  <a:pt x="87313" y="52387"/>
                </a:lnTo>
                <a:lnTo>
                  <a:pt x="58738" y="209550"/>
                </a:lnTo>
                <a:lnTo>
                  <a:pt x="28575" y="376237"/>
                </a:lnTo>
                <a:lnTo>
                  <a:pt x="14288" y="457200"/>
                </a:lnTo>
                <a:lnTo>
                  <a:pt x="7938" y="492125"/>
                </a:lnTo>
                <a:lnTo>
                  <a:pt x="1588" y="520700"/>
                </a:lnTo>
                <a:lnTo>
                  <a:pt x="0" y="547687"/>
                </a:lnTo>
                <a:lnTo>
                  <a:pt x="7938" y="577850"/>
                </a:lnTo>
                <a:lnTo>
                  <a:pt x="20638" y="603250"/>
                </a:lnTo>
                <a:lnTo>
                  <a:pt x="33338" y="615950"/>
                </a:lnTo>
                <a:lnTo>
                  <a:pt x="71438" y="635000"/>
                </a:lnTo>
                <a:lnTo>
                  <a:pt x="96838" y="641350"/>
                </a:lnTo>
                <a:lnTo>
                  <a:pt x="122238" y="635000"/>
                </a:lnTo>
                <a:lnTo>
                  <a:pt x="147638" y="623887"/>
                </a:lnTo>
                <a:lnTo>
                  <a:pt x="173038" y="615950"/>
                </a:lnTo>
                <a:lnTo>
                  <a:pt x="230188" y="596900"/>
                </a:lnTo>
                <a:lnTo>
                  <a:pt x="261938" y="585787"/>
                </a:lnTo>
                <a:lnTo>
                  <a:pt x="293688" y="577850"/>
                </a:lnTo>
                <a:lnTo>
                  <a:pt x="323850" y="573087"/>
                </a:lnTo>
                <a:lnTo>
                  <a:pt x="350838" y="571500"/>
                </a:lnTo>
                <a:lnTo>
                  <a:pt x="377825" y="573087"/>
                </a:lnTo>
                <a:lnTo>
                  <a:pt x="407988" y="577850"/>
                </a:lnTo>
                <a:lnTo>
                  <a:pt x="436563" y="582612"/>
                </a:lnTo>
                <a:lnTo>
                  <a:pt x="458788" y="584200"/>
                </a:lnTo>
                <a:lnTo>
                  <a:pt x="477838" y="5842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9" name="Freeform 28"/>
          <p:cNvSpPr/>
          <p:nvPr/>
        </p:nvSpPr>
        <p:spPr>
          <a:xfrm>
            <a:off x="7177051" y="2355205"/>
            <a:ext cx="7256" cy="580430"/>
          </a:xfrm>
          <a:custGeom>
            <a:avLst/>
            <a:gdLst/>
            <a:ahLst/>
            <a:cxnLst/>
            <a:rect l="0" t="0" r="0" b="0"/>
            <a:pathLst>
              <a:path w="12701" h="762001">
                <a:moveTo>
                  <a:pt x="0" y="0"/>
                </a:moveTo>
                <a:lnTo>
                  <a:pt x="0" y="87312"/>
                </a:lnTo>
                <a:lnTo>
                  <a:pt x="0" y="349250"/>
                </a:lnTo>
                <a:lnTo>
                  <a:pt x="1587" y="619125"/>
                </a:lnTo>
                <a:lnTo>
                  <a:pt x="6350" y="730250"/>
                </a:lnTo>
                <a:lnTo>
                  <a:pt x="12700" y="7620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4601394" y="3699869"/>
            <a:ext cx="268449" cy="454671"/>
          </a:xfrm>
          <a:custGeom>
            <a:avLst/>
            <a:gdLst/>
            <a:ahLst/>
            <a:cxnLst/>
            <a:rect l="0" t="0" r="0" b="0"/>
            <a:pathLst>
              <a:path w="469901" h="596901">
                <a:moveTo>
                  <a:pt x="76200" y="0"/>
                </a:moveTo>
                <a:lnTo>
                  <a:pt x="69850" y="46037"/>
                </a:lnTo>
                <a:lnTo>
                  <a:pt x="50800" y="184150"/>
                </a:lnTo>
                <a:lnTo>
                  <a:pt x="30162" y="331787"/>
                </a:lnTo>
                <a:lnTo>
                  <a:pt x="19050" y="406400"/>
                </a:lnTo>
                <a:lnTo>
                  <a:pt x="12700" y="441325"/>
                </a:lnTo>
                <a:lnTo>
                  <a:pt x="6350" y="469900"/>
                </a:lnTo>
                <a:lnTo>
                  <a:pt x="1587" y="496887"/>
                </a:lnTo>
                <a:lnTo>
                  <a:pt x="0" y="527050"/>
                </a:lnTo>
                <a:lnTo>
                  <a:pt x="4762" y="555625"/>
                </a:lnTo>
                <a:lnTo>
                  <a:pt x="19050" y="577850"/>
                </a:lnTo>
                <a:lnTo>
                  <a:pt x="38100" y="592137"/>
                </a:lnTo>
                <a:lnTo>
                  <a:pt x="57150" y="596900"/>
                </a:lnTo>
                <a:lnTo>
                  <a:pt x="107950" y="596900"/>
                </a:lnTo>
                <a:lnTo>
                  <a:pt x="138112" y="592137"/>
                </a:lnTo>
                <a:lnTo>
                  <a:pt x="165100" y="577850"/>
                </a:lnTo>
                <a:lnTo>
                  <a:pt x="190500" y="563562"/>
                </a:lnTo>
                <a:lnTo>
                  <a:pt x="215900" y="558800"/>
                </a:lnTo>
                <a:lnTo>
                  <a:pt x="242887" y="555625"/>
                </a:lnTo>
                <a:lnTo>
                  <a:pt x="273050" y="546100"/>
                </a:lnTo>
                <a:lnTo>
                  <a:pt x="323850" y="527050"/>
                </a:lnTo>
                <a:lnTo>
                  <a:pt x="344487" y="522287"/>
                </a:lnTo>
                <a:lnTo>
                  <a:pt x="368300" y="520700"/>
                </a:lnTo>
                <a:lnTo>
                  <a:pt x="419100" y="520700"/>
                </a:lnTo>
                <a:lnTo>
                  <a:pt x="457200" y="520700"/>
                </a:lnTo>
                <a:lnTo>
                  <a:pt x="469900" y="5207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4790035" y="3835300"/>
            <a:ext cx="1" cy="609452"/>
          </a:xfrm>
          <a:custGeom>
            <a:avLst/>
            <a:gdLst/>
            <a:ahLst/>
            <a:cxnLst/>
            <a:rect l="0" t="0" r="0" b="0"/>
            <a:pathLst>
              <a:path w="1" h="800101">
                <a:moveTo>
                  <a:pt x="0" y="0"/>
                </a:moveTo>
                <a:lnTo>
                  <a:pt x="0" y="42862"/>
                </a:lnTo>
                <a:lnTo>
                  <a:pt x="0" y="171450"/>
                </a:lnTo>
                <a:lnTo>
                  <a:pt x="0" y="314325"/>
                </a:lnTo>
                <a:lnTo>
                  <a:pt x="0" y="400050"/>
                </a:lnTo>
                <a:lnTo>
                  <a:pt x="0" y="452437"/>
                </a:lnTo>
                <a:lnTo>
                  <a:pt x="0" y="495300"/>
                </a:lnTo>
                <a:lnTo>
                  <a:pt x="0" y="534987"/>
                </a:lnTo>
                <a:lnTo>
                  <a:pt x="0" y="577850"/>
                </a:lnTo>
                <a:lnTo>
                  <a:pt x="0" y="623887"/>
                </a:lnTo>
                <a:lnTo>
                  <a:pt x="0" y="673100"/>
                </a:lnTo>
                <a:lnTo>
                  <a:pt x="0" y="720725"/>
                </a:lnTo>
                <a:lnTo>
                  <a:pt x="0" y="762000"/>
                </a:lnTo>
                <a:lnTo>
                  <a:pt x="0" y="8001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5662492" y="3777260"/>
            <a:ext cx="339189" cy="667495"/>
          </a:xfrm>
          <a:custGeom>
            <a:avLst/>
            <a:gdLst/>
            <a:ahLst/>
            <a:cxnLst/>
            <a:rect l="0" t="0" r="0" b="0"/>
            <a:pathLst>
              <a:path w="593726" h="876301">
                <a:moveTo>
                  <a:pt x="60325" y="152400"/>
                </a:moveTo>
                <a:lnTo>
                  <a:pt x="74612" y="134937"/>
                </a:lnTo>
                <a:lnTo>
                  <a:pt x="117475" y="82550"/>
                </a:lnTo>
                <a:lnTo>
                  <a:pt x="166687" y="28575"/>
                </a:lnTo>
                <a:lnTo>
                  <a:pt x="200025" y="6350"/>
                </a:lnTo>
                <a:lnTo>
                  <a:pt x="225425" y="1587"/>
                </a:lnTo>
                <a:lnTo>
                  <a:pt x="250825" y="0"/>
                </a:lnTo>
                <a:lnTo>
                  <a:pt x="301625" y="0"/>
                </a:lnTo>
                <a:lnTo>
                  <a:pt x="323850" y="6350"/>
                </a:lnTo>
                <a:lnTo>
                  <a:pt x="339725" y="25400"/>
                </a:lnTo>
                <a:lnTo>
                  <a:pt x="350837" y="52387"/>
                </a:lnTo>
                <a:lnTo>
                  <a:pt x="358775" y="82550"/>
                </a:lnTo>
                <a:lnTo>
                  <a:pt x="361950" y="115887"/>
                </a:lnTo>
                <a:lnTo>
                  <a:pt x="358775" y="152400"/>
                </a:lnTo>
                <a:lnTo>
                  <a:pt x="352425" y="190500"/>
                </a:lnTo>
                <a:lnTo>
                  <a:pt x="346075" y="228600"/>
                </a:lnTo>
                <a:lnTo>
                  <a:pt x="338137" y="266700"/>
                </a:lnTo>
                <a:lnTo>
                  <a:pt x="327025" y="304800"/>
                </a:lnTo>
                <a:lnTo>
                  <a:pt x="314325" y="339725"/>
                </a:lnTo>
                <a:lnTo>
                  <a:pt x="301625" y="368300"/>
                </a:lnTo>
                <a:lnTo>
                  <a:pt x="287337" y="395287"/>
                </a:lnTo>
                <a:lnTo>
                  <a:pt x="269875" y="425450"/>
                </a:lnTo>
                <a:lnTo>
                  <a:pt x="252412" y="455612"/>
                </a:lnTo>
                <a:lnTo>
                  <a:pt x="238125" y="482600"/>
                </a:lnTo>
                <a:lnTo>
                  <a:pt x="223837" y="509587"/>
                </a:lnTo>
                <a:lnTo>
                  <a:pt x="206375" y="539750"/>
                </a:lnTo>
                <a:lnTo>
                  <a:pt x="187325" y="573087"/>
                </a:lnTo>
                <a:lnTo>
                  <a:pt x="168275" y="609600"/>
                </a:lnTo>
                <a:lnTo>
                  <a:pt x="149225" y="642937"/>
                </a:lnTo>
                <a:lnTo>
                  <a:pt x="130175" y="666750"/>
                </a:lnTo>
                <a:lnTo>
                  <a:pt x="112712" y="685800"/>
                </a:lnTo>
                <a:lnTo>
                  <a:pt x="98425" y="704850"/>
                </a:lnTo>
                <a:lnTo>
                  <a:pt x="73025" y="742950"/>
                </a:lnTo>
                <a:lnTo>
                  <a:pt x="58737" y="762000"/>
                </a:lnTo>
                <a:lnTo>
                  <a:pt x="41275" y="781050"/>
                </a:lnTo>
                <a:lnTo>
                  <a:pt x="25400" y="800100"/>
                </a:lnTo>
                <a:lnTo>
                  <a:pt x="15875" y="819150"/>
                </a:lnTo>
                <a:lnTo>
                  <a:pt x="3175" y="857250"/>
                </a:lnTo>
                <a:lnTo>
                  <a:pt x="0" y="871537"/>
                </a:lnTo>
                <a:lnTo>
                  <a:pt x="3175" y="876300"/>
                </a:lnTo>
                <a:lnTo>
                  <a:pt x="11112" y="873125"/>
                </a:lnTo>
                <a:lnTo>
                  <a:pt x="22225" y="863600"/>
                </a:lnTo>
                <a:lnTo>
                  <a:pt x="38100" y="852487"/>
                </a:lnTo>
                <a:lnTo>
                  <a:pt x="60325" y="844550"/>
                </a:lnTo>
                <a:lnTo>
                  <a:pt x="87312" y="839787"/>
                </a:lnTo>
                <a:lnTo>
                  <a:pt x="117475" y="838200"/>
                </a:lnTo>
                <a:lnTo>
                  <a:pt x="147637" y="835025"/>
                </a:lnTo>
                <a:lnTo>
                  <a:pt x="174625" y="825500"/>
                </a:lnTo>
                <a:lnTo>
                  <a:pt x="201612" y="814387"/>
                </a:lnTo>
                <a:lnTo>
                  <a:pt x="231775" y="806450"/>
                </a:lnTo>
                <a:lnTo>
                  <a:pt x="261937" y="801687"/>
                </a:lnTo>
                <a:lnTo>
                  <a:pt x="288925" y="800100"/>
                </a:lnTo>
                <a:lnTo>
                  <a:pt x="314325" y="796925"/>
                </a:lnTo>
                <a:lnTo>
                  <a:pt x="339725" y="787400"/>
                </a:lnTo>
                <a:lnTo>
                  <a:pt x="363537" y="777875"/>
                </a:lnTo>
                <a:lnTo>
                  <a:pt x="384175" y="774700"/>
                </a:lnTo>
                <a:lnTo>
                  <a:pt x="406400" y="773112"/>
                </a:lnTo>
                <a:lnTo>
                  <a:pt x="434975" y="768350"/>
                </a:lnTo>
                <a:lnTo>
                  <a:pt x="463550" y="765175"/>
                </a:lnTo>
                <a:lnTo>
                  <a:pt x="485775" y="768350"/>
                </a:lnTo>
                <a:lnTo>
                  <a:pt x="530225" y="787400"/>
                </a:lnTo>
                <a:lnTo>
                  <a:pt x="554037" y="796925"/>
                </a:lnTo>
                <a:lnTo>
                  <a:pt x="574675" y="800100"/>
                </a:lnTo>
                <a:lnTo>
                  <a:pt x="593725" y="8001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1" name="Freeform 40"/>
          <p:cNvSpPr/>
          <p:nvPr/>
        </p:nvSpPr>
        <p:spPr>
          <a:xfrm>
            <a:off x="4398244" y="4570511"/>
            <a:ext cx="145108" cy="599778"/>
          </a:xfrm>
          <a:custGeom>
            <a:avLst/>
            <a:gdLst/>
            <a:ahLst/>
            <a:cxnLst/>
            <a:rect l="0" t="0" r="0" b="0"/>
            <a:pathLst>
              <a:path w="254001" h="787401">
                <a:moveTo>
                  <a:pt x="254000" y="0"/>
                </a:moveTo>
                <a:lnTo>
                  <a:pt x="241300" y="41275"/>
                </a:lnTo>
                <a:lnTo>
                  <a:pt x="203200" y="165100"/>
                </a:lnTo>
                <a:lnTo>
                  <a:pt x="161925" y="298450"/>
                </a:lnTo>
                <a:lnTo>
                  <a:pt x="139700" y="368300"/>
                </a:lnTo>
                <a:lnTo>
                  <a:pt x="127000" y="403225"/>
                </a:lnTo>
                <a:lnTo>
                  <a:pt x="114300" y="431800"/>
                </a:lnTo>
                <a:lnTo>
                  <a:pt x="103187" y="458787"/>
                </a:lnTo>
                <a:lnTo>
                  <a:pt x="95250" y="488950"/>
                </a:lnTo>
                <a:lnTo>
                  <a:pt x="87312" y="519112"/>
                </a:lnTo>
                <a:lnTo>
                  <a:pt x="76200" y="546100"/>
                </a:lnTo>
                <a:lnTo>
                  <a:pt x="63500" y="574675"/>
                </a:lnTo>
                <a:lnTo>
                  <a:pt x="50800" y="609600"/>
                </a:lnTo>
                <a:lnTo>
                  <a:pt x="39687" y="646112"/>
                </a:lnTo>
                <a:lnTo>
                  <a:pt x="31750" y="679450"/>
                </a:lnTo>
                <a:lnTo>
                  <a:pt x="19050" y="736600"/>
                </a:lnTo>
                <a:lnTo>
                  <a:pt x="12700" y="758825"/>
                </a:lnTo>
                <a:lnTo>
                  <a:pt x="6350" y="774700"/>
                </a:lnTo>
                <a:lnTo>
                  <a:pt x="0" y="7874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4891609" y="4541490"/>
            <a:ext cx="137852" cy="696516"/>
          </a:xfrm>
          <a:custGeom>
            <a:avLst/>
            <a:gdLst/>
            <a:ahLst/>
            <a:cxnLst/>
            <a:rect l="0" t="0" r="0" b="0"/>
            <a:pathLst>
              <a:path w="241301" h="914401">
                <a:moveTo>
                  <a:pt x="0" y="0"/>
                </a:moveTo>
                <a:lnTo>
                  <a:pt x="11112" y="46037"/>
                </a:lnTo>
                <a:lnTo>
                  <a:pt x="44450" y="184150"/>
                </a:lnTo>
                <a:lnTo>
                  <a:pt x="80962" y="331787"/>
                </a:lnTo>
                <a:lnTo>
                  <a:pt x="101600" y="406400"/>
                </a:lnTo>
                <a:lnTo>
                  <a:pt x="114300" y="444500"/>
                </a:lnTo>
                <a:lnTo>
                  <a:pt x="127000" y="482600"/>
                </a:lnTo>
                <a:lnTo>
                  <a:pt x="138112" y="520700"/>
                </a:lnTo>
                <a:lnTo>
                  <a:pt x="146050" y="558800"/>
                </a:lnTo>
                <a:lnTo>
                  <a:pt x="153987" y="596900"/>
                </a:lnTo>
                <a:lnTo>
                  <a:pt x="165100" y="635000"/>
                </a:lnTo>
                <a:lnTo>
                  <a:pt x="176212" y="669925"/>
                </a:lnTo>
                <a:lnTo>
                  <a:pt x="184150" y="698500"/>
                </a:lnTo>
                <a:lnTo>
                  <a:pt x="192087" y="727075"/>
                </a:lnTo>
                <a:lnTo>
                  <a:pt x="203200" y="762000"/>
                </a:lnTo>
                <a:lnTo>
                  <a:pt x="214312" y="798512"/>
                </a:lnTo>
                <a:lnTo>
                  <a:pt x="222250" y="831850"/>
                </a:lnTo>
                <a:lnTo>
                  <a:pt x="234950" y="889000"/>
                </a:lnTo>
                <a:lnTo>
                  <a:pt x="241300" y="9144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3" name="Freeform 42"/>
          <p:cNvSpPr/>
          <p:nvPr/>
        </p:nvSpPr>
        <p:spPr>
          <a:xfrm>
            <a:off x="3951132" y="5344420"/>
            <a:ext cx="214941" cy="764233"/>
          </a:xfrm>
          <a:custGeom>
            <a:avLst/>
            <a:gdLst/>
            <a:ahLst/>
            <a:cxnLst/>
            <a:rect l="0" t="0" r="0" b="0"/>
            <a:pathLst>
              <a:path w="376239" h="1003301">
                <a:moveTo>
                  <a:pt x="84138" y="190500"/>
                </a:moveTo>
                <a:lnTo>
                  <a:pt x="100013" y="173037"/>
                </a:lnTo>
                <a:lnTo>
                  <a:pt x="147638" y="120650"/>
                </a:lnTo>
                <a:lnTo>
                  <a:pt x="200025" y="66675"/>
                </a:lnTo>
                <a:lnTo>
                  <a:pt x="230188" y="44450"/>
                </a:lnTo>
                <a:lnTo>
                  <a:pt x="250825" y="34925"/>
                </a:lnTo>
                <a:lnTo>
                  <a:pt x="274638" y="19050"/>
                </a:lnTo>
                <a:lnTo>
                  <a:pt x="298450" y="4762"/>
                </a:lnTo>
                <a:lnTo>
                  <a:pt x="319088" y="0"/>
                </a:lnTo>
                <a:lnTo>
                  <a:pt x="336550" y="4762"/>
                </a:lnTo>
                <a:lnTo>
                  <a:pt x="350838" y="19050"/>
                </a:lnTo>
                <a:lnTo>
                  <a:pt x="361950" y="39687"/>
                </a:lnTo>
                <a:lnTo>
                  <a:pt x="369888" y="63500"/>
                </a:lnTo>
                <a:lnTo>
                  <a:pt x="374650" y="92075"/>
                </a:lnTo>
                <a:lnTo>
                  <a:pt x="376238" y="127000"/>
                </a:lnTo>
                <a:lnTo>
                  <a:pt x="373063" y="163512"/>
                </a:lnTo>
                <a:lnTo>
                  <a:pt x="363538" y="196850"/>
                </a:lnTo>
                <a:lnTo>
                  <a:pt x="352425" y="230187"/>
                </a:lnTo>
                <a:lnTo>
                  <a:pt x="344488" y="266700"/>
                </a:lnTo>
                <a:lnTo>
                  <a:pt x="334963" y="304800"/>
                </a:lnTo>
                <a:lnTo>
                  <a:pt x="319088" y="342900"/>
                </a:lnTo>
                <a:lnTo>
                  <a:pt x="301625" y="377825"/>
                </a:lnTo>
                <a:lnTo>
                  <a:pt x="287338" y="406400"/>
                </a:lnTo>
                <a:lnTo>
                  <a:pt x="261938" y="463550"/>
                </a:lnTo>
                <a:lnTo>
                  <a:pt x="247650" y="496887"/>
                </a:lnTo>
                <a:lnTo>
                  <a:pt x="230188" y="533400"/>
                </a:lnTo>
                <a:lnTo>
                  <a:pt x="211138" y="568325"/>
                </a:lnTo>
                <a:lnTo>
                  <a:pt x="192088" y="596900"/>
                </a:lnTo>
                <a:lnTo>
                  <a:pt x="173038" y="623887"/>
                </a:lnTo>
                <a:lnTo>
                  <a:pt x="153988" y="654050"/>
                </a:lnTo>
                <a:lnTo>
                  <a:pt x="134938" y="684212"/>
                </a:lnTo>
                <a:lnTo>
                  <a:pt x="115888" y="711200"/>
                </a:lnTo>
                <a:lnTo>
                  <a:pt x="98425" y="738187"/>
                </a:lnTo>
                <a:lnTo>
                  <a:pt x="84138" y="768350"/>
                </a:lnTo>
                <a:lnTo>
                  <a:pt x="69850" y="801687"/>
                </a:lnTo>
                <a:lnTo>
                  <a:pt x="52388" y="838200"/>
                </a:lnTo>
                <a:lnTo>
                  <a:pt x="34925" y="871537"/>
                </a:lnTo>
                <a:lnTo>
                  <a:pt x="20638" y="895350"/>
                </a:lnTo>
                <a:lnTo>
                  <a:pt x="9525" y="915987"/>
                </a:lnTo>
                <a:lnTo>
                  <a:pt x="1588" y="939800"/>
                </a:lnTo>
                <a:lnTo>
                  <a:pt x="0" y="962025"/>
                </a:lnTo>
                <a:lnTo>
                  <a:pt x="7938" y="977900"/>
                </a:lnTo>
                <a:lnTo>
                  <a:pt x="22225" y="989012"/>
                </a:lnTo>
                <a:lnTo>
                  <a:pt x="39688" y="996950"/>
                </a:lnTo>
                <a:lnTo>
                  <a:pt x="60325" y="1001712"/>
                </a:lnTo>
                <a:lnTo>
                  <a:pt x="84138" y="1003300"/>
                </a:lnTo>
                <a:lnTo>
                  <a:pt x="111125" y="1001712"/>
                </a:lnTo>
                <a:lnTo>
                  <a:pt x="141288" y="996950"/>
                </a:lnTo>
                <a:lnTo>
                  <a:pt x="173038" y="992187"/>
                </a:lnTo>
                <a:lnTo>
                  <a:pt x="204788" y="990600"/>
                </a:lnTo>
                <a:lnTo>
                  <a:pt x="261938" y="990600"/>
                </a:lnTo>
                <a:lnTo>
                  <a:pt x="287338" y="987425"/>
                </a:lnTo>
                <a:lnTo>
                  <a:pt x="312738" y="977900"/>
                </a:lnTo>
                <a:lnTo>
                  <a:pt x="338138" y="9652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4" name="Freeform 43"/>
          <p:cNvSpPr/>
          <p:nvPr/>
        </p:nvSpPr>
        <p:spPr>
          <a:xfrm>
            <a:off x="4884353" y="5271864"/>
            <a:ext cx="275705" cy="619126"/>
          </a:xfrm>
          <a:custGeom>
            <a:avLst/>
            <a:gdLst/>
            <a:ahLst/>
            <a:cxnLst/>
            <a:rect l="0" t="0" r="0" b="0"/>
            <a:pathLst>
              <a:path w="482601" h="812801">
                <a:moveTo>
                  <a:pt x="63500" y="95250"/>
                </a:moveTo>
                <a:lnTo>
                  <a:pt x="84137" y="80962"/>
                </a:lnTo>
                <a:lnTo>
                  <a:pt x="146050" y="38100"/>
                </a:lnTo>
                <a:lnTo>
                  <a:pt x="214312" y="0"/>
                </a:lnTo>
                <a:lnTo>
                  <a:pt x="254000" y="0"/>
                </a:lnTo>
                <a:lnTo>
                  <a:pt x="274637" y="20637"/>
                </a:lnTo>
                <a:lnTo>
                  <a:pt x="285750" y="44450"/>
                </a:lnTo>
                <a:lnTo>
                  <a:pt x="288925" y="71437"/>
                </a:lnTo>
                <a:lnTo>
                  <a:pt x="285750" y="101600"/>
                </a:lnTo>
                <a:lnTo>
                  <a:pt x="279400" y="134937"/>
                </a:lnTo>
                <a:lnTo>
                  <a:pt x="273050" y="171450"/>
                </a:lnTo>
                <a:lnTo>
                  <a:pt x="265112" y="209550"/>
                </a:lnTo>
                <a:lnTo>
                  <a:pt x="254000" y="247650"/>
                </a:lnTo>
                <a:lnTo>
                  <a:pt x="239712" y="285750"/>
                </a:lnTo>
                <a:lnTo>
                  <a:pt x="222250" y="323850"/>
                </a:lnTo>
                <a:lnTo>
                  <a:pt x="204787" y="357187"/>
                </a:lnTo>
                <a:lnTo>
                  <a:pt x="190500" y="381000"/>
                </a:lnTo>
                <a:lnTo>
                  <a:pt x="165100" y="425450"/>
                </a:lnTo>
                <a:lnTo>
                  <a:pt x="150812" y="452437"/>
                </a:lnTo>
                <a:lnTo>
                  <a:pt x="133350" y="482600"/>
                </a:lnTo>
                <a:lnTo>
                  <a:pt x="115887" y="512762"/>
                </a:lnTo>
                <a:lnTo>
                  <a:pt x="101600" y="539750"/>
                </a:lnTo>
                <a:lnTo>
                  <a:pt x="76200" y="596900"/>
                </a:lnTo>
                <a:lnTo>
                  <a:pt x="63500" y="625475"/>
                </a:lnTo>
                <a:lnTo>
                  <a:pt x="50800" y="647700"/>
                </a:lnTo>
                <a:lnTo>
                  <a:pt x="38100" y="671512"/>
                </a:lnTo>
                <a:lnTo>
                  <a:pt x="25400" y="704850"/>
                </a:lnTo>
                <a:lnTo>
                  <a:pt x="6350" y="762000"/>
                </a:lnTo>
                <a:lnTo>
                  <a:pt x="1587" y="777875"/>
                </a:lnTo>
                <a:lnTo>
                  <a:pt x="0" y="787400"/>
                </a:lnTo>
                <a:lnTo>
                  <a:pt x="1587" y="795337"/>
                </a:lnTo>
                <a:lnTo>
                  <a:pt x="6350" y="806450"/>
                </a:lnTo>
                <a:lnTo>
                  <a:pt x="17462" y="812800"/>
                </a:lnTo>
                <a:lnTo>
                  <a:pt x="38100" y="806450"/>
                </a:lnTo>
                <a:lnTo>
                  <a:pt x="63500" y="795337"/>
                </a:lnTo>
                <a:lnTo>
                  <a:pt x="88900" y="787400"/>
                </a:lnTo>
                <a:lnTo>
                  <a:pt x="115887" y="782637"/>
                </a:lnTo>
                <a:lnTo>
                  <a:pt x="146050" y="781050"/>
                </a:lnTo>
                <a:lnTo>
                  <a:pt x="176212" y="776287"/>
                </a:lnTo>
                <a:lnTo>
                  <a:pt x="203200" y="762000"/>
                </a:lnTo>
                <a:lnTo>
                  <a:pt x="230187" y="747712"/>
                </a:lnTo>
                <a:lnTo>
                  <a:pt x="260350" y="742950"/>
                </a:lnTo>
                <a:lnTo>
                  <a:pt x="317500" y="742950"/>
                </a:lnTo>
                <a:lnTo>
                  <a:pt x="368300" y="742950"/>
                </a:lnTo>
                <a:lnTo>
                  <a:pt x="393700" y="744537"/>
                </a:lnTo>
                <a:lnTo>
                  <a:pt x="419100" y="749300"/>
                </a:lnTo>
                <a:lnTo>
                  <a:pt x="442912" y="757237"/>
                </a:lnTo>
                <a:lnTo>
                  <a:pt x="463550" y="768350"/>
                </a:lnTo>
                <a:lnTo>
                  <a:pt x="482600" y="78105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5" name="Freeform 44"/>
          <p:cNvSpPr/>
          <p:nvPr/>
        </p:nvSpPr>
        <p:spPr>
          <a:xfrm>
            <a:off x="7387455" y="3109766"/>
            <a:ext cx="130598" cy="522387"/>
          </a:xfrm>
          <a:custGeom>
            <a:avLst/>
            <a:gdLst/>
            <a:ahLst/>
            <a:cxnLst/>
            <a:rect l="0" t="0" r="0" b="0"/>
            <a:pathLst>
              <a:path w="228601" h="685801">
                <a:moveTo>
                  <a:pt x="0" y="0"/>
                </a:moveTo>
                <a:lnTo>
                  <a:pt x="22225" y="57150"/>
                </a:lnTo>
                <a:lnTo>
                  <a:pt x="88900" y="228600"/>
                </a:lnTo>
                <a:lnTo>
                  <a:pt x="158750" y="409575"/>
                </a:lnTo>
                <a:lnTo>
                  <a:pt x="190500" y="495300"/>
                </a:lnTo>
                <a:lnTo>
                  <a:pt x="203200" y="533400"/>
                </a:lnTo>
                <a:lnTo>
                  <a:pt x="215900" y="571500"/>
                </a:lnTo>
                <a:lnTo>
                  <a:pt x="225425" y="604837"/>
                </a:lnTo>
                <a:lnTo>
                  <a:pt x="228600" y="628650"/>
                </a:lnTo>
                <a:lnTo>
                  <a:pt x="228600" y="666750"/>
                </a:lnTo>
                <a:lnTo>
                  <a:pt x="228600" y="6858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6" name="Freeform 45"/>
          <p:cNvSpPr/>
          <p:nvPr/>
        </p:nvSpPr>
        <p:spPr>
          <a:xfrm>
            <a:off x="6944880" y="3138785"/>
            <a:ext cx="159619" cy="474018"/>
          </a:xfrm>
          <a:custGeom>
            <a:avLst/>
            <a:gdLst/>
            <a:ahLst/>
            <a:cxnLst/>
            <a:rect l="0" t="0" r="0" b="0"/>
            <a:pathLst>
              <a:path w="279401" h="622301">
                <a:moveTo>
                  <a:pt x="279400" y="0"/>
                </a:moveTo>
                <a:lnTo>
                  <a:pt x="250825" y="57150"/>
                </a:lnTo>
                <a:lnTo>
                  <a:pt x="165100" y="228600"/>
                </a:lnTo>
                <a:lnTo>
                  <a:pt x="76200" y="406400"/>
                </a:lnTo>
                <a:lnTo>
                  <a:pt x="38100" y="482600"/>
                </a:lnTo>
                <a:lnTo>
                  <a:pt x="26987" y="509587"/>
                </a:lnTo>
                <a:lnTo>
                  <a:pt x="19050" y="539750"/>
                </a:lnTo>
                <a:lnTo>
                  <a:pt x="6350" y="596900"/>
                </a:lnTo>
                <a:lnTo>
                  <a:pt x="0" y="6223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7" name="Freeform 46"/>
          <p:cNvSpPr/>
          <p:nvPr/>
        </p:nvSpPr>
        <p:spPr>
          <a:xfrm>
            <a:off x="6748983" y="3728888"/>
            <a:ext cx="282960" cy="725538"/>
          </a:xfrm>
          <a:custGeom>
            <a:avLst/>
            <a:gdLst/>
            <a:ahLst/>
            <a:cxnLst/>
            <a:rect l="0" t="0" r="0" b="0"/>
            <a:pathLst>
              <a:path w="495301" h="952501">
                <a:moveTo>
                  <a:pt x="0" y="139700"/>
                </a:moveTo>
                <a:lnTo>
                  <a:pt x="22225" y="122237"/>
                </a:lnTo>
                <a:lnTo>
                  <a:pt x="88900" y="69850"/>
                </a:lnTo>
                <a:lnTo>
                  <a:pt x="161925" y="17462"/>
                </a:lnTo>
                <a:lnTo>
                  <a:pt x="203200" y="0"/>
                </a:lnTo>
                <a:lnTo>
                  <a:pt x="228600" y="3175"/>
                </a:lnTo>
                <a:lnTo>
                  <a:pt x="254000" y="12700"/>
                </a:lnTo>
                <a:lnTo>
                  <a:pt x="276225" y="26987"/>
                </a:lnTo>
                <a:lnTo>
                  <a:pt x="292100" y="44450"/>
                </a:lnTo>
                <a:lnTo>
                  <a:pt x="304800" y="68262"/>
                </a:lnTo>
                <a:lnTo>
                  <a:pt x="317500" y="101600"/>
                </a:lnTo>
                <a:lnTo>
                  <a:pt x="327025" y="139700"/>
                </a:lnTo>
                <a:lnTo>
                  <a:pt x="330200" y="177800"/>
                </a:lnTo>
                <a:lnTo>
                  <a:pt x="328612" y="215900"/>
                </a:lnTo>
                <a:lnTo>
                  <a:pt x="323850" y="254000"/>
                </a:lnTo>
                <a:lnTo>
                  <a:pt x="314325" y="288925"/>
                </a:lnTo>
                <a:lnTo>
                  <a:pt x="298450" y="317500"/>
                </a:lnTo>
                <a:lnTo>
                  <a:pt x="280987" y="346075"/>
                </a:lnTo>
                <a:lnTo>
                  <a:pt x="266700" y="381000"/>
                </a:lnTo>
                <a:lnTo>
                  <a:pt x="250825" y="417512"/>
                </a:lnTo>
                <a:lnTo>
                  <a:pt x="228600" y="450850"/>
                </a:lnTo>
                <a:lnTo>
                  <a:pt x="204787" y="481012"/>
                </a:lnTo>
                <a:lnTo>
                  <a:pt x="184150" y="508000"/>
                </a:lnTo>
                <a:lnTo>
                  <a:pt x="165100" y="534987"/>
                </a:lnTo>
                <a:lnTo>
                  <a:pt x="146050" y="565150"/>
                </a:lnTo>
                <a:lnTo>
                  <a:pt x="127000" y="595312"/>
                </a:lnTo>
                <a:lnTo>
                  <a:pt x="107950" y="622300"/>
                </a:lnTo>
                <a:lnTo>
                  <a:pt x="76200" y="666750"/>
                </a:lnTo>
                <a:lnTo>
                  <a:pt x="63500" y="688975"/>
                </a:lnTo>
                <a:lnTo>
                  <a:pt x="50800" y="717550"/>
                </a:lnTo>
                <a:lnTo>
                  <a:pt x="38100" y="746125"/>
                </a:lnTo>
                <a:lnTo>
                  <a:pt x="25400" y="768350"/>
                </a:lnTo>
                <a:lnTo>
                  <a:pt x="14287" y="788987"/>
                </a:lnTo>
                <a:lnTo>
                  <a:pt x="6350" y="812800"/>
                </a:lnTo>
                <a:lnTo>
                  <a:pt x="1587" y="836612"/>
                </a:lnTo>
                <a:lnTo>
                  <a:pt x="0" y="857250"/>
                </a:lnTo>
                <a:lnTo>
                  <a:pt x="3175" y="874712"/>
                </a:lnTo>
                <a:lnTo>
                  <a:pt x="12700" y="889000"/>
                </a:lnTo>
                <a:lnTo>
                  <a:pt x="30162" y="898525"/>
                </a:lnTo>
                <a:lnTo>
                  <a:pt x="57150" y="901700"/>
                </a:lnTo>
                <a:lnTo>
                  <a:pt x="87312" y="903287"/>
                </a:lnTo>
                <a:lnTo>
                  <a:pt x="114300" y="908050"/>
                </a:lnTo>
                <a:lnTo>
                  <a:pt x="141287" y="912812"/>
                </a:lnTo>
                <a:lnTo>
                  <a:pt x="171450" y="914400"/>
                </a:lnTo>
                <a:lnTo>
                  <a:pt x="201612" y="917575"/>
                </a:lnTo>
                <a:lnTo>
                  <a:pt x="228600" y="927100"/>
                </a:lnTo>
                <a:lnTo>
                  <a:pt x="255587" y="936625"/>
                </a:lnTo>
                <a:lnTo>
                  <a:pt x="285750" y="939800"/>
                </a:lnTo>
                <a:lnTo>
                  <a:pt x="336550" y="939800"/>
                </a:lnTo>
                <a:lnTo>
                  <a:pt x="357187" y="941387"/>
                </a:lnTo>
                <a:lnTo>
                  <a:pt x="381000" y="946150"/>
                </a:lnTo>
                <a:lnTo>
                  <a:pt x="406400" y="950912"/>
                </a:lnTo>
                <a:lnTo>
                  <a:pt x="431800" y="952500"/>
                </a:lnTo>
                <a:lnTo>
                  <a:pt x="455612" y="950912"/>
                </a:lnTo>
                <a:lnTo>
                  <a:pt x="476250" y="946150"/>
                </a:lnTo>
                <a:lnTo>
                  <a:pt x="495300" y="9398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8" name="Freeform 47"/>
          <p:cNvSpPr/>
          <p:nvPr/>
        </p:nvSpPr>
        <p:spPr>
          <a:xfrm>
            <a:off x="7462730" y="3791768"/>
            <a:ext cx="222197" cy="682006"/>
          </a:xfrm>
          <a:custGeom>
            <a:avLst/>
            <a:gdLst/>
            <a:ahLst/>
            <a:cxnLst/>
            <a:rect l="0" t="0" r="0" b="0"/>
            <a:pathLst>
              <a:path w="388939" h="895351">
                <a:moveTo>
                  <a:pt x="46038" y="133350"/>
                </a:moveTo>
                <a:lnTo>
                  <a:pt x="71438" y="119062"/>
                </a:lnTo>
                <a:lnTo>
                  <a:pt x="147638" y="76200"/>
                </a:lnTo>
                <a:lnTo>
                  <a:pt x="228600" y="30162"/>
                </a:lnTo>
                <a:lnTo>
                  <a:pt x="268288" y="6350"/>
                </a:lnTo>
                <a:lnTo>
                  <a:pt x="288925" y="0"/>
                </a:lnTo>
                <a:lnTo>
                  <a:pt x="312738" y="6350"/>
                </a:lnTo>
                <a:lnTo>
                  <a:pt x="334963" y="20637"/>
                </a:lnTo>
                <a:lnTo>
                  <a:pt x="350838" y="38100"/>
                </a:lnTo>
                <a:lnTo>
                  <a:pt x="360363" y="61912"/>
                </a:lnTo>
                <a:lnTo>
                  <a:pt x="363538" y="95250"/>
                </a:lnTo>
                <a:lnTo>
                  <a:pt x="361950" y="130175"/>
                </a:lnTo>
                <a:lnTo>
                  <a:pt x="357188" y="158750"/>
                </a:lnTo>
                <a:lnTo>
                  <a:pt x="349250" y="187325"/>
                </a:lnTo>
                <a:lnTo>
                  <a:pt x="338138" y="222250"/>
                </a:lnTo>
                <a:lnTo>
                  <a:pt x="325438" y="260350"/>
                </a:lnTo>
                <a:lnTo>
                  <a:pt x="312738" y="298450"/>
                </a:lnTo>
                <a:lnTo>
                  <a:pt x="298450" y="334962"/>
                </a:lnTo>
                <a:lnTo>
                  <a:pt x="280988" y="368300"/>
                </a:lnTo>
                <a:lnTo>
                  <a:pt x="261938" y="401637"/>
                </a:lnTo>
                <a:lnTo>
                  <a:pt x="242888" y="438150"/>
                </a:lnTo>
                <a:lnTo>
                  <a:pt x="223838" y="471487"/>
                </a:lnTo>
                <a:lnTo>
                  <a:pt x="204788" y="495300"/>
                </a:lnTo>
                <a:lnTo>
                  <a:pt x="185738" y="519112"/>
                </a:lnTo>
                <a:lnTo>
                  <a:pt x="166688" y="552450"/>
                </a:lnTo>
                <a:lnTo>
                  <a:pt x="147638" y="587375"/>
                </a:lnTo>
                <a:lnTo>
                  <a:pt x="128588" y="615950"/>
                </a:lnTo>
                <a:lnTo>
                  <a:pt x="111125" y="642937"/>
                </a:lnTo>
                <a:lnTo>
                  <a:pt x="96838" y="673100"/>
                </a:lnTo>
                <a:lnTo>
                  <a:pt x="82550" y="703262"/>
                </a:lnTo>
                <a:lnTo>
                  <a:pt x="65088" y="730250"/>
                </a:lnTo>
                <a:lnTo>
                  <a:pt x="47625" y="757237"/>
                </a:lnTo>
                <a:lnTo>
                  <a:pt x="33338" y="787400"/>
                </a:lnTo>
                <a:lnTo>
                  <a:pt x="20638" y="815975"/>
                </a:lnTo>
                <a:lnTo>
                  <a:pt x="7938" y="838200"/>
                </a:lnTo>
                <a:lnTo>
                  <a:pt x="0" y="854075"/>
                </a:lnTo>
                <a:lnTo>
                  <a:pt x="1588" y="863600"/>
                </a:lnTo>
                <a:lnTo>
                  <a:pt x="20638" y="882650"/>
                </a:lnTo>
                <a:lnTo>
                  <a:pt x="36513" y="892175"/>
                </a:lnTo>
                <a:lnTo>
                  <a:pt x="58738" y="895350"/>
                </a:lnTo>
                <a:lnTo>
                  <a:pt x="85725" y="892175"/>
                </a:lnTo>
                <a:lnTo>
                  <a:pt x="115888" y="882650"/>
                </a:lnTo>
                <a:lnTo>
                  <a:pt x="149225" y="873125"/>
                </a:lnTo>
                <a:lnTo>
                  <a:pt x="185738" y="869950"/>
                </a:lnTo>
                <a:lnTo>
                  <a:pt x="222250" y="869950"/>
                </a:lnTo>
                <a:lnTo>
                  <a:pt x="255588" y="869950"/>
                </a:lnTo>
                <a:lnTo>
                  <a:pt x="312738" y="869950"/>
                </a:lnTo>
                <a:lnTo>
                  <a:pt x="363538" y="869950"/>
                </a:lnTo>
                <a:lnTo>
                  <a:pt x="388938" y="86995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9" name="Freeform 48"/>
          <p:cNvSpPr/>
          <p:nvPr/>
        </p:nvSpPr>
        <p:spPr>
          <a:xfrm>
            <a:off x="2768505" y="1087936"/>
            <a:ext cx="207686" cy="425649"/>
          </a:xfrm>
          <a:custGeom>
            <a:avLst/>
            <a:gdLst/>
            <a:ahLst/>
            <a:cxnLst/>
            <a:rect l="0" t="0" r="0" b="0"/>
            <a:pathLst>
              <a:path w="363539" h="558801">
                <a:moveTo>
                  <a:pt x="71438" y="0"/>
                </a:moveTo>
                <a:lnTo>
                  <a:pt x="92075" y="12700"/>
                </a:lnTo>
                <a:lnTo>
                  <a:pt x="153988" y="50800"/>
                </a:lnTo>
                <a:lnTo>
                  <a:pt x="212725" y="95250"/>
                </a:lnTo>
                <a:lnTo>
                  <a:pt x="223838" y="127000"/>
                </a:lnTo>
                <a:lnTo>
                  <a:pt x="209550" y="153987"/>
                </a:lnTo>
                <a:lnTo>
                  <a:pt x="192088" y="184150"/>
                </a:lnTo>
                <a:lnTo>
                  <a:pt x="174625" y="217487"/>
                </a:lnTo>
                <a:lnTo>
                  <a:pt x="160338" y="254000"/>
                </a:lnTo>
                <a:lnTo>
                  <a:pt x="146050" y="287337"/>
                </a:lnTo>
                <a:lnTo>
                  <a:pt x="128588" y="311150"/>
                </a:lnTo>
                <a:lnTo>
                  <a:pt x="90488" y="349250"/>
                </a:lnTo>
                <a:lnTo>
                  <a:pt x="73025" y="369887"/>
                </a:lnTo>
                <a:lnTo>
                  <a:pt x="58738" y="393700"/>
                </a:lnTo>
                <a:lnTo>
                  <a:pt x="44450" y="420687"/>
                </a:lnTo>
                <a:lnTo>
                  <a:pt x="26988" y="450850"/>
                </a:lnTo>
                <a:lnTo>
                  <a:pt x="11113" y="479425"/>
                </a:lnTo>
                <a:lnTo>
                  <a:pt x="1588" y="501650"/>
                </a:lnTo>
                <a:lnTo>
                  <a:pt x="0" y="520700"/>
                </a:lnTo>
                <a:lnTo>
                  <a:pt x="7938" y="539750"/>
                </a:lnTo>
                <a:lnTo>
                  <a:pt x="22225" y="554037"/>
                </a:lnTo>
                <a:lnTo>
                  <a:pt x="39688" y="558800"/>
                </a:lnTo>
                <a:lnTo>
                  <a:pt x="84138" y="558800"/>
                </a:lnTo>
                <a:lnTo>
                  <a:pt x="111125" y="555625"/>
                </a:lnTo>
                <a:lnTo>
                  <a:pt x="141288" y="546100"/>
                </a:lnTo>
                <a:lnTo>
                  <a:pt x="173038" y="534987"/>
                </a:lnTo>
                <a:lnTo>
                  <a:pt x="204788" y="527050"/>
                </a:lnTo>
                <a:lnTo>
                  <a:pt x="234950" y="522287"/>
                </a:lnTo>
                <a:lnTo>
                  <a:pt x="261938" y="520700"/>
                </a:lnTo>
                <a:lnTo>
                  <a:pt x="306388" y="520700"/>
                </a:lnTo>
                <a:lnTo>
                  <a:pt x="325438" y="515937"/>
                </a:lnTo>
                <a:lnTo>
                  <a:pt x="344488" y="501650"/>
                </a:lnTo>
                <a:lnTo>
                  <a:pt x="363538" y="4826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0" name="Freeform 49"/>
          <p:cNvSpPr/>
          <p:nvPr/>
        </p:nvSpPr>
        <p:spPr>
          <a:xfrm>
            <a:off x="2997958" y="1194348"/>
            <a:ext cx="166874" cy="232173"/>
          </a:xfrm>
          <a:custGeom>
            <a:avLst/>
            <a:gdLst/>
            <a:ahLst/>
            <a:cxnLst/>
            <a:rect l="0" t="0" r="0" b="0"/>
            <a:pathLst>
              <a:path w="292101" h="304801">
                <a:moveTo>
                  <a:pt x="292100" y="0"/>
                </a:moveTo>
                <a:lnTo>
                  <a:pt x="263525" y="28575"/>
                </a:lnTo>
                <a:lnTo>
                  <a:pt x="177800" y="114300"/>
                </a:lnTo>
                <a:lnTo>
                  <a:pt x="87312" y="204787"/>
                </a:lnTo>
                <a:lnTo>
                  <a:pt x="44450" y="247650"/>
                </a:lnTo>
                <a:lnTo>
                  <a:pt x="26987" y="266700"/>
                </a:lnTo>
                <a:lnTo>
                  <a:pt x="12700" y="285750"/>
                </a:lnTo>
                <a:lnTo>
                  <a:pt x="0" y="3048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1" name="Freeform 50"/>
          <p:cNvSpPr/>
          <p:nvPr/>
        </p:nvSpPr>
        <p:spPr>
          <a:xfrm>
            <a:off x="3041489" y="1116955"/>
            <a:ext cx="123342" cy="406302"/>
          </a:xfrm>
          <a:custGeom>
            <a:avLst/>
            <a:gdLst/>
            <a:ahLst/>
            <a:cxnLst/>
            <a:rect l="0" t="0" r="0" b="0"/>
            <a:pathLst>
              <a:path w="215901" h="533401">
                <a:moveTo>
                  <a:pt x="0" y="0"/>
                </a:moveTo>
                <a:lnTo>
                  <a:pt x="17462" y="47625"/>
                </a:lnTo>
                <a:lnTo>
                  <a:pt x="69850" y="190500"/>
                </a:lnTo>
                <a:lnTo>
                  <a:pt x="125412" y="341312"/>
                </a:lnTo>
                <a:lnTo>
                  <a:pt x="152400" y="412750"/>
                </a:lnTo>
                <a:lnTo>
                  <a:pt x="177800" y="469900"/>
                </a:lnTo>
                <a:lnTo>
                  <a:pt x="203200" y="514350"/>
                </a:lnTo>
                <a:lnTo>
                  <a:pt x="215900" y="5334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2" name="Freeform 51"/>
          <p:cNvSpPr/>
          <p:nvPr/>
        </p:nvSpPr>
        <p:spPr>
          <a:xfrm>
            <a:off x="3251894" y="1020216"/>
            <a:ext cx="195896" cy="493366"/>
          </a:xfrm>
          <a:custGeom>
            <a:avLst/>
            <a:gdLst/>
            <a:ahLst/>
            <a:cxnLst/>
            <a:rect l="0" t="0" r="0" b="0"/>
            <a:pathLst>
              <a:path w="342901" h="647701">
                <a:moveTo>
                  <a:pt x="38100" y="152400"/>
                </a:moveTo>
                <a:lnTo>
                  <a:pt x="53975" y="133350"/>
                </a:lnTo>
                <a:lnTo>
                  <a:pt x="101600" y="76200"/>
                </a:lnTo>
                <a:lnTo>
                  <a:pt x="153987" y="19050"/>
                </a:lnTo>
                <a:lnTo>
                  <a:pt x="184150" y="0"/>
                </a:lnTo>
                <a:lnTo>
                  <a:pt x="203200" y="4762"/>
                </a:lnTo>
                <a:lnTo>
                  <a:pt x="222250" y="19050"/>
                </a:lnTo>
                <a:lnTo>
                  <a:pt x="238125" y="38100"/>
                </a:lnTo>
                <a:lnTo>
                  <a:pt x="247650" y="57150"/>
                </a:lnTo>
                <a:lnTo>
                  <a:pt x="252412" y="80962"/>
                </a:lnTo>
                <a:lnTo>
                  <a:pt x="254000" y="114300"/>
                </a:lnTo>
                <a:lnTo>
                  <a:pt x="250825" y="149225"/>
                </a:lnTo>
                <a:lnTo>
                  <a:pt x="241300" y="177800"/>
                </a:lnTo>
                <a:lnTo>
                  <a:pt x="215900" y="234950"/>
                </a:lnTo>
                <a:lnTo>
                  <a:pt x="201612" y="268287"/>
                </a:lnTo>
                <a:lnTo>
                  <a:pt x="184150" y="304800"/>
                </a:lnTo>
                <a:lnTo>
                  <a:pt x="166687" y="338137"/>
                </a:lnTo>
                <a:lnTo>
                  <a:pt x="152400" y="361950"/>
                </a:lnTo>
                <a:lnTo>
                  <a:pt x="127000" y="406400"/>
                </a:lnTo>
                <a:lnTo>
                  <a:pt x="112712" y="433387"/>
                </a:lnTo>
                <a:lnTo>
                  <a:pt x="95250" y="463550"/>
                </a:lnTo>
                <a:lnTo>
                  <a:pt x="63500" y="514350"/>
                </a:lnTo>
                <a:lnTo>
                  <a:pt x="38100" y="552450"/>
                </a:lnTo>
                <a:lnTo>
                  <a:pt x="12700" y="590550"/>
                </a:lnTo>
                <a:lnTo>
                  <a:pt x="3175" y="609600"/>
                </a:lnTo>
                <a:lnTo>
                  <a:pt x="0" y="628650"/>
                </a:lnTo>
                <a:lnTo>
                  <a:pt x="4762" y="642937"/>
                </a:lnTo>
                <a:lnTo>
                  <a:pt x="19050" y="647700"/>
                </a:lnTo>
                <a:lnTo>
                  <a:pt x="57150" y="647700"/>
                </a:lnTo>
                <a:lnTo>
                  <a:pt x="79375" y="644525"/>
                </a:lnTo>
                <a:lnTo>
                  <a:pt x="107950" y="635000"/>
                </a:lnTo>
                <a:lnTo>
                  <a:pt x="138112" y="625475"/>
                </a:lnTo>
                <a:lnTo>
                  <a:pt x="165100" y="622300"/>
                </a:lnTo>
                <a:lnTo>
                  <a:pt x="222250" y="622300"/>
                </a:lnTo>
                <a:lnTo>
                  <a:pt x="279400" y="622300"/>
                </a:lnTo>
                <a:lnTo>
                  <a:pt x="323850" y="622300"/>
                </a:lnTo>
                <a:lnTo>
                  <a:pt x="342900" y="6223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3" name="Freeform 52"/>
          <p:cNvSpPr/>
          <p:nvPr/>
        </p:nvSpPr>
        <p:spPr>
          <a:xfrm>
            <a:off x="3513089" y="1078262"/>
            <a:ext cx="203151" cy="348259"/>
          </a:xfrm>
          <a:custGeom>
            <a:avLst/>
            <a:gdLst/>
            <a:ahLst/>
            <a:cxnLst/>
            <a:rect l="0" t="0" r="0" b="0"/>
            <a:pathLst>
              <a:path w="355601" h="457201">
                <a:moveTo>
                  <a:pt x="355600" y="0"/>
                </a:moveTo>
                <a:lnTo>
                  <a:pt x="322262" y="42862"/>
                </a:lnTo>
                <a:lnTo>
                  <a:pt x="222250" y="171450"/>
                </a:lnTo>
                <a:lnTo>
                  <a:pt x="117475" y="309562"/>
                </a:lnTo>
                <a:lnTo>
                  <a:pt x="69850" y="381000"/>
                </a:lnTo>
                <a:lnTo>
                  <a:pt x="52387" y="414337"/>
                </a:lnTo>
                <a:lnTo>
                  <a:pt x="38100" y="438150"/>
                </a:lnTo>
                <a:lnTo>
                  <a:pt x="25400" y="452437"/>
                </a:lnTo>
                <a:lnTo>
                  <a:pt x="12700" y="457200"/>
                </a:lnTo>
                <a:lnTo>
                  <a:pt x="0" y="4572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4" name="Freeform 53"/>
          <p:cNvSpPr/>
          <p:nvPr/>
        </p:nvSpPr>
        <p:spPr>
          <a:xfrm>
            <a:off x="3592898" y="1078259"/>
            <a:ext cx="116087" cy="377280"/>
          </a:xfrm>
          <a:custGeom>
            <a:avLst/>
            <a:gdLst/>
            <a:ahLst/>
            <a:cxnLst/>
            <a:rect l="0" t="0" r="0" b="0"/>
            <a:pathLst>
              <a:path w="203201" h="495301">
                <a:moveTo>
                  <a:pt x="0" y="0"/>
                </a:moveTo>
                <a:lnTo>
                  <a:pt x="20637" y="47625"/>
                </a:lnTo>
                <a:lnTo>
                  <a:pt x="82550" y="190500"/>
                </a:lnTo>
                <a:lnTo>
                  <a:pt x="146050" y="339725"/>
                </a:lnTo>
                <a:lnTo>
                  <a:pt x="171450" y="406400"/>
                </a:lnTo>
                <a:lnTo>
                  <a:pt x="190500" y="463550"/>
                </a:lnTo>
                <a:lnTo>
                  <a:pt x="203200" y="4953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5" name="Freeform 54"/>
          <p:cNvSpPr/>
          <p:nvPr/>
        </p:nvSpPr>
        <p:spPr>
          <a:xfrm>
            <a:off x="3820534" y="962173"/>
            <a:ext cx="229452" cy="609452"/>
          </a:xfrm>
          <a:custGeom>
            <a:avLst/>
            <a:gdLst/>
            <a:ahLst/>
            <a:cxnLst/>
            <a:rect l="0" t="0" r="0" b="0"/>
            <a:pathLst>
              <a:path w="401639" h="800101">
                <a:moveTo>
                  <a:pt x="7938" y="152400"/>
                </a:moveTo>
                <a:lnTo>
                  <a:pt x="28575" y="133350"/>
                </a:lnTo>
                <a:lnTo>
                  <a:pt x="90488" y="76200"/>
                </a:lnTo>
                <a:lnTo>
                  <a:pt x="158750" y="19050"/>
                </a:lnTo>
                <a:lnTo>
                  <a:pt x="198438" y="0"/>
                </a:lnTo>
                <a:lnTo>
                  <a:pt x="220663" y="4762"/>
                </a:lnTo>
                <a:lnTo>
                  <a:pt x="236538" y="19050"/>
                </a:lnTo>
                <a:lnTo>
                  <a:pt x="261938" y="63500"/>
                </a:lnTo>
                <a:lnTo>
                  <a:pt x="271463" y="90487"/>
                </a:lnTo>
                <a:lnTo>
                  <a:pt x="274638" y="120650"/>
                </a:lnTo>
                <a:lnTo>
                  <a:pt x="273050" y="153987"/>
                </a:lnTo>
                <a:lnTo>
                  <a:pt x="268288" y="190500"/>
                </a:lnTo>
                <a:lnTo>
                  <a:pt x="260350" y="228600"/>
                </a:lnTo>
                <a:lnTo>
                  <a:pt x="249238" y="266700"/>
                </a:lnTo>
                <a:lnTo>
                  <a:pt x="236538" y="301625"/>
                </a:lnTo>
                <a:lnTo>
                  <a:pt x="223838" y="330200"/>
                </a:lnTo>
                <a:lnTo>
                  <a:pt x="198438" y="387350"/>
                </a:lnTo>
                <a:lnTo>
                  <a:pt x="184150" y="417512"/>
                </a:lnTo>
                <a:lnTo>
                  <a:pt x="166688" y="444500"/>
                </a:lnTo>
                <a:lnTo>
                  <a:pt x="149225" y="471487"/>
                </a:lnTo>
                <a:lnTo>
                  <a:pt x="134938" y="501650"/>
                </a:lnTo>
                <a:lnTo>
                  <a:pt x="120650" y="534987"/>
                </a:lnTo>
                <a:lnTo>
                  <a:pt x="103188" y="571500"/>
                </a:lnTo>
                <a:lnTo>
                  <a:pt x="85725" y="604837"/>
                </a:lnTo>
                <a:lnTo>
                  <a:pt x="71438" y="628650"/>
                </a:lnTo>
                <a:lnTo>
                  <a:pt x="57150" y="652462"/>
                </a:lnTo>
                <a:lnTo>
                  <a:pt x="39688" y="685800"/>
                </a:lnTo>
                <a:lnTo>
                  <a:pt x="14288" y="742950"/>
                </a:lnTo>
                <a:lnTo>
                  <a:pt x="1588" y="781050"/>
                </a:lnTo>
                <a:lnTo>
                  <a:pt x="0" y="795337"/>
                </a:lnTo>
                <a:lnTo>
                  <a:pt x="7938" y="800100"/>
                </a:lnTo>
                <a:lnTo>
                  <a:pt x="22225" y="796925"/>
                </a:lnTo>
                <a:lnTo>
                  <a:pt x="39688" y="787400"/>
                </a:lnTo>
                <a:lnTo>
                  <a:pt x="60325" y="776287"/>
                </a:lnTo>
                <a:lnTo>
                  <a:pt x="84138" y="768350"/>
                </a:lnTo>
                <a:lnTo>
                  <a:pt x="141288" y="749300"/>
                </a:lnTo>
                <a:lnTo>
                  <a:pt x="173038" y="738187"/>
                </a:lnTo>
                <a:lnTo>
                  <a:pt x="204788" y="730250"/>
                </a:lnTo>
                <a:lnTo>
                  <a:pt x="236538" y="725487"/>
                </a:lnTo>
                <a:lnTo>
                  <a:pt x="268288" y="723900"/>
                </a:lnTo>
                <a:lnTo>
                  <a:pt x="325438" y="723900"/>
                </a:lnTo>
                <a:lnTo>
                  <a:pt x="376238" y="723900"/>
                </a:lnTo>
                <a:lnTo>
                  <a:pt x="401638" y="7239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6" name="Freeform 55"/>
          <p:cNvSpPr/>
          <p:nvPr/>
        </p:nvSpPr>
        <p:spPr>
          <a:xfrm>
            <a:off x="4100774" y="1136302"/>
            <a:ext cx="261194" cy="261194"/>
          </a:xfrm>
          <a:custGeom>
            <a:avLst/>
            <a:gdLst/>
            <a:ahLst/>
            <a:cxnLst/>
            <a:rect l="0" t="0" r="0" b="0"/>
            <a:pathLst>
              <a:path w="457201" h="342901">
                <a:moveTo>
                  <a:pt x="457200" y="0"/>
                </a:moveTo>
                <a:lnTo>
                  <a:pt x="427037" y="20637"/>
                </a:lnTo>
                <a:lnTo>
                  <a:pt x="336550" y="82550"/>
                </a:lnTo>
                <a:lnTo>
                  <a:pt x="239712" y="149225"/>
                </a:lnTo>
                <a:lnTo>
                  <a:pt x="190500" y="184150"/>
                </a:lnTo>
                <a:lnTo>
                  <a:pt x="146050" y="222250"/>
                </a:lnTo>
                <a:lnTo>
                  <a:pt x="101600" y="260350"/>
                </a:lnTo>
                <a:lnTo>
                  <a:pt x="57150" y="298450"/>
                </a:lnTo>
                <a:lnTo>
                  <a:pt x="38100" y="315912"/>
                </a:lnTo>
                <a:lnTo>
                  <a:pt x="19050" y="330200"/>
                </a:lnTo>
                <a:lnTo>
                  <a:pt x="0" y="3429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7" name="Freeform 56"/>
          <p:cNvSpPr/>
          <p:nvPr/>
        </p:nvSpPr>
        <p:spPr>
          <a:xfrm>
            <a:off x="4195093" y="1049238"/>
            <a:ext cx="130598" cy="377280"/>
          </a:xfrm>
          <a:custGeom>
            <a:avLst/>
            <a:gdLst/>
            <a:ahLst/>
            <a:cxnLst/>
            <a:rect l="0" t="0" r="0" b="0"/>
            <a:pathLst>
              <a:path w="228601" h="495301">
                <a:moveTo>
                  <a:pt x="0" y="0"/>
                </a:moveTo>
                <a:lnTo>
                  <a:pt x="25400" y="57150"/>
                </a:lnTo>
                <a:lnTo>
                  <a:pt x="101600" y="228600"/>
                </a:lnTo>
                <a:lnTo>
                  <a:pt x="180975" y="404812"/>
                </a:lnTo>
                <a:lnTo>
                  <a:pt x="215900" y="476250"/>
                </a:lnTo>
                <a:lnTo>
                  <a:pt x="228600" y="4953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8" name="Freeform 57"/>
          <p:cNvSpPr/>
          <p:nvPr/>
        </p:nvSpPr>
        <p:spPr>
          <a:xfrm>
            <a:off x="4456286" y="894457"/>
            <a:ext cx="210407" cy="590104"/>
          </a:xfrm>
          <a:custGeom>
            <a:avLst/>
            <a:gdLst/>
            <a:ahLst/>
            <a:cxnLst/>
            <a:rect l="0" t="0" r="0" b="0"/>
            <a:pathLst>
              <a:path w="368301" h="774701">
                <a:moveTo>
                  <a:pt x="63500" y="139700"/>
                </a:moveTo>
                <a:lnTo>
                  <a:pt x="79375" y="120650"/>
                </a:lnTo>
                <a:lnTo>
                  <a:pt x="127000" y="63500"/>
                </a:lnTo>
                <a:lnTo>
                  <a:pt x="179387" y="9525"/>
                </a:lnTo>
                <a:lnTo>
                  <a:pt x="209550" y="0"/>
                </a:lnTo>
                <a:lnTo>
                  <a:pt x="227012" y="15875"/>
                </a:lnTo>
                <a:lnTo>
                  <a:pt x="241300" y="38100"/>
                </a:lnTo>
                <a:lnTo>
                  <a:pt x="252412" y="65087"/>
                </a:lnTo>
                <a:lnTo>
                  <a:pt x="260350" y="95250"/>
                </a:lnTo>
                <a:lnTo>
                  <a:pt x="263525" y="128587"/>
                </a:lnTo>
                <a:lnTo>
                  <a:pt x="260350" y="165100"/>
                </a:lnTo>
                <a:lnTo>
                  <a:pt x="254000" y="203200"/>
                </a:lnTo>
                <a:lnTo>
                  <a:pt x="247650" y="241300"/>
                </a:lnTo>
                <a:lnTo>
                  <a:pt x="239712" y="279400"/>
                </a:lnTo>
                <a:lnTo>
                  <a:pt x="228600" y="317500"/>
                </a:lnTo>
                <a:lnTo>
                  <a:pt x="214312" y="352425"/>
                </a:lnTo>
                <a:lnTo>
                  <a:pt x="196850" y="381000"/>
                </a:lnTo>
                <a:lnTo>
                  <a:pt x="179387" y="407987"/>
                </a:lnTo>
                <a:lnTo>
                  <a:pt x="165100" y="438150"/>
                </a:lnTo>
                <a:lnTo>
                  <a:pt x="139700" y="495300"/>
                </a:lnTo>
                <a:lnTo>
                  <a:pt x="125412" y="522287"/>
                </a:lnTo>
                <a:lnTo>
                  <a:pt x="107950" y="552450"/>
                </a:lnTo>
                <a:lnTo>
                  <a:pt x="76200" y="603250"/>
                </a:lnTo>
                <a:lnTo>
                  <a:pt x="61912" y="627062"/>
                </a:lnTo>
                <a:lnTo>
                  <a:pt x="44450" y="660400"/>
                </a:lnTo>
                <a:lnTo>
                  <a:pt x="26987" y="693737"/>
                </a:lnTo>
                <a:lnTo>
                  <a:pt x="12700" y="717550"/>
                </a:lnTo>
                <a:lnTo>
                  <a:pt x="3175" y="736600"/>
                </a:lnTo>
                <a:lnTo>
                  <a:pt x="0" y="755650"/>
                </a:lnTo>
                <a:lnTo>
                  <a:pt x="3175" y="769937"/>
                </a:lnTo>
                <a:lnTo>
                  <a:pt x="12700" y="774700"/>
                </a:lnTo>
                <a:lnTo>
                  <a:pt x="44450" y="774700"/>
                </a:lnTo>
                <a:lnTo>
                  <a:pt x="66675" y="771525"/>
                </a:lnTo>
                <a:lnTo>
                  <a:pt x="95250" y="762000"/>
                </a:lnTo>
                <a:lnTo>
                  <a:pt x="128587" y="750887"/>
                </a:lnTo>
                <a:lnTo>
                  <a:pt x="165100" y="742950"/>
                </a:lnTo>
                <a:lnTo>
                  <a:pt x="201612" y="738187"/>
                </a:lnTo>
                <a:lnTo>
                  <a:pt x="234950" y="736600"/>
                </a:lnTo>
                <a:lnTo>
                  <a:pt x="298450" y="736600"/>
                </a:lnTo>
                <a:lnTo>
                  <a:pt x="349250" y="736600"/>
                </a:lnTo>
                <a:lnTo>
                  <a:pt x="368300" y="7366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9" name="Freeform 58"/>
          <p:cNvSpPr/>
          <p:nvPr/>
        </p:nvSpPr>
        <p:spPr>
          <a:xfrm>
            <a:off x="4746501" y="1029893"/>
            <a:ext cx="239428" cy="338585"/>
          </a:xfrm>
          <a:custGeom>
            <a:avLst/>
            <a:gdLst/>
            <a:ahLst/>
            <a:cxnLst/>
            <a:rect l="0" t="0" r="0" b="0"/>
            <a:pathLst>
              <a:path w="419101" h="444501">
                <a:moveTo>
                  <a:pt x="419100" y="0"/>
                </a:moveTo>
                <a:lnTo>
                  <a:pt x="384175" y="33337"/>
                </a:lnTo>
                <a:lnTo>
                  <a:pt x="279400" y="133350"/>
                </a:lnTo>
                <a:lnTo>
                  <a:pt x="169862" y="241300"/>
                </a:lnTo>
                <a:lnTo>
                  <a:pt x="120650" y="298450"/>
                </a:lnTo>
                <a:lnTo>
                  <a:pt x="101600" y="327025"/>
                </a:lnTo>
                <a:lnTo>
                  <a:pt x="82550" y="349250"/>
                </a:lnTo>
                <a:lnTo>
                  <a:pt x="44450" y="387350"/>
                </a:lnTo>
                <a:lnTo>
                  <a:pt x="26987" y="406400"/>
                </a:lnTo>
                <a:lnTo>
                  <a:pt x="12700" y="425450"/>
                </a:lnTo>
                <a:lnTo>
                  <a:pt x="0" y="4445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0" name="Freeform 59"/>
          <p:cNvSpPr/>
          <p:nvPr/>
        </p:nvSpPr>
        <p:spPr>
          <a:xfrm>
            <a:off x="4826311" y="971847"/>
            <a:ext cx="145108" cy="493366"/>
          </a:xfrm>
          <a:custGeom>
            <a:avLst/>
            <a:gdLst/>
            <a:ahLst/>
            <a:cxnLst/>
            <a:rect l="0" t="0" r="0" b="0"/>
            <a:pathLst>
              <a:path w="254001" h="647701">
                <a:moveTo>
                  <a:pt x="0" y="0"/>
                </a:moveTo>
                <a:lnTo>
                  <a:pt x="23812" y="57150"/>
                </a:lnTo>
                <a:lnTo>
                  <a:pt x="95250" y="228600"/>
                </a:lnTo>
                <a:lnTo>
                  <a:pt x="169862" y="407987"/>
                </a:lnTo>
                <a:lnTo>
                  <a:pt x="203200" y="488950"/>
                </a:lnTo>
                <a:lnTo>
                  <a:pt x="215900" y="522287"/>
                </a:lnTo>
                <a:lnTo>
                  <a:pt x="228600" y="558800"/>
                </a:lnTo>
                <a:lnTo>
                  <a:pt x="239712" y="593725"/>
                </a:lnTo>
                <a:lnTo>
                  <a:pt x="247650" y="622300"/>
                </a:lnTo>
                <a:lnTo>
                  <a:pt x="254000" y="6477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1" name="Freeform 60"/>
          <p:cNvSpPr/>
          <p:nvPr/>
        </p:nvSpPr>
        <p:spPr>
          <a:xfrm>
            <a:off x="5039436" y="821903"/>
            <a:ext cx="207686" cy="662658"/>
          </a:xfrm>
          <a:custGeom>
            <a:avLst/>
            <a:gdLst/>
            <a:ahLst/>
            <a:cxnLst/>
            <a:rect l="0" t="0" r="0" b="0"/>
            <a:pathLst>
              <a:path w="363539" h="869951">
                <a:moveTo>
                  <a:pt x="46038" y="82550"/>
                </a:moveTo>
                <a:lnTo>
                  <a:pt x="65088" y="71437"/>
                </a:lnTo>
                <a:lnTo>
                  <a:pt x="122238" y="38100"/>
                </a:lnTo>
                <a:lnTo>
                  <a:pt x="185738" y="6350"/>
                </a:lnTo>
                <a:lnTo>
                  <a:pt x="223838" y="0"/>
                </a:lnTo>
                <a:lnTo>
                  <a:pt x="249238" y="7937"/>
                </a:lnTo>
                <a:lnTo>
                  <a:pt x="274638" y="19050"/>
                </a:lnTo>
                <a:lnTo>
                  <a:pt x="295275" y="33337"/>
                </a:lnTo>
                <a:lnTo>
                  <a:pt x="306388" y="50800"/>
                </a:lnTo>
                <a:lnTo>
                  <a:pt x="311150" y="74612"/>
                </a:lnTo>
                <a:lnTo>
                  <a:pt x="312738" y="107950"/>
                </a:lnTo>
                <a:lnTo>
                  <a:pt x="309563" y="142875"/>
                </a:lnTo>
                <a:lnTo>
                  <a:pt x="300038" y="171450"/>
                </a:lnTo>
                <a:lnTo>
                  <a:pt x="285750" y="198437"/>
                </a:lnTo>
                <a:lnTo>
                  <a:pt x="268288" y="228600"/>
                </a:lnTo>
                <a:lnTo>
                  <a:pt x="250825" y="261937"/>
                </a:lnTo>
                <a:lnTo>
                  <a:pt x="236538" y="298450"/>
                </a:lnTo>
                <a:lnTo>
                  <a:pt x="222250" y="336550"/>
                </a:lnTo>
                <a:lnTo>
                  <a:pt x="204788" y="374650"/>
                </a:lnTo>
                <a:lnTo>
                  <a:pt x="185738" y="409575"/>
                </a:lnTo>
                <a:lnTo>
                  <a:pt x="166688" y="438150"/>
                </a:lnTo>
                <a:lnTo>
                  <a:pt x="149225" y="465137"/>
                </a:lnTo>
                <a:lnTo>
                  <a:pt x="134938" y="495300"/>
                </a:lnTo>
                <a:lnTo>
                  <a:pt x="122238" y="528637"/>
                </a:lnTo>
                <a:lnTo>
                  <a:pt x="109538" y="565150"/>
                </a:lnTo>
                <a:lnTo>
                  <a:pt x="96838" y="600075"/>
                </a:lnTo>
                <a:lnTo>
                  <a:pt x="84138" y="628650"/>
                </a:lnTo>
                <a:lnTo>
                  <a:pt x="58738" y="685800"/>
                </a:lnTo>
                <a:lnTo>
                  <a:pt x="46038" y="719137"/>
                </a:lnTo>
                <a:lnTo>
                  <a:pt x="33338" y="755650"/>
                </a:lnTo>
                <a:lnTo>
                  <a:pt x="20638" y="788987"/>
                </a:lnTo>
                <a:lnTo>
                  <a:pt x="7938" y="812800"/>
                </a:lnTo>
                <a:lnTo>
                  <a:pt x="0" y="831850"/>
                </a:lnTo>
                <a:lnTo>
                  <a:pt x="1588" y="850900"/>
                </a:lnTo>
                <a:lnTo>
                  <a:pt x="9525" y="865187"/>
                </a:lnTo>
                <a:lnTo>
                  <a:pt x="20638" y="869950"/>
                </a:lnTo>
                <a:lnTo>
                  <a:pt x="58738" y="869950"/>
                </a:lnTo>
                <a:lnTo>
                  <a:pt x="115888" y="869950"/>
                </a:lnTo>
                <a:lnTo>
                  <a:pt x="147638" y="866775"/>
                </a:lnTo>
                <a:lnTo>
                  <a:pt x="179388" y="857250"/>
                </a:lnTo>
                <a:lnTo>
                  <a:pt x="211138" y="846137"/>
                </a:lnTo>
                <a:lnTo>
                  <a:pt x="242888" y="838200"/>
                </a:lnTo>
                <a:lnTo>
                  <a:pt x="273050" y="833437"/>
                </a:lnTo>
                <a:lnTo>
                  <a:pt x="300038" y="831850"/>
                </a:lnTo>
                <a:lnTo>
                  <a:pt x="323850" y="827087"/>
                </a:lnTo>
                <a:lnTo>
                  <a:pt x="344488" y="812800"/>
                </a:lnTo>
                <a:lnTo>
                  <a:pt x="363538" y="79375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2" name="Freeform 61"/>
          <p:cNvSpPr/>
          <p:nvPr/>
        </p:nvSpPr>
        <p:spPr>
          <a:xfrm>
            <a:off x="5319676" y="1078262"/>
            <a:ext cx="174130" cy="87065"/>
          </a:xfrm>
          <a:custGeom>
            <a:avLst/>
            <a:gdLst/>
            <a:ahLst/>
            <a:cxnLst/>
            <a:rect l="0" t="0" r="0" b="0"/>
            <a:pathLst>
              <a:path w="304801" h="114301">
                <a:moveTo>
                  <a:pt x="304800" y="0"/>
                </a:moveTo>
                <a:lnTo>
                  <a:pt x="271462" y="11112"/>
                </a:lnTo>
                <a:lnTo>
                  <a:pt x="171450" y="44450"/>
                </a:lnTo>
                <a:lnTo>
                  <a:pt x="66675" y="80962"/>
                </a:lnTo>
                <a:lnTo>
                  <a:pt x="19050" y="101600"/>
                </a:lnTo>
                <a:lnTo>
                  <a:pt x="0" y="1143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3" name="Freeform 62"/>
          <p:cNvSpPr/>
          <p:nvPr/>
        </p:nvSpPr>
        <p:spPr>
          <a:xfrm>
            <a:off x="5334188" y="1281410"/>
            <a:ext cx="152363" cy="38696"/>
          </a:xfrm>
          <a:custGeom>
            <a:avLst/>
            <a:gdLst/>
            <a:ahLst/>
            <a:cxnLst/>
            <a:rect l="0" t="0" r="0" b="0"/>
            <a:pathLst>
              <a:path w="266701" h="50801">
                <a:moveTo>
                  <a:pt x="266700" y="0"/>
                </a:moveTo>
                <a:lnTo>
                  <a:pt x="233362" y="6350"/>
                </a:lnTo>
                <a:lnTo>
                  <a:pt x="133350" y="25400"/>
                </a:lnTo>
                <a:lnTo>
                  <a:pt x="33337" y="44450"/>
                </a:lnTo>
                <a:lnTo>
                  <a:pt x="0" y="508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4" name="Freeform 63"/>
          <p:cNvSpPr/>
          <p:nvPr/>
        </p:nvSpPr>
        <p:spPr>
          <a:xfrm>
            <a:off x="2722252" y="1087936"/>
            <a:ext cx="101576" cy="106413"/>
          </a:xfrm>
          <a:custGeom>
            <a:avLst/>
            <a:gdLst/>
            <a:ahLst/>
            <a:cxnLst/>
            <a:rect l="0" t="0" r="0" b="0"/>
            <a:pathLst>
              <a:path w="177801" h="139701">
                <a:moveTo>
                  <a:pt x="177800" y="0"/>
                </a:moveTo>
                <a:lnTo>
                  <a:pt x="157162" y="12700"/>
                </a:lnTo>
                <a:lnTo>
                  <a:pt x="95250" y="50800"/>
                </a:lnTo>
                <a:lnTo>
                  <a:pt x="31750" y="93662"/>
                </a:lnTo>
                <a:lnTo>
                  <a:pt x="6350" y="120650"/>
                </a:lnTo>
                <a:lnTo>
                  <a:pt x="0" y="139700"/>
                </a:lnTo>
              </a:path>
            </a:pathLst>
          </a:custGeom>
          <a:ln w="38695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239932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759030" y="555211"/>
            <a:ext cx="886781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32</a:t>
            </a:r>
          </a:p>
        </p:txBody>
      </p:sp>
      <p:sp>
        <p:nvSpPr>
          <p:cNvPr id="3" name="Rectangle 2"/>
          <p:cNvSpPr/>
          <p:nvPr/>
        </p:nvSpPr>
        <p:spPr>
          <a:xfrm>
            <a:off x="6749712" y="2063446"/>
            <a:ext cx="813043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sp>
        <p:nvSpPr>
          <p:cNvPr id="4" name="Rectangle 3"/>
          <p:cNvSpPr/>
          <p:nvPr/>
        </p:nvSpPr>
        <p:spPr>
          <a:xfrm>
            <a:off x="4826599" y="1968853"/>
            <a:ext cx="9701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6622176" y="3771376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sp>
        <p:nvSpPr>
          <p:cNvPr id="8" name="Rectangle 7"/>
          <p:cNvSpPr/>
          <p:nvPr/>
        </p:nvSpPr>
        <p:spPr>
          <a:xfrm>
            <a:off x="4430768" y="3655763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6566995" y="1513490"/>
            <a:ext cx="342900" cy="50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510705" y="3037490"/>
            <a:ext cx="342900" cy="50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5581651" y="1466192"/>
            <a:ext cx="394138" cy="499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702723" y="2990193"/>
            <a:ext cx="394138" cy="499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7635110" y="3797652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5648655" y="3844949"/>
            <a:ext cx="576537" cy="92333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Twinkl"/>
                <a:ea typeface="+mn-ea"/>
                <a:cs typeface="+mn-cs"/>
              </a:rPr>
              <a:t>    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7599636" y="3158359"/>
            <a:ext cx="342900" cy="50449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6732534" y="3158358"/>
            <a:ext cx="394138" cy="49924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53896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E2E3726-4D64-4D6B-900B-21821F24E07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22" t="28534" r="29225" b="15101"/>
          <a:stretch/>
        </p:blipFill>
        <p:spPr>
          <a:xfrm>
            <a:off x="2807594" y="798490"/>
            <a:ext cx="6291633" cy="498582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2B65703-0FA5-4685-87AC-0128A4865D8D}"/>
              </a:ext>
            </a:extLst>
          </p:cNvPr>
          <p:cNvSpPr/>
          <p:nvPr/>
        </p:nvSpPr>
        <p:spPr>
          <a:xfrm>
            <a:off x="-32281" y="5784312"/>
            <a:ext cx="122565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Complete on sheet and stick in your books.</a:t>
            </a:r>
          </a:p>
        </p:txBody>
      </p:sp>
    </p:spTree>
    <p:extLst>
      <p:ext uri="{BB962C8B-B14F-4D97-AF65-F5344CB8AC3E}">
        <p14:creationId xmlns:p14="http://schemas.microsoft.com/office/powerpoint/2010/main" val="31813867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93BCE5C-FE3E-4A48-9668-91C22D04777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22" t="28534" r="29225" b="15101"/>
          <a:stretch/>
        </p:blipFill>
        <p:spPr>
          <a:xfrm>
            <a:off x="1" y="0"/>
            <a:ext cx="4095482" cy="324547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6789AF6-87D2-4B30-B04B-C8AC8128E8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22" t="28534" r="29225" b="15101"/>
          <a:stretch/>
        </p:blipFill>
        <p:spPr>
          <a:xfrm>
            <a:off x="4095483" y="0"/>
            <a:ext cx="4095482" cy="324547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7CEDBE-BC6B-4664-B6DB-A912909087C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22" t="28534" r="29225" b="15101"/>
          <a:stretch/>
        </p:blipFill>
        <p:spPr>
          <a:xfrm>
            <a:off x="8096517" y="-196"/>
            <a:ext cx="4095482" cy="324547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2C81E61-F9E0-4DC5-B94B-1CF8408474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22" t="28534" r="29225" b="15101"/>
          <a:stretch/>
        </p:blipFill>
        <p:spPr>
          <a:xfrm>
            <a:off x="2" y="3612524"/>
            <a:ext cx="4095482" cy="32454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B879E51-0976-47E9-A540-C9124726DF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22" t="28534" r="29225" b="15101"/>
          <a:stretch/>
        </p:blipFill>
        <p:spPr>
          <a:xfrm>
            <a:off x="4095484" y="3612524"/>
            <a:ext cx="4095482" cy="32454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AA2B220-E0DC-47BB-8B1E-0A6C9AEB94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22" t="28534" r="29225" b="15101"/>
          <a:stretch/>
        </p:blipFill>
        <p:spPr>
          <a:xfrm>
            <a:off x="8096518" y="3612328"/>
            <a:ext cx="4095482" cy="324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2613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/>
          <a:srcRect l="18961" t="13021" r="33992" b="5902"/>
          <a:stretch/>
        </p:blipFill>
        <p:spPr>
          <a:xfrm>
            <a:off x="6468685" y="1"/>
            <a:ext cx="4211960" cy="669683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62" y="643235"/>
            <a:ext cx="71222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Help sheet stick in books</a:t>
            </a:r>
          </a:p>
        </p:txBody>
      </p:sp>
    </p:spTree>
    <p:extLst>
      <p:ext uri="{BB962C8B-B14F-4D97-AF65-F5344CB8AC3E}">
        <p14:creationId xmlns:p14="http://schemas.microsoft.com/office/powerpoint/2010/main" val="30588655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/>
          <a:srcRect l="18961" t="13021" r="33992" b="5902"/>
          <a:stretch/>
        </p:blipFill>
        <p:spPr>
          <a:xfrm>
            <a:off x="6468685" y="1"/>
            <a:ext cx="4211960" cy="669683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/>
          <a:srcRect l="18961" t="13021" r="33992" b="5902"/>
          <a:stretch/>
        </p:blipFill>
        <p:spPr>
          <a:xfrm>
            <a:off x="1703512" y="1"/>
            <a:ext cx="4211960" cy="6696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349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15490" y="511520"/>
            <a:ext cx="7785144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Ways of making factors of: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72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15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2392178" y="2281646"/>
            <a:ext cx="3356150" cy="753292"/>
            <a:chOff x="940526" y="2281646"/>
            <a:chExt cx="3635829" cy="753292"/>
          </a:xfrm>
        </p:grpSpPr>
        <p:sp>
          <p:nvSpPr>
            <p:cNvPr id="5" name="Oval 4"/>
            <p:cNvSpPr/>
            <p:nvPr/>
          </p:nvSpPr>
          <p:spPr>
            <a:xfrm>
              <a:off x="940526" y="2299063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6" name="Oval 5"/>
            <p:cNvSpPr/>
            <p:nvPr/>
          </p:nvSpPr>
          <p:spPr>
            <a:xfrm>
              <a:off x="1733006" y="2281646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7" name="Oval 6"/>
            <p:cNvSpPr/>
            <p:nvPr/>
          </p:nvSpPr>
          <p:spPr>
            <a:xfrm>
              <a:off x="2464526" y="2294709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3923212" y="2316481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3226526" y="2312127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2412275" y="3100252"/>
            <a:ext cx="3356150" cy="753292"/>
            <a:chOff x="940526" y="2281646"/>
            <a:chExt cx="3635829" cy="753292"/>
          </a:xfrm>
        </p:grpSpPr>
        <p:sp>
          <p:nvSpPr>
            <p:cNvPr id="13" name="Oval 12"/>
            <p:cNvSpPr/>
            <p:nvPr/>
          </p:nvSpPr>
          <p:spPr>
            <a:xfrm>
              <a:off x="940526" y="2299063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1733006" y="2281646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2464526" y="2294709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3923212" y="2316481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3226526" y="2312127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424333" y="3870960"/>
            <a:ext cx="3356150" cy="753292"/>
            <a:chOff x="940526" y="2281646"/>
            <a:chExt cx="3635829" cy="753292"/>
          </a:xfrm>
        </p:grpSpPr>
        <p:sp>
          <p:nvSpPr>
            <p:cNvPr id="19" name="Oval 18"/>
            <p:cNvSpPr/>
            <p:nvPr/>
          </p:nvSpPr>
          <p:spPr>
            <a:xfrm>
              <a:off x="940526" y="2299063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1733006" y="2281646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2464526" y="2294709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3923212" y="2316481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  <p:sp>
          <p:nvSpPr>
            <p:cNvPr id="23" name="Oval 22"/>
            <p:cNvSpPr/>
            <p:nvPr/>
          </p:nvSpPr>
          <p:spPr>
            <a:xfrm>
              <a:off x="3226526" y="2312127"/>
              <a:ext cx="653143" cy="718457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winkl"/>
                <a:ea typeface="+mn-ea"/>
                <a:cs typeface="+mn-cs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6192464" y="2268856"/>
            <a:ext cx="5192517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905"/>
                <a:solidFill>
                  <a:srgbClr val="1C1C1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5 groups of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905"/>
                <a:solidFill>
                  <a:srgbClr val="1C1C1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= 5 x 3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905"/>
                <a:solidFill>
                  <a:srgbClr val="1C1C1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5 AND 3 are FACTORS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 w="1905"/>
              <a:solidFill>
                <a:srgbClr val="1C1C1C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Jarman" pitchFamily="2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905"/>
                <a:solidFill>
                  <a:srgbClr val="1C1C1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OR: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905"/>
                <a:solidFill>
                  <a:srgbClr val="1C1C1C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3 groups of 5</a:t>
            </a:r>
          </a:p>
        </p:txBody>
      </p:sp>
      <p:sp>
        <p:nvSpPr>
          <p:cNvPr id="33" name="Rectangle 32"/>
          <p:cNvSpPr/>
          <p:nvPr/>
        </p:nvSpPr>
        <p:spPr>
          <a:xfrm>
            <a:off x="2442538" y="5103674"/>
            <a:ext cx="743519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 w="10541" cmpd="sng">
                  <a:solidFill>
                    <a:srgbClr val="E34192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E34192">
                        <a:tint val="40000"/>
                        <a:satMod val="250000"/>
                      </a:srgbClr>
                    </a:gs>
                    <a:gs pos="9000">
                      <a:srgbClr val="E34192">
                        <a:tint val="52000"/>
                        <a:satMod val="300000"/>
                      </a:srgbClr>
                    </a:gs>
                    <a:gs pos="50000">
                      <a:srgbClr val="E34192">
                        <a:shade val="20000"/>
                        <a:satMod val="300000"/>
                      </a:srgbClr>
                    </a:gs>
                    <a:gs pos="79000">
                      <a:srgbClr val="E34192">
                        <a:tint val="52000"/>
                        <a:satMod val="300000"/>
                      </a:srgbClr>
                    </a:gs>
                    <a:gs pos="100000">
                      <a:srgbClr val="E34192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What other factors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 w="10541" cmpd="sng">
                  <a:solidFill>
                    <a:srgbClr val="E34192">
                      <a:shade val="88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E34192">
                        <a:tint val="40000"/>
                        <a:satMod val="250000"/>
                      </a:srgbClr>
                    </a:gs>
                    <a:gs pos="9000">
                      <a:srgbClr val="E34192">
                        <a:tint val="52000"/>
                        <a:satMod val="300000"/>
                      </a:srgbClr>
                    </a:gs>
                    <a:gs pos="50000">
                      <a:srgbClr val="E34192">
                        <a:shade val="20000"/>
                        <a:satMod val="300000"/>
                      </a:srgbClr>
                    </a:gs>
                    <a:gs pos="79000">
                      <a:srgbClr val="E34192">
                        <a:tint val="52000"/>
                        <a:satMod val="300000"/>
                      </a:srgbClr>
                    </a:gs>
                    <a:gs pos="100000">
                      <a:srgbClr val="E34192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of 15 are there?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70560A9-81EC-430C-B019-AF0BE9D89E37}"/>
              </a:ext>
            </a:extLst>
          </p:cNvPr>
          <p:cNvSpPr/>
          <p:nvPr/>
        </p:nvSpPr>
        <p:spPr>
          <a:xfrm>
            <a:off x="3526221" y="-146496"/>
            <a:ext cx="53324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Triangles warm up</a:t>
            </a:r>
          </a:p>
        </p:txBody>
      </p:sp>
    </p:spTree>
    <p:extLst>
      <p:ext uri="{BB962C8B-B14F-4D97-AF65-F5344CB8AC3E}">
        <p14:creationId xmlns:p14="http://schemas.microsoft.com/office/powerpoint/2010/main" val="307736082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92368" y="465436"/>
            <a:ext cx="1140729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Triangles: work with </a:t>
            </a:r>
            <a:r>
              <a:rPr kumimoji="0" lang="en-US" sz="3600" b="0" i="0" u="none" strike="noStrike" kern="1200" cap="none" spc="0" normalizeH="0" baseline="0" noProof="0" dirty="0" err="1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Mrs</a:t>
            </a: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Cooper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24202" y="1388768"/>
            <a:ext cx="580429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Use each of the factor tree templates to solve the each of the Prime factors of the numbers below: </a:t>
            </a:r>
          </a:p>
        </p:txBody>
      </p:sp>
      <p:sp>
        <p:nvSpPr>
          <p:cNvPr id="4" name="Rectangle 3"/>
          <p:cNvSpPr/>
          <p:nvPr/>
        </p:nvSpPr>
        <p:spPr>
          <a:xfrm>
            <a:off x="3088849" y="2665305"/>
            <a:ext cx="111921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20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122541" y="2607990"/>
            <a:ext cx="3807619" cy="120032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Write the factors of 20 first.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Pick two factors that go together and put them in a factor tree for number 20.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Factors of 20:</a:t>
            </a:r>
          </a:p>
        </p:txBody>
      </p:sp>
      <p:sp>
        <p:nvSpPr>
          <p:cNvPr id="7" name="Rectangle 6"/>
          <p:cNvSpPr/>
          <p:nvPr/>
        </p:nvSpPr>
        <p:spPr>
          <a:xfrm>
            <a:off x="3123680" y="5016983"/>
            <a:ext cx="110959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30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233279" y="4171188"/>
            <a:ext cx="3807619" cy="43088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Factors of 18: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236415" y="4001912"/>
            <a:ext cx="89960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18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22541" y="5211064"/>
            <a:ext cx="3807619" cy="430887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Factors of 30: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1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947914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68087" y="1443085"/>
            <a:ext cx="3807619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 of 32: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98112" y="1304581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32</a:t>
            </a:r>
          </a:p>
        </p:txBody>
      </p:sp>
      <p:sp>
        <p:nvSpPr>
          <p:cNvPr id="4" name="Rectangle 3"/>
          <p:cNvSpPr/>
          <p:nvPr/>
        </p:nvSpPr>
        <p:spPr>
          <a:xfrm>
            <a:off x="2998112" y="2624435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16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68087" y="2762938"/>
            <a:ext cx="3807619" cy="646331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 of 16: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4AC1363-A451-4352-98D3-DA25EA82219A}"/>
              </a:ext>
            </a:extLst>
          </p:cNvPr>
          <p:cNvSpPr/>
          <p:nvPr/>
        </p:nvSpPr>
        <p:spPr>
          <a:xfrm>
            <a:off x="392368" y="465436"/>
            <a:ext cx="1140729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Triangles: work with </a:t>
            </a:r>
            <a:r>
              <a:rPr kumimoji="0" lang="en-US" sz="3600" b="0" i="0" u="none" strike="noStrike" kern="1200" cap="none" spc="0" normalizeH="0" baseline="0" noProof="0" dirty="0" err="1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Mrs</a:t>
            </a: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 Cooper</a:t>
            </a:r>
          </a:p>
        </p:txBody>
      </p:sp>
    </p:spTree>
    <p:extLst>
      <p:ext uri="{BB962C8B-B14F-4D97-AF65-F5344CB8AC3E}">
        <p14:creationId xmlns:p14="http://schemas.microsoft.com/office/powerpoint/2010/main" val="4286204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234273" y="515447"/>
            <a:ext cx="58739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In pairs, find the factors of the numbers below. Select 2 factors together and then begin your </a:t>
            </a:r>
            <a:r>
              <a:rPr kumimoji="0" lang="en-GB" sz="16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prime</a:t>
            </a: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 factor tree. </a:t>
            </a:r>
          </a:p>
        </p:txBody>
      </p:sp>
      <p:sp>
        <p:nvSpPr>
          <p:cNvPr id="4" name="Rectangle 3"/>
          <p:cNvSpPr/>
          <p:nvPr/>
        </p:nvSpPr>
        <p:spPr>
          <a:xfrm>
            <a:off x="5927613" y="3709770"/>
            <a:ext cx="97334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88</a:t>
            </a:r>
          </a:p>
        </p:txBody>
      </p:sp>
      <p:sp>
        <p:nvSpPr>
          <p:cNvPr id="5" name="Rectangle 4"/>
          <p:cNvSpPr/>
          <p:nvPr/>
        </p:nvSpPr>
        <p:spPr>
          <a:xfrm>
            <a:off x="2761380" y="3709770"/>
            <a:ext cx="92685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36</a:t>
            </a:r>
          </a:p>
        </p:txBody>
      </p:sp>
      <p:sp>
        <p:nvSpPr>
          <p:cNvPr id="6" name="Rectangle 5"/>
          <p:cNvSpPr/>
          <p:nvPr/>
        </p:nvSpPr>
        <p:spPr>
          <a:xfrm>
            <a:off x="2762983" y="4909404"/>
            <a:ext cx="92365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72</a:t>
            </a:r>
          </a:p>
        </p:txBody>
      </p:sp>
      <p:sp>
        <p:nvSpPr>
          <p:cNvPr id="7" name="Rectangle 6"/>
          <p:cNvSpPr/>
          <p:nvPr/>
        </p:nvSpPr>
        <p:spPr>
          <a:xfrm>
            <a:off x="5930819" y="2510136"/>
            <a:ext cx="96693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45</a:t>
            </a:r>
          </a:p>
        </p:txBody>
      </p:sp>
      <p:sp>
        <p:nvSpPr>
          <p:cNvPr id="8" name="Rectangle 7"/>
          <p:cNvSpPr/>
          <p:nvPr/>
        </p:nvSpPr>
        <p:spPr>
          <a:xfrm>
            <a:off x="2830204" y="2662536"/>
            <a:ext cx="97494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48</a:t>
            </a:r>
          </a:p>
        </p:txBody>
      </p:sp>
      <p:sp>
        <p:nvSpPr>
          <p:cNvPr id="9" name="Rectangle 8"/>
          <p:cNvSpPr/>
          <p:nvPr/>
        </p:nvSpPr>
        <p:spPr>
          <a:xfrm>
            <a:off x="5923665" y="4917639"/>
            <a:ext cx="94929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52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55679" y="2364830"/>
            <a:ext cx="2309621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Prime Factors: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37837" y="2485699"/>
            <a:ext cx="2309621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Prime Factors: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687209" y="3699643"/>
            <a:ext cx="2309621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Prime Factors: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49661" y="3841533"/>
            <a:ext cx="2309621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Prime Factors: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773310" y="5197368"/>
            <a:ext cx="2309621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Prime Factors: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10858" y="5087010"/>
            <a:ext cx="2309621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CCW Cursive Writing 7" pitchFamily="66" charset="0"/>
                <a:ea typeface="+mn-ea"/>
                <a:cs typeface="+mn-cs"/>
              </a:rPr>
              <a:t>Prime Factors: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882130A-3937-440C-BF98-CE03DECF5EBB}"/>
              </a:ext>
            </a:extLst>
          </p:cNvPr>
          <p:cNvSpPr/>
          <p:nvPr/>
        </p:nvSpPr>
        <p:spPr>
          <a:xfrm>
            <a:off x="1941756" y="6035067"/>
            <a:ext cx="84589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Squares: Work with </a:t>
            </a:r>
            <a:r>
              <a:rPr lang="en-US" sz="5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Mrs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Lund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779064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39680" y="1587503"/>
            <a:ext cx="5873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In pairs, find the factors of the numbers below. Select 2 factors together and then begin your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 factor tree. </a:t>
            </a:r>
          </a:p>
        </p:txBody>
      </p:sp>
      <p:sp>
        <p:nvSpPr>
          <p:cNvPr id="5" name="Rectangle 4"/>
          <p:cNvSpPr/>
          <p:nvPr/>
        </p:nvSpPr>
        <p:spPr>
          <a:xfrm>
            <a:off x="2781418" y="3709769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81</a:t>
            </a:r>
          </a:p>
        </p:txBody>
      </p:sp>
      <p:sp>
        <p:nvSpPr>
          <p:cNvPr id="6" name="Rectangle 5"/>
          <p:cNvSpPr/>
          <p:nvPr/>
        </p:nvSpPr>
        <p:spPr>
          <a:xfrm>
            <a:off x="2781418" y="4909403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70</a:t>
            </a:r>
          </a:p>
        </p:txBody>
      </p:sp>
      <p:sp>
        <p:nvSpPr>
          <p:cNvPr id="8" name="Rectangle 7"/>
          <p:cNvSpPr/>
          <p:nvPr/>
        </p:nvSpPr>
        <p:spPr>
          <a:xfrm>
            <a:off x="2874287" y="2662535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96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08382" y="2662539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08381" y="3848272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08381" y="5056141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C4D9218-8528-41DB-8C20-B21AD3670550}"/>
              </a:ext>
            </a:extLst>
          </p:cNvPr>
          <p:cNvSpPr/>
          <p:nvPr/>
        </p:nvSpPr>
        <p:spPr>
          <a:xfrm>
            <a:off x="1941756" y="6035067"/>
            <a:ext cx="84589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Squares: Work with </a:t>
            </a:r>
            <a:r>
              <a:rPr lang="en-US" sz="5400" dirty="0" err="1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Mrs</a:t>
            </a:r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Lund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07084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6154" y="97950"/>
            <a:ext cx="1070472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Hexagons: half in class, half with </a:t>
            </a:r>
            <a:r>
              <a:rPr kumimoji="0" lang="en-US" sz="4400" b="0" i="0" u="none" strike="noStrike" kern="1200" cap="none" spc="0" normalizeH="0" baseline="0" noProof="0" dirty="0" err="1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Mrs</a:t>
            </a:r>
            <a:r>
              <a:rPr kumimoji="0" lang="en-US" sz="4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 Warham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39680" y="1587503"/>
            <a:ext cx="5873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In pairs, find the factors of the numbers below. Select 2 factors together and then begin your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 factor tree. </a:t>
            </a:r>
          </a:p>
        </p:txBody>
      </p:sp>
      <p:sp>
        <p:nvSpPr>
          <p:cNvPr id="5" name="Rectangle 4"/>
          <p:cNvSpPr/>
          <p:nvPr/>
        </p:nvSpPr>
        <p:spPr>
          <a:xfrm>
            <a:off x="2781418" y="3709769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81</a:t>
            </a:r>
          </a:p>
        </p:txBody>
      </p:sp>
      <p:sp>
        <p:nvSpPr>
          <p:cNvPr id="6" name="Rectangle 5"/>
          <p:cNvSpPr/>
          <p:nvPr/>
        </p:nvSpPr>
        <p:spPr>
          <a:xfrm>
            <a:off x="2781418" y="4909403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70</a:t>
            </a:r>
          </a:p>
        </p:txBody>
      </p:sp>
      <p:sp>
        <p:nvSpPr>
          <p:cNvPr id="8" name="Rectangle 7"/>
          <p:cNvSpPr/>
          <p:nvPr/>
        </p:nvSpPr>
        <p:spPr>
          <a:xfrm>
            <a:off x="2874287" y="2662535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96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08382" y="2662539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08381" y="3848272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08381" y="5056141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60004" y="2662538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60004" y="3848271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60003" y="5034004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073919" y="2524034"/>
            <a:ext cx="12359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111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248518" y="3698438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99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248518" y="4898072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84</a:t>
            </a:r>
          </a:p>
        </p:txBody>
      </p:sp>
    </p:spTree>
    <p:extLst>
      <p:ext uri="{BB962C8B-B14F-4D97-AF65-F5344CB8AC3E}">
        <p14:creationId xmlns:p14="http://schemas.microsoft.com/office/powerpoint/2010/main" val="297462052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39680" y="1587503"/>
            <a:ext cx="5873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In pairs, find the factors of the numbers below. Select 2 factors together and then begin your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 factor tree. </a:t>
            </a:r>
          </a:p>
        </p:txBody>
      </p:sp>
      <p:sp>
        <p:nvSpPr>
          <p:cNvPr id="8" name="Rectangle 7"/>
          <p:cNvSpPr/>
          <p:nvPr/>
        </p:nvSpPr>
        <p:spPr>
          <a:xfrm>
            <a:off x="2290066" y="2646270"/>
            <a:ext cx="12378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116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08382" y="2662539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60004" y="2662538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870085" y="2524038"/>
            <a:ext cx="12378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126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242F333-730D-427F-B6F6-E2BD8A35735B}"/>
              </a:ext>
            </a:extLst>
          </p:cNvPr>
          <p:cNvSpPr/>
          <p:nvPr/>
        </p:nvSpPr>
        <p:spPr>
          <a:xfrm>
            <a:off x="896154" y="97950"/>
            <a:ext cx="1070472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Hexagons: half in class, half with </a:t>
            </a:r>
            <a:r>
              <a:rPr kumimoji="0" lang="en-US" sz="4400" b="0" i="0" u="none" strike="noStrike" kern="1200" cap="none" spc="0" normalizeH="0" baseline="0" noProof="0" dirty="0" err="1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Mrs</a:t>
            </a:r>
            <a:r>
              <a:rPr kumimoji="0" lang="en-US" sz="4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 Warham</a:t>
            </a:r>
          </a:p>
        </p:txBody>
      </p:sp>
    </p:spTree>
    <p:extLst>
      <p:ext uri="{BB962C8B-B14F-4D97-AF65-F5344CB8AC3E}">
        <p14:creationId xmlns:p14="http://schemas.microsoft.com/office/powerpoint/2010/main" val="35871926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39680" y="1587503"/>
            <a:ext cx="5873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In pairs, find the factors of the numbers below. Select 2 factors together and then begin your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 factor tree. </a:t>
            </a:r>
          </a:p>
        </p:txBody>
      </p:sp>
      <p:sp>
        <p:nvSpPr>
          <p:cNvPr id="5" name="Rectangle 4"/>
          <p:cNvSpPr/>
          <p:nvPr/>
        </p:nvSpPr>
        <p:spPr>
          <a:xfrm>
            <a:off x="2781418" y="3709769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81</a:t>
            </a:r>
          </a:p>
        </p:txBody>
      </p:sp>
      <p:sp>
        <p:nvSpPr>
          <p:cNvPr id="6" name="Rectangle 5"/>
          <p:cNvSpPr/>
          <p:nvPr/>
        </p:nvSpPr>
        <p:spPr>
          <a:xfrm>
            <a:off x="2781418" y="4909403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70</a:t>
            </a:r>
          </a:p>
        </p:txBody>
      </p:sp>
      <p:sp>
        <p:nvSpPr>
          <p:cNvPr id="8" name="Rectangle 7"/>
          <p:cNvSpPr/>
          <p:nvPr/>
        </p:nvSpPr>
        <p:spPr>
          <a:xfrm>
            <a:off x="2874287" y="2662535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96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08382" y="2662539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08381" y="3848272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08381" y="5056141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60004" y="2662538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060004" y="3848271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060003" y="5034004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073919" y="2524034"/>
            <a:ext cx="12359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111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248518" y="3698438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99</a:t>
            </a:r>
          </a:p>
        </p:txBody>
      </p:sp>
      <p:sp>
        <p:nvSpPr>
          <p:cNvPr id="18" name="Rectangle 17"/>
          <p:cNvSpPr/>
          <p:nvPr/>
        </p:nvSpPr>
        <p:spPr>
          <a:xfrm>
            <a:off x="6248518" y="4898072"/>
            <a:ext cx="8867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84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8EC188D-5712-483A-86C2-E0F1F91E232C}"/>
              </a:ext>
            </a:extLst>
          </p:cNvPr>
          <p:cNvSpPr/>
          <p:nvPr/>
        </p:nvSpPr>
        <p:spPr>
          <a:xfrm>
            <a:off x="2781418" y="315098"/>
            <a:ext cx="67838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Octagons- independent</a:t>
            </a:r>
          </a:p>
        </p:txBody>
      </p:sp>
    </p:spTree>
    <p:extLst>
      <p:ext uri="{BB962C8B-B14F-4D97-AF65-F5344CB8AC3E}">
        <p14:creationId xmlns:p14="http://schemas.microsoft.com/office/powerpoint/2010/main" val="25533049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39680" y="1587503"/>
            <a:ext cx="58739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In pairs, find the factors of the numbers below. Select 2 factors together and then begin your 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 factor tree. </a:t>
            </a:r>
          </a:p>
        </p:txBody>
      </p:sp>
      <p:sp>
        <p:nvSpPr>
          <p:cNvPr id="8" name="Rectangle 7"/>
          <p:cNvSpPr/>
          <p:nvPr/>
        </p:nvSpPr>
        <p:spPr>
          <a:xfrm>
            <a:off x="2501419" y="2662535"/>
            <a:ext cx="12378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116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08382" y="2662539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384311" y="2662538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072989" y="2524034"/>
            <a:ext cx="12378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126</a:t>
            </a:r>
          </a:p>
        </p:txBody>
      </p:sp>
      <p:sp>
        <p:nvSpPr>
          <p:cNvPr id="9" name="Rectangle 8"/>
          <p:cNvSpPr/>
          <p:nvPr/>
        </p:nvSpPr>
        <p:spPr>
          <a:xfrm>
            <a:off x="2411001" y="3912195"/>
            <a:ext cx="12378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133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015877" y="3885505"/>
            <a:ext cx="12378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Twinkl"/>
                <a:ea typeface="+mn-ea"/>
                <a:cs typeface="+mn-cs"/>
              </a:rPr>
              <a:t>147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665623" y="4024008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371295" y="4024008"/>
            <a:ext cx="2309621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Factors: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Twinkl"/>
                <a:ea typeface="+mn-ea"/>
                <a:cs typeface="+mn-cs"/>
              </a:rPr>
              <a:t>Prime Factors: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AAF15B2-7B33-4291-BFBE-55E7FC4BC867}"/>
              </a:ext>
            </a:extLst>
          </p:cNvPr>
          <p:cNvSpPr/>
          <p:nvPr/>
        </p:nvSpPr>
        <p:spPr>
          <a:xfrm>
            <a:off x="2781418" y="315098"/>
            <a:ext cx="67838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Octagons- independent</a:t>
            </a:r>
          </a:p>
        </p:txBody>
      </p:sp>
    </p:spTree>
    <p:extLst>
      <p:ext uri="{BB962C8B-B14F-4D97-AF65-F5344CB8AC3E}">
        <p14:creationId xmlns:p14="http://schemas.microsoft.com/office/powerpoint/2010/main" val="151613249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7" t="17742" r="31132" b="17742"/>
          <a:stretch/>
        </p:blipFill>
        <p:spPr bwMode="auto">
          <a:xfrm>
            <a:off x="1538710" y="0"/>
            <a:ext cx="9129291" cy="4719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59987D9-08D0-4258-80F5-5AD01DCF2BAF}"/>
              </a:ext>
            </a:extLst>
          </p:cNvPr>
          <p:cNvSpPr/>
          <p:nvPr/>
        </p:nvSpPr>
        <p:spPr>
          <a:xfrm>
            <a:off x="3038091" y="5673161"/>
            <a:ext cx="678384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Octagons- independent</a:t>
            </a:r>
          </a:p>
        </p:txBody>
      </p:sp>
    </p:spTree>
    <p:extLst>
      <p:ext uri="{BB962C8B-B14F-4D97-AF65-F5344CB8AC3E}">
        <p14:creationId xmlns:p14="http://schemas.microsoft.com/office/powerpoint/2010/main" val="400242882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1" t="20968" r="25300" b="31451"/>
          <a:stretch/>
        </p:blipFill>
        <p:spPr bwMode="auto">
          <a:xfrm>
            <a:off x="583841" y="395585"/>
            <a:ext cx="10929871" cy="6066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4E10A7E-5C92-4510-BD57-BE9FF15F6493}"/>
              </a:ext>
            </a:extLst>
          </p:cNvPr>
          <p:cNvSpPr/>
          <p:nvPr/>
        </p:nvSpPr>
        <p:spPr>
          <a:xfrm>
            <a:off x="256792" y="5817541"/>
            <a:ext cx="556440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Octagons- independent</a:t>
            </a:r>
          </a:p>
        </p:txBody>
      </p:sp>
    </p:spTree>
    <p:extLst>
      <p:ext uri="{BB962C8B-B14F-4D97-AF65-F5344CB8AC3E}">
        <p14:creationId xmlns:p14="http://schemas.microsoft.com/office/powerpoint/2010/main" val="376335424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1CA31-9C4B-421D-B65C-560DC9D05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55321E6-1D74-4B1F-BF07-4C9F3B17C8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6021" t="30037" r="6514" b="16228"/>
          <a:stretch/>
        </p:blipFill>
        <p:spPr>
          <a:xfrm>
            <a:off x="1" y="0"/>
            <a:ext cx="6671256" cy="3683357"/>
          </a:xfrm>
          <a:prstGeom prst="rect">
            <a:avLst/>
          </a:prstGeom>
        </p:spPr>
      </p:pic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6CA7D32A-3EE5-4FCD-B61B-FE6DA3A308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7928" t="31057" r="8616" b="47225"/>
          <a:stretch/>
        </p:blipFill>
        <p:spPr>
          <a:xfrm>
            <a:off x="-1" y="3567447"/>
            <a:ext cx="6671257" cy="142955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1C9D642-5B80-495F-B4FC-A30C6B71BA9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6444" t="33043" r="8838" b="39303"/>
          <a:stretch/>
        </p:blipFill>
        <p:spPr>
          <a:xfrm>
            <a:off x="-1" y="4944901"/>
            <a:ext cx="6787167" cy="18955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F4FF33-1755-4D98-A349-A88EF5DCD22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8873" t="31540" r="8521" b="46290"/>
          <a:stretch/>
        </p:blipFill>
        <p:spPr>
          <a:xfrm>
            <a:off x="5765642" y="0"/>
            <a:ext cx="6413679" cy="15197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2E9C0E8-43F2-4466-9BAF-2BC63D84E9D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8979" t="33607" r="8416" b="41029"/>
          <a:stretch/>
        </p:blipFill>
        <p:spPr>
          <a:xfrm>
            <a:off x="5778321" y="1534376"/>
            <a:ext cx="6413679" cy="17386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9BA714B-10D8-4777-9073-2E87D1ED8E2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8662" t="29132" r="10104" b="46289"/>
          <a:stretch/>
        </p:blipFill>
        <p:spPr>
          <a:xfrm>
            <a:off x="5765642" y="3273024"/>
            <a:ext cx="6426358" cy="168475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893833F-102D-4B76-9D09-314230ADBE07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7186" t="31727" r="10104" b="39303"/>
          <a:stretch/>
        </p:blipFill>
        <p:spPr>
          <a:xfrm>
            <a:off x="6671256" y="4913276"/>
            <a:ext cx="5554690" cy="194472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534071F-0C08-4B16-8ED8-04336E351F38}"/>
              </a:ext>
            </a:extLst>
          </p:cNvPr>
          <p:cNvSpPr/>
          <p:nvPr/>
        </p:nvSpPr>
        <p:spPr>
          <a:xfrm>
            <a:off x="8985160" y="5787768"/>
            <a:ext cx="30991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Extension:</a:t>
            </a:r>
          </a:p>
        </p:txBody>
      </p:sp>
    </p:spTree>
    <p:extLst>
      <p:ext uri="{BB962C8B-B14F-4D97-AF65-F5344CB8AC3E}">
        <p14:creationId xmlns:p14="http://schemas.microsoft.com/office/powerpoint/2010/main" val="236763953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11369" y="508003"/>
            <a:ext cx="10753859" cy="5718629"/>
          </a:xfrm>
          <a:prstGeom prst="roundRect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1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CW Cursive Writing 7" pitchFamily="66" charset="0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9" y="478895"/>
            <a:ext cx="2962664" cy="994306"/>
          </a:xfrm>
        </p:spPr>
        <p:txBody>
          <a:bodyPr/>
          <a:lstStyle/>
          <a:p>
            <a:r>
              <a:rPr lang="en-GB" sz="3200" u="sng" dirty="0">
                <a:solidFill>
                  <a:schemeClr val="bg1"/>
                </a:solidFill>
                <a:latin typeface="CCW Cursive Writing 7" pitchFamily="66" charset="0"/>
              </a:rPr>
              <a:t>14.10.20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u="sng" dirty="0">
                <a:solidFill>
                  <a:schemeClr val="bg1"/>
                </a:solidFill>
                <a:latin typeface="CCW Cursive Writing 7" pitchFamily="66" charset="0"/>
              </a:rPr>
              <a:t>L.O: multiply up to 3 digit numbers by 2 digit numbers using the written column method. </a:t>
            </a:r>
          </a:p>
        </p:txBody>
      </p:sp>
    </p:spTree>
    <p:extLst>
      <p:ext uri="{BB962C8B-B14F-4D97-AF65-F5344CB8AC3E}">
        <p14:creationId xmlns:p14="http://schemas.microsoft.com/office/powerpoint/2010/main" val="13115276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Jarman" pitchFamily="2" charset="0"/>
              </a:rPr>
              <a:t>Do now: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/>
          <a:srcRect l="22042" t="15441" r="23990" b="15318"/>
          <a:stretch/>
        </p:blipFill>
        <p:spPr>
          <a:xfrm>
            <a:off x="3462831" y="1270828"/>
            <a:ext cx="5266342" cy="506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507807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u="sng" dirty="0">
                <a:solidFill>
                  <a:srgbClr val="FF0000"/>
                </a:solidFill>
                <a:latin typeface="CCW Cursive Writing 7" pitchFamily="66" charset="0"/>
              </a:rPr>
              <a:t>Crucial</a:t>
            </a:r>
            <a:r>
              <a:rPr lang="en-GB" sz="3600" dirty="0">
                <a:solidFill>
                  <a:srgbClr val="7030A0"/>
                </a:solidFill>
                <a:latin typeface="CCW Cursive Writing 7" pitchFamily="66" charset="0"/>
              </a:rPr>
              <a:t> Vocabulary: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Multiply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Product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Multiplication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Times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Repeated addition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2800" dirty="0">
                <a:solidFill>
                  <a:srgbClr val="FFC000"/>
                </a:solidFill>
                <a:latin typeface="CCW Cursive Writing 7" pitchFamily="66" charset="0"/>
              </a:rPr>
              <a:t>Groups of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2800" dirty="0">
              <a:solidFill>
                <a:srgbClr val="FFC000"/>
              </a:solidFill>
              <a:latin typeface="CCW Cursive Writing 7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824192" y="1484784"/>
            <a:ext cx="1986442" cy="264687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6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CCW Cursive Writing 7" pitchFamily="66" charset="0"/>
                <a:ea typeface="+mn-ea"/>
                <a:cs typeface="+mn-cs"/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233628420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000" dirty="0">
                <a:solidFill>
                  <a:srgbClr val="00B050"/>
                </a:solidFill>
                <a:latin typeface="Jarman" pitchFamily="2" charset="0"/>
              </a:rPr>
              <a:t>True</a:t>
            </a:r>
            <a:r>
              <a:rPr lang="en-GB" sz="6000" dirty="0">
                <a:latin typeface="Jarman" pitchFamily="2" charset="0"/>
              </a:rPr>
              <a:t> </a:t>
            </a:r>
            <a:r>
              <a:rPr lang="en-GB" sz="6000" dirty="0">
                <a:solidFill>
                  <a:srgbClr val="7030A0"/>
                </a:solidFill>
                <a:latin typeface="Jarman" pitchFamily="2" charset="0"/>
              </a:rPr>
              <a:t>or</a:t>
            </a:r>
            <a:r>
              <a:rPr lang="en-GB" sz="6000" dirty="0">
                <a:latin typeface="Jarman" pitchFamily="2" charset="0"/>
              </a:rPr>
              <a:t> </a:t>
            </a:r>
            <a:r>
              <a:rPr lang="en-GB" sz="6000" dirty="0">
                <a:solidFill>
                  <a:srgbClr val="FF0000"/>
                </a:solidFill>
                <a:latin typeface="Jarman" pitchFamily="2" charset="0"/>
              </a:rPr>
              <a:t>False</a:t>
            </a:r>
            <a:r>
              <a:rPr lang="en-GB" sz="6000" dirty="0">
                <a:solidFill>
                  <a:srgbClr val="7030A0"/>
                </a:solidFill>
                <a:latin typeface="Jarman" pitchFamily="2" charset="0"/>
              </a:rPr>
              <a:t>?!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>
              <a:latin typeface="Jarman" pitchFamily="2" charset="0"/>
            </a:endParaRPr>
          </a:p>
        </p:txBody>
      </p:sp>
      <p:pic>
        <p:nvPicPr>
          <p:cNvPr id="4" name="Picture 2" descr="http://images4.wikia.nocookie.net/__cb20130401001844/smurfsfanon/images/thumb/9/9f/Brainy_Profile_-_Smurfs.jpg/500px-Brainy_Profile_-_Smurf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685" y="2891793"/>
            <a:ext cx="1277207" cy="3663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ular Callout 4"/>
          <p:cNvSpPr/>
          <p:nvPr/>
        </p:nvSpPr>
        <p:spPr>
          <a:xfrm>
            <a:off x="4130280" y="1955800"/>
            <a:ext cx="4736306" cy="3124200"/>
          </a:xfrm>
          <a:prstGeom prst="wedgeRoundRectCallout">
            <a:avLst>
              <a:gd name="adj1" fmla="val -60539"/>
              <a:gd name="adj2" fmla="val 33638"/>
              <a:gd name="adj3" fmla="val 16667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prime factors of 21 are: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2, 7 and 3.</a:t>
            </a:r>
          </a:p>
        </p:txBody>
      </p:sp>
      <p:sp>
        <p:nvSpPr>
          <p:cNvPr id="6" name="Rectangle 5"/>
          <p:cNvSpPr/>
          <p:nvPr/>
        </p:nvSpPr>
        <p:spPr>
          <a:xfrm>
            <a:off x="3342021" y="5011297"/>
            <a:ext cx="644875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In partners, write your own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True or False statement.</a:t>
            </a:r>
          </a:p>
        </p:txBody>
      </p:sp>
    </p:spTree>
    <p:extLst>
      <p:ext uri="{BB962C8B-B14F-4D97-AF65-F5344CB8AC3E}">
        <p14:creationId xmlns:p14="http://schemas.microsoft.com/office/powerpoint/2010/main" val="80902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CW Cursive Writing 7" pitchFamily="66" charset="0"/>
              </a:rPr>
              <a:t>Work out on your whiteboards: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>
              <a:latin typeface="Jarman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23189" y="1411089"/>
            <a:ext cx="5918608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67 x 48 = </a:t>
            </a:r>
          </a:p>
        </p:txBody>
      </p:sp>
      <p:sp>
        <p:nvSpPr>
          <p:cNvPr id="5" name="Rectangle 4"/>
          <p:cNvSpPr/>
          <p:nvPr/>
        </p:nvSpPr>
        <p:spPr>
          <a:xfrm>
            <a:off x="2181324" y="4149080"/>
            <a:ext cx="6332183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500" b="1" i="0" u="none" strike="noStrike" kern="1200" cap="none" spc="0" normalizeH="0" baseline="0" noProof="0" dirty="0">
                <a:ln w="1905"/>
                <a:gradFill>
                  <a:gsLst>
                    <a:gs pos="0">
                      <a:srgbClr val="954EBE">
                        <a:shade val="20000"/>
                        <a:satMod val="200000"/>
                      </a:srgbClr>
                    </a:gs>
                    <a:gs pos="78000">
                      <a:srgbClr val="954EBE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954EBE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135 x 79 =</a:t>
            </a:r>
          </a:p>
        </p:txBody>
      </p:sp>
    </p:spTree>
    <p:extLst>
      <p:ext uri="{BB962C8B-B14F-4D97-AF65-F5344CB8AC3E}">
        <p14:creationId xmlns:p14="http://schemas.microsoft.com/office/powerpoint/2010/main" val="46487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 w="76200">
            <a:solidFill>
              <a:srgbClr val="002060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>
                <a:latin typeface="Jarman" pitchFamily="2" charset="0"/>
              </a:rPr>
              <a:t>Grid multiplication: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90727" y="1825625"/>
            <a:ext cx="3533000" cy="702422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GB" sz="4400" dirty="0">
                <a:latin typeface="Jarman" pitchFamily="2" charset="0"/>
              </a:rPr>
              <a:t>25 x 38 =</a:t>
            </a:r>
          </a:p>
          <a:p>
            <a:pPr algn="ctr"/>
            <a:endParaRPr lang="en-GB" sz="4400" dirty="0">
              <a:latin typeface="Jarman" pitchFamily="2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806389" y="2642595"/>
          <a:ext cx="3297893" cy="3115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9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92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92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546"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X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968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20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5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30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8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096001" y="2030507"/>
            <a:ext cx="3768538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As we know, when we multiply using the gird we separate the numbers into tens and units.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4872320" y="2232630"/>
            <a:ext cx="1223682" cy="618149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1977838" y="3017924"/>
            <a:ext cx="4118162" cy="1675101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7696201" y="3607162"/>
            <a:ext cx="2716306" cy="267765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Then we begin to multiply the tens by the tens.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units by the tens.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Then the units by the units.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016263" y="4059585"/>
            <a:ext cx="8915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600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139084" y="4055529"/>
            <a:ext cx="8915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150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016261" y="4860172"/>
            <a:ext cx="89159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160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231256" y="4829395"/>
            <a:ext cx="70724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40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227840" y="3570654"/>
            <a:ext cx="2390214" cy="22467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Finally, we add each row together to get our total that we have multiplied.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600 + 150 = 750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160+40= 200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750+ 200 = 950</a:t>
            </a:r>
          </a:p>
        </p:txBody>
      </p:sp>
      <p:sp>
        <p:nvSpPr>
          <p:cNvPr id="21" name="Rectangle 20"/>
          <p:cNvSpPr/>
          <p:nvPr/>
        </p:nvSpPr>
        <p:spPr>
          <a:xfrm>
            <a:off x="4709708" y="1779908"/>
            <a:ext cx="96853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950</a:t>
            </a:r>
          </a:p>
        </p:txBody>
      </p:sp>
    </p:spTree>
    <p:extLst>
      <p:ext uri="{BB962C8B-B14F-4D97-AF65-F5344CB8AC3E}">
        <p14:creationId xmlns:p14="http://schemas.microsoft.com/office/powerpoint/2010/main" val="2869387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5" grpId="0" animBg="1"/>
      <p:bldP spid="18" grpId="0"/>
      <p:bldP spid="2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2400" dirty="0">
                <a:latin typeface="CCW Cursive Writing 7" pitchFamily="66" charset="0"/>
              </a:rPr>
              <a:t>Now let’s transform the grid into the column method…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910604" y="1852519"/>
            <a:ext cx="3082738" cy="702422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GB" sz="4800" dirty="0">
                <a:latin typeface="Jarman" pitchFamily="2" charset="0"/>
              </a:rPr>
              <a:t>25 x 38 =</a:t>
            </a:r>
          </a:p>
          <a:p>
            <a:pPr algn="ctr"/>
            <a:endParaRPr lang="en-GB" sz="4800" dirty="0">
              <a:latin typeface="Jarman" pitchFamily="2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806389" y="2642595"/>
          <a:ext cx="3297893" cy="3115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9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92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92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546"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X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968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20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5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30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8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Content Placeholder 2"/>
          <p:cNvSpPr txBox="1">
            <a:spLocks/>
          </p:cNvSpPr>
          <p:nvPr/>
        </p:nvSpPr>
        <p:spPr>
          <a:xfrm>
            <a:off x="6664140" y="1852519"/>
            <a:ext cx="3082738" cy="7024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25 x 38 =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80997" y="2756647"/>
            <a:ext cx="285413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  T 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  2 5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X 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3 8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7549964" y="4760262"/>
            <a:ext cx="958102" cy="13447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843615" y="5645964"/>
            <a:ext cx="66865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So far- what is similar?</a:t>
            </a:r>
          </a:p>
        </p:txBody>
      </p:sp>
    </p:spTree>
    <p:extLst>
      <p:ext uri="{BB962C8B-B14F-4D97-AF65-F5344CB8AC3E}">
        <p14:creationId xmlns:p14="http://schemas.microsoft.com/office/powerpoint/2010/main" val="1241816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2000" dirty="0">
                <a:latin typeface="CCW Cursive Writing 7" pitchFamily="66" charset="0"/>
              </a:rPr>
              <a:t>Now that we have partitioned the tens and units into columns- what do you think we do next?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910604" y="1852519"/>
            <a:ext cx="3082738" cy="702422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GB" sz="4000" dirty="0">
                <a:latin typeface="Jarman" pitchFamily="2" charset="0"/>
              </a:rPr>
              <a:t>25 x 38 =</a:t>
            </a:r>
          </a:p>
          <a:p>
            <a:pPr algn="ctr"/>
            <a:endParaRPr lang="en-GB" sz="4000" dirty="0">
              <a:latin typeface="Jarman" pitchFamily="2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806389" y="2642595"/>
          <a:ext cx="3297893" cy="3115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9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92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92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546"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X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968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20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30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>
                          <a:solidFill>
                            <a:srgbClr val="FF0000"/>
                          </a:solidFill>
                        </a:rPr>
                        <a:t>8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8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>
                          <a:solidFill>
                            <a:srgbClr val="FF0000"/>
                          </a:solidFill>
                        </a:rPr>
                        <a:t>40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Content Placeholder 2"/>
          <p:cNvSpPr txBox="1">
            <a:spLocks/>
          </p:cNvSpPr>
          <p:nvPr/>
        </p:nvSpPr>
        <p:spPr>
          <a:xfrm>
            <a:off x="6664140" y="1852519"/>
            <a:ext cx="3082738" cy="7024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25 x 38 =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40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64141" y="2756648"/>
            <a:ext cx="20103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      T 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      2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X      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3 </a:t>
            </a: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  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         0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7387435" y="4787156"/>
            <a:ext cx="958102" cy="13447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" name="Rectangle 2"/>
          <p:cNvSpPr/>
          <p:nvPr/>
        </p:nvSpPr>
        <p:spPr>
          <a:xfrm>
            <a:off x="2174739" y="5670195"/>
            <a:ext cx="755027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We multiply the units by the units.</a:t>
            </a:r>
          </a:p>
        </p:txBody>
      </p:sp>
      <p:sp>
        <p:nvSpPr>
          <p:cNvPr id="6" name="Rectangle 5"/>
          <p:cNvSpPr/>
          <p:nvPr/>
        </p:nvSpPr>
        <p:spPr>
          <a:xfrm>
            <a:off x="7486214" y="5213694"/>
            <a:ext cx="288862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63537" y="2931460"/>
            <a:ext cx="1795182" cy="156966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We carry over the 4 tens into the tens column (like when you use the column method for addition).</a:t>
            </a:r>
          </a:p>
        </p:txBody>
      </p:sp>
    </p:spTree>
    <p:extLst>
      <p:ext uri="{BB962C8B-B14F-4D97-AF65-F5344CB8AC3E}">
        <p14:creationId xmlns:p14="http://schemas.microsoft.com/office/powerpoint/2010/main" val="3804714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2800" dirty="0">
                <a:latin typeface="CCW Cursive Writing 7" pitchFamily="66" charset="0"/>
              </a:rPr>
              <a:t>Now we need to multiply the tens by the units.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910604" y="1852519"/>
            <a:ext cx="3082738" cy="702422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GB" sz="4800" dirty="0">
                <a:latin typeface="Jarman" pitchFamily="2" charset="0"/>
              </a:rPr>
              <a:t>25 x 38 =</a:t>
            </a:r>
          </a:p>
          <a:p>
            <a:pPr algn="ctr"/>
            <a:endParaRPr lang="en-GB" sz="4800" dirty="0">
              <a:latin typeface="Jarman" pitchFamily="2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806389" y="2642595"/>
          <a:ext cx="3297893" cy="3054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9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92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92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546"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X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968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rgbClr val="FF0000"/>
                          </a:solidFill>
                        </a:rPr>
                        <a:t>20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/>
                        <a:t>30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>
                          <a:solidFill>
                            <a:srgbClr val="FF0000"/>
                          </a:solidFill>
                        </a:rPr>
                        <a:t>8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rgbClr val="FF0000"/>
                          </a:solidFill>
                        </a:rPr>
                        <a:t>160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Content Placeholder 2"/>
          <p:cNvSpPr txBox="1">
            <a:spLocks/>
          </p:cNvSpPr>
          <p:nvPr/>
        </p:nvSpPr>
        <p:spPr>
          <a:xfrm>
            <a:off x="6664140" y="1852519"/>
            <a:ext cx="3082738" cy="7024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25 x 38 =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80999" y="2756649"/>
            <a:ext cx="159347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T 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X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3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20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0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7151595" y="4760262"/>
            <a:ext cx="958102" cy="13447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7593970" y="5279008"/>
            <a:ext cx="3145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63537" y="2931459"/>
            <a:ext cx="1795182" cy="230832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The 2 is NOT  worth 2. It is worth 2 TENS (20).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So 20 x 8 = 160.</a:t>
            </a:r>
          </a:p>
        </p:txBody>
      </p:sp>
      <p:sp>
        <p:nvSpPr>
          <p:cNvPr id="10" name="Rectangle 9"/>
          <p:cNvSpPr/>
          <p:nvPr/>
        </p:nvSpPr>
        <p:spPr>
          <a:xfrm>
            <a:off x="2170346" y="5732226"/>
            <a:ext cx="75689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What do you now notice?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36242" y="4867976"/>
            <a:ext cx="1519518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160 + 40 = 200</a:t>
            </a:r>
          </a:p>
        </p:txBody>
      </p:sp>
      <p:cxnSp>
        <p:nvCxnSpPr>
          <p:cNvPr id="15" name="Straight Arrow Connector 14"/>
          <p:cNvCxnSpPr>
            <a:stCxn id="13" idx="1"/>
          </p:cNvCxnSpPr>
          <p:nvPr/>
        </p:nvCxnSpPr>
        <p:spPr>
          <a:xfrm flipH="1" flipV="1">
            <a:off x="4882406" y="5213694"/>
            <a:ext cx="453836" cy="69780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6865844" y="4935074"/>
            <a:ext cx="443754" cy="351993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4141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2800" dirty="0">
                <a:latin typeface="CCW Cursive Writing 7" pitchFamily="66" charset="0"/>
              </a:rPr>
              <a:t>Now we need to multiply the units by the tens.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910604" y="1852519"/>
            <a:ext cx="3082738" cy="702422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GB" sz="4400" dirty="0">
                <a:latin typeface="Jarman" pitchFamily="2" charset="0"/>
              </a:rPr>
              <a:t>25 x 38 =</a:t>
            </a:r>
          </a:p>
          <a:p>
            <a:pPr algn="ctr"/>
            <a:endParaRPr lang="en-GB" sz="4400" dirty="0">
              <a:latin typeface="Jarman" pitchFamily="2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806389" y="2642595"/>
          <a:ext cx="3785555" cy="3054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25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492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18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618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546"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X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968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chemeClr val="tx1"/>
                          </a:solidFill>
                        </a:rPr>
                        <a:t>20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rgbClr val="FF0000"/>
                          </a:solidFill>
                        </a:rPr>
                        <a:t>5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rgbClr val="FF0000"/>
                          </a:solidFill>
                        </a:rPr>
                        <a:t>30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4400" dirty="0"/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rgbClr val="FF0000"/>
                          </a:solidFill>
                        </a:rPr>
                        <a:t>150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chemeClr val="tx1"/>
                          </a:solidFill>
                        </a:rPr>
                        <a:t>160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Content Placeholder 2"/>
          <p:cNvSpPr txBox="1">
            <a:spLocks/>
          </p:cNvSpPr>
          <p:nvPr/>
        </p:nvSpPr>
        <p:spPr>
          <a:xfrm>
            <a:off x="6664140" y="1852519"/>
            <a:ext cx="3082738" cy="7024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25 x 38 =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80999" y="2756650"/>
            <a:ext cx="159347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H T 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 2 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X 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3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20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 5 </a:t>
            </a:r>
            <a:r>
              <a:rPr kumimoji="0" lang="en-GB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0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7151595" y="4760262"/>
            <a:ext cx="958102" cy="13447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7603929" y="5267482"/>
            <a:ext cx="30168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63537" y="2703019"/>
            <a:ext cx="1795182" cy="406265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Because we are now multiplying in the tens column – our answer MUST be in the tens column.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We need a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place holder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in the units column.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5 x 30 = 150</a:t>
            </a:r>
          </a:p>
        </p:txBody>
      </p:sp>
      <p:sp>
        <p:nvSpPr>
          <p:cNvPr id="10" name="Rectangle 9"/>
          <p:cNvSpPr/>
          <p:nvPr/>
        </p:nvSpPr>
        <p:spPr>
          <a:xfrm>
            <a:off x="1587820" y="5928631"/>
            <a:ext cx="6519669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The 1 hundred MUST be carried over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to the hundreds column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8015057" y="4989163"/>
            <a:ext cx="683462" cy="665286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7282704" y="5957047"/>
            <a:ext cx="23000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512889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3200" dirty="0">
                <a:latin typeface="CCW Cursive Writing 7" pitchFamily="66" charset="0"/>
              </a:rPr>
              <a:t>Finally, we multiply the tens by the tens.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910604" y="1852519"/>
            <a:ext cx="3082738" cy="702422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GB" sz="4800" dirty="0">
                <a:latin typeface="Jarman" pitchFamily="2" charset="0"/>
              </a:rPr>
              <a:t>25 x 38 =</a:t>
            </a:r>
          </a:p>
          <a:p>
            <a:pPr algn="ctr"/>
            <a:endParaRPr lang="en-GB" sz="4800" dirty="0">
              <a:latin typeface="Jarman" pitchFamily="2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806389" y="2642595"/>
          <a:ext cx="3297893" cy="31150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9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92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92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546"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X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968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>
                          <a:solidFill>
                            <a:srgbClr val="FF0000"/>
                          </a:solidFill>
                        </a:rPr>
                        <a:t>20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rgbClr val="FF0000"/>
                          </a:solidFill>
                        </a:rPr>
                        <a:t>30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rgbClr val="FF0000"/>
                          </a:solidFill>
                        </a:rPr>
                        <a:t>600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chemeClr val="tx1"/>
                          </a:solidFill>
                        </a:rPr>
                        <a:t>150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chemeClr val="tx1"/>
                          </a:solidFill>
                        </a:rPr>
                        <a:t>160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Content Placeholder 2"/>
          <p:cNvSpPr txBox="1">
            <a:spLocks/>
          </p:cNvSpPr>
          <p:nvPr/>
        </p:nvSpPr>
        <p:spPr>
          <a:xfrm>
            <a:off x="6664140" y="1852519"/>
            <a:ext cx="3082738" cy="7024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25 x 38 =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80999" y="2756650"/>
            <a:ext cx="1593477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H T 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X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3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20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7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5 0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7151595" y="4760262"/>
            <a:ext cx="958102" cy="13447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7473390" y="5213694"/>
            <a:ext cx="3145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63537" y="2931461"/>
            <a:ext cx="1795182" cy="101566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Now we need to multiply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20 x 30.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82704" y="5957047"/>
            <a:ext cx="23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06089" y="4033922"/>
            <a:ext cx="1688252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600 + 150 = 750</a:t>
            </a:r>
          </a:p>
        </p:txBody>
      </p:sp>
      <p:cxnSp>
        <p:nvCxnSpPr>
          <p:cNvPr id="15" name="Straight Arrow Connector 14"/>
          <p:cNvCxnSpPr>
            <a:stCxn id="3" idx="1"/>
          </p:cNvCxnSpPr>
          <p:nvPr/>
        </p:nvCxnSpPr>
        <p:spPr>
          <a:xfrm flipH="1" flipV="1">
            <a:off x="4847495" y="4332852"/>
            <a:ext cx="358594" cy="1165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6894343" y="4495584"/>
            <a:ext cx="257252" cy="111822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852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2800" dirty="0">
                <a:latin typeface="CCW Cursive Writing 7" pitchFamily="66" charset="0"/>
              </a:rPr>
              <a:t>Just like the grid, we now add to make the total: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1910604" y="1852519"/>
            <a:ext cx="3295485" cy="702422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en-GB" sz="4800" dirty="0">
                <a:latin typeface="Jarman" pitchFamily="2" charset="0"/>
              </a:rPr>
              <a:t>25 x 38 =</a:t>
            </a:r>
          </a:p>
          <a:p>
            <a:pPr algn="ctr"/>
            <a:endParaRPr lang="en-GB" sz="4800" dirty="0">
              <a:latin typeface="Jarman" pitchFamily="2" charset="0"/>
            </a:endParaRP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1806389" y="2642595"/>
          <a:ext cx="3297893" cy="30541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23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69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92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992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69546">
                <a:tc rowSpan="2" gridSpan="2">
                  <a:txBody>
                    <a:bodyPr/>
                    <a:lstStyle/>
                    <a:p>
                      <a:pPr algn="ctr"/>
                      <a:r>
                        <a:rPr lang="en-GB" sz="4800" dirty="0"/>
                        <a:t>X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3968">
                <a:tc gridSpan="2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rgbClr val="FF0000"/>
                          </a:solidFill>
                        </a:rPr>
                        <a:t>20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chemeClr val="tx1"/>
                          </a:solidFill>
                        </a:rPr>
                        <a:t>5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1800" dirty="0"/>
                        <a:t>T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000" dirty="0">
                          <a:solidFill>
                            <a:srgbClr val="FF0000"/>
                          </a:solidFill>
                        </a:rPr>
                        <a:t>30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rgbClr val="FF0000"/>
                          </a:solidFill>
                        </a:rPr>
                        <a:t>600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chemeClr val="tx1"/>
                          </a:solidFill>
                        </a:rPr>
                        <a:t>150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4793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U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chemeClr val="tx1"/>
                          </a:solidFill>
                        </a:rPr>
                        <a:t>160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400" dirty="0">
                          <a:solidFill>
                            <a:schemeClr val="tx1"/>
                          </a:solidFill>
                        </a:rPr>
                        <a:t>40</a:t>
                      </a:r>
                    </a:p>
                  </a:txBody>
                  <a:tcPr marL="68580" marR="68580"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Content Placeholder 2"/>
          <p:cNvSpPr txBox="1">
            <a:spLocks/>
          </p:cNvSpPr>
          <p:nvPr/>
        </p:nvSpPr>
        <p:spPr>
          <a:xfrm>
            <a:off x="6089277" y="1812210"/>
            <a:ext cx="3371851" cy="70242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25 x 38 =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4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10004" y="2756647"/>
            <a:ext cx="206447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H T U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  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5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X  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3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8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20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  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7</a:t>
            </a: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50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  9 5 0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7151595" y="4760262"/>
            <a:ext cx="958102" cy="13447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7473390" y="5213694"/>
            <a:ext cx="31451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4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563537" y="2931459"/>
            <a:ext cx="1795182" cy="70788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Add the total for each row.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282704" y="5957047"/>
            <a:ext cx="2300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1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06089" y="4033922"/>
            <a:ext cx="1688252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750 + 200 = 950</a:t>
            </a:r>
          </a:p>
        </p:txBody>
      </p:sp>
      <p:cxnSp>
        <p:nvCxnSpPr>
          <p:cNvPr id="15" name="Straight Arrow Connector 14"/>
          <p:cNvCxnSpPr>
            <a:stCxn id="3" idx="1"/>
          </p:cNvCxnSpPr>
          <p:nvPr/>
        </p:nvCxnSpPr>
        <p:spPr>
          <a:xfrm flipH="1" flipV="1">
            <a:off x="4847495" y="4332852"/>
            <a:ext cx="358594" cy="116568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6894343" y="4495584"/>
            <a:ext cx="257252" cy="111822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151595" y="6260283"/>
            <a:ext cx="958102" cy="13447"/>
          </a:xfrm>
          <a:prstGeom prst="line">
            <a:avLst/>
          </a:prstGeom>
          <a:ln w="762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6552295" y="5032023"/>
            <a:ext cx="52931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+</a:t>
            </a:r>
          </a:p>
        </p:txBody>
      </p:sp>
      <p:sp>
        <p:nvSpPr>
          <p:cNvPr id="12" name="Rectangle 11"/>
          <p:cNvSpPr/>
          <p:nvPr/>
        </p:nvSpPr>
        <p:spPr>
          <a:xfrm>
            <a:off x="8283588" y="1732464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950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971696" y="1701756"/>
            <a:ext cx="12378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0" i="0" u="none" strike="noStrike" kern="1200" cap="none" spc="0" normalizeH="0" baseline="0" noProof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950</a:t>
            </a:r>
          </a:p>
        </p:txBody>
      </p:sp>
    </p:spTree>
    <p:extLst>
      <p:ext uri="{BB962C8B-B14F-4D97-AF65-F5344CB8AC3E}">
        <p14:creationId xmlns:p14="http://schemas.microsoft.com/office/powerpoint/2010/main" val="1780973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1" y="365128"/>
            <a:ext cx="7886700" cy="831663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3200" dirty="0">
                <a:latin typeface="CCW Cursive Writing 7" pitchFamily="66" charset="0"/>
              </a:rPr>
              <a:t>Let’s try one together:</a:t>
            </a:r>
          </a:p>
        </p:txBody>
      </p:sp>
      <p:sp>
        <p:nvSpPr>
          <p:cNvPr id="4" name="Rectangle 3"/>
          <p:cNvSpPr/>
          <p:nvPr/>
        </p:nvSpPr>
        <p:spPr>
          <a:xfrm>
            <a:off x="4637905" y="1196791"/>
            <a:ext cx="315823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54 x 93 = </a:t>
            </a:r>
          </a:p>
        </p:txBody>
      </p:sp>
      <p:sp>
        <p:nvSpPr>
          <p:cNvPr id="5" name="Rectangle 4"/>
          <p:cNvSpPr/>
          <p:nvPr/>
        </p:nvSpPr>
        <p:spPr>
          <a:xfrm>
            <a:off x="2091763" y="5934670"/>
            <a:ext cx="8008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First- how do we set it out?</a:t>
            </a:r>
          </a:p>
        </p:txBody>
      </p:sp>
    </p:spTree>
    <p:extLst>
      <p:ext uri="{BB962C8B-B14F-4D97-AF65-F5344CB8AC3E}">
        <p14:creationId xmlns:p14="http://schemas.microsoft.com/office/powerpoint/2010/main" val="301994719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1" y="365128"/>
            <a:ext cx="7886700" cy="831663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3200" dirty="0">
                <a:latin typeface="CCW Cursive Writing 7" pitchFamily="66" charset="0"/>
              </a:rPr>
              <a:t>How about another one?</a:t>
            </a:r>
          </a:p>
        </p:txBody>
      </p:sp>
      <p:sp>
        <p:nvSpPr>
          <p:cNvPr id="4" name="Rectangle 3"/>
          <p:cNvSpPr/>
          <p:nvPr/>
        </p:nvSpPr>
        <p:spPr>
          <a:xfrm>
            <a:off x="4637906" y="1196791"/>
            <a:ext cx="315823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82 x 75 =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08738" y="5934670"/>
            <a:ext cx="85745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THINK- how do we set it out?</a:t>
            </a:r>
          </a:p>
        </p:txBody>
      </p:sp>
    </p:spTree>
    <p:extLst>
      <p:ext uri="{BB962C8B-B14F-4D97-AF65-F5344CB8AC3E}">
        <p14:creationId xmlns:p14="http://schemas.microsoft.com/office/powerpoint/2010/main" val="12477203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1" y="365128"/>
            <a:ext cx="7886700" cy="1110977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3200" dirty="0">
                <a:latin typeface="CCW Cursive Writing 7" pitchFamily="66" charset="0"/>
              </a:rPr>
              <a:t>Now here is a slightly trickier one:</a:t>
            </a:r>
          </a:p>
        </p:txBody>
      </p:sp>
      <p:sp>
        <p:nvSpPr>
          <p:cNvPr id="4" name="Rectangle 3"/>
          <p:cNvSpPr/>
          <p:nvPr/>
        </p:nvSpPr>
        <p:spPr>
          <a:xfrm>
            <a:off x="4443142" y="1536425"/>
            <a:ext cx="354776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342 x 65 =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08738" y="5934670"/>
            <a:ext cx="85745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THINK- how do we set it out?</a:t>
            </a:r>
          </a:p>
        </p:txBody>
      </p:sp>
    </p:spTree>
    <p:extLst>
      <p:ext uri="{BB962C8B-B14F-4D97-AF65-F5344CB8AC3E}">
        <p14:creationId xmlns:p14="http://schemas.microsoft.com/office/powerpoint/2010/main" val="205510036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1" y="365128"/>
            <a:ext cx="7886700" cy="831663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3200" dirty="0">
                <a:latin typeface="CCW Cursive Writing 7" pitchFamily="66" charset="0"/>
              </a:rPr>
              <a:t>Let’s try one together:</a:t>
            </a:r>
          </a:p>
        </p:txBody>
      </p:sp>
      <p:sp>
        <p:nvSpPr>
          <p:cNvPr id="4" name="Rectangle 3"/>
          <p:cNvSpPr/>
          <p:nvPr/>
        </p:nvSpPr>
        <p:spPr>
          <a:xfrm>
            <a:off x="4637905" y="1196791"/>
            <a:ext cx="315823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54 x 93 = </a:t>
            </a:r>
          </a:p>
        </p:txBody>
      </p:sp>
      <p:sp>
        <p:nvSpPr>
          <p:cNvPr id="5" name="Rectangle 4"/>
          <p:cNvSpPr/>
          <p:nvPr/>
        </p:nvSpPr>
        <p:spPr>
          <a:xfrm>
            <a:off x="2091763" y="5934670"/>
            <a:ext cx="8008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First- how do we set it out?</a:t>
            </a:r>
          </a:p>
        </p:txBody>
      </p:sp>
    </p:spTree>
    <p:extLst>
      <p:ext uri="{BB962C8B-B14F-4D97-AF65-F5344CB8AC3E}">
        <p14:creationId xmlns:p14="http://schemas.microsoft.com/office/powerpoint/2010/main" val="413047818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1" y="365128"/>
            <a:ext cx="7886700" cy="831663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2800" dirty="0">
                <a:latin typeface="CCW Cursive Writing 7" pitchFamily="66" charset="0"/>
              </a:rPr>
              <a:t>How about another one?</a:t>
            </a:r>
          </a:p>
        </p:txBody>
      </p:sp>
      <p:sp>
        <p:nvSpPr>
          <p:cNvPr id="4" name="Rectangle 3"/>
          <p:cNvSpPr/>
          <p:nvPr/>
        </p:nvSpPr>
        <p:spPr>
          <a:xfrm>
            <a:off x="4637906" y="1196791"/>
            <a:ext cx="315823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82 x 75 =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08738" y="5934670"/>
            <a:ext cx="85745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THINK- how do we set it out?</a:t>
            </a:r>
          </a:p>
        </p:txBody>
      </p:sp>
    </p:spTree>
    <p:extLst>
      <p:ext uri="{BB962C8B-B14F-4D97-AF65-F5344CB8AC3E}">
        <p14:creationId xmlns:p14="http://schemas.microsoft.com/office/powerpoint/2010/main" val="2456671027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1" y="365128"/>
            <a:ext cx="7886700" cy="1110977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3200" dirty="0">
                <a:latin typeface="CCW Cursive Writing 7" pitchFamily="66" charset="0"/>
              </a:rPr>
              <a:t>Now here is a slightly trickier one:</a:t>
            </a:r>
          </a:p>
        </p:txBody>
      </p:sp>
      <p:sp>
        <p:nvSpPr>
          <p:cNvPr id="4" name="Rectangle 3"/>
          <p:cNvSpPr/>
          <p:nvPr/>
        </p:nvSpPr>
        <p:spPr>
          <a:xfrm>
            <a:off x="4443141" y="1536425"/>
            <a:ext cx="354776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804 x 45 =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08738" y="5934670"/>
            <a:ext cx="85745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THINK- how do we set it out?</a:t>
            </a:r>
          </a:p>
        </p:txBody>
      </p:sp>
    </p:spTree>
    <p:extLst>
      <p:ext uri="{BB962C8B-B14F-4D97-AF65-F5344CB8AC3E}">
        <p14:creationId xmlns:p14="http://schemas.microsoft.com/office/powerpoint/2010/main" val="1625179967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2651" y="365128"/>
            <a:ext cx="7886700" cy="1110977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/>
            <a:r>
              <a:rPr lang="en-GB" sz="3200" dirty="0">
                <a:latin typeface="CCW Cursive Writing 7" pitchFamily="66" charset="0"/>
              </a:rPr>
              <a:t>Now here is a slightly trickier one:</a:t>
            </a:r>
          </a:p>
        </p:txBody>
      </p:sp>
      <p:sp>
        <p:nvSpPr>
          <p:cNvPr id="4" name="Rectangle 3"/>
          <p:cNvSpPr/>
          <p:nvPr/>
        </p:nvSpPr>
        <p:spPr>
          <a:xfrm>
            <a:off x="4443141" y="1536425"/>
            <a:ext cx="354776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 w="0"/>
                <a:solidFill>
                  <a:srgbClr val="1C1C1C"/>
                </a:solidFill>
                <a:effectLst>
                  <a:outerShdw blurRad="38100" dist="19050" dir="2700000" algn="tl" rotWithShape="0">
                    <a:srgbClr val="1C1C1C">
                      <a:alpha val="4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567 x 87 = </a:t>
            </a:r>
          </a:p>
        </p:txBody>
      </p:sp>
      <p:sp>
        <p:nvSpPr>
          <p:cNvPr id="5" name="Rectangle 4"/>
          <p:cNvSpPr/>
          <p:nvPr/>
        </p:nvSpPr>
        <p:spPr>
          <a:xfrm>
            <a:off x="1808738" y="5934670"/>
            <a:ext cx="85745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0160">
                  <a:solidFill>
                    <a:srgbClr val="23A7F9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THINK- how do we set it out?</a:t>
            </a:r>
          </a:p>
        </p:txBody>
      </p:sp>
    </p:spTree>
    <p:extLst>
      <p:ext uri="{BB962C8B-B14F-4D97-AF65-F5344CB8AC3E}">
        <p14:creationId xmlns:p14="http://schemas.microsoft.com/office/powerpoint/2010/main" val="2339547962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F56CCB-9218-45C0-A152-B023521B53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1EA1F7-7CCA-458C-80D2-9384980C91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/>
              <a:t>Triangles- work with Mrs Day 2 digit by 2 digit sheets </a:t>
            </a:r>
          </a:p>
          <a:p>
            <a:r>
              <a:rPr lang="en-GB" sz="3600" dirty="0"/>
              <a:t>Squares- work with Mrs Cooper- 2 digit by 2 digit- Bronze </a:t>
            </a:r>
          </a:p>
          <a:p>
            <a:endParaRPr lang="en-GB" sz="3600" dirty="0"/>
          </a:p>
          <a:p>
            <a:r>
              <a:rPr lang="en-GB" sz="3600" dirty="0"/>
              <a:t>Hexagons- half with Mrs Lund and Half with Mrs Warham - Silver</a:t>
            </a:r>
          </a:p>
          <a:p>
            <a:endParaRPr lang="en-GB" sz="3600" dirty="0"/>
          </a:p>
          <a:p>
            <a:r>
              <a:rPr lang="en-GB" sz="3600" dirty="0"/>
              <a:t>Octagons- independent- Gold </a:t>
            </a:r>
          </a:p>
        </p:txBody>
      </p:sp>
    </p:spTree>
    <p:extLst>
      <p:ext uri="{BB962C8B-B14F-4D97-AF65-F5344CB8AC3E}">
        <p14:creationId xmlns:p14="http://schemas.microsoft.com/office/powerpoint/2010/main" val="3610566529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698172" y="560006"/>
          <a:ext cx="8969829" cy="62149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98994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899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8994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5902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Jarman" pitchFamily="2" charset="0"/>
                        </a:rPr>
                        <a:t>Bronze</a:t>
                      </a:r>
                    </a:p>
                  </a:txBody>
                  <a:tcPr marL="68580" marR="68580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Jarman" pitchFamily="2" charset="0"/>
                        </a:rPr>
                        <a:t>Silver </a:t>
                      </a:r>
                    </a:p>
                  </a:txBody>
                  <a:tcPr marL="68580" marR="6858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Jarman" pitchFamily="2" charset="0"/>
                        </a:rPr>
                        <a:t>Gold</a:t>
                      </a:r>
                    </a:p>
                  </a:txBody>
                  <a:tcPr marL="68580" marR="68580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43031">
                <a:tc>
                  <a:txBody>
                    <a:bodyPr/>
                    <a:lstStyle/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dirty="0">
                          <a:latin typeface="Jarman" pitchFamily="2" charset="0"/>
                        </a:rPr>
                        <a:t>54 x 28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dirty="0">
                          <a:latin typeface="Jarman" pitchFamily="2" charset="0"/>
                        </a:rPr>
                        <a:t>87</a:t>
                      </a:r>
                      <a:r>
                        <a:rPr lang="en-GB" sz="3200" baseline="0" dirty="0">
                          <a:latin typeface="Jarman" pitchFamily="2" charset="0"/>
                        </a:rPr>
                        <a:t> x 45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33 x 65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34 x 24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42 x 55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73 x 64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42 x 66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23 x 25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43 x 28 = 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25 x 46 =</a:t>
                      </a:r>
                      <a:endParaRPr lang="en-GB" sz="3200" dirty="0">
                        <a:latin typeface="Jarman" pitchFamily="2" charset="0"/>
                      </a:endParaRPr>
                    </a:p>
                  </a:txBody>
                  <a:tcPr marL="68580" marR="68580">
                    <a:solidFill>
                      <a:schemeClr val="accent3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dirty="0">
                          <a:latin typeface="Jarman" pitchFamily="2" charset="0"/>
                        </a:rPr>
                        <a:t>84 x 98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dirty="0">
                          <a:latin typeface="Jarman" pitchFamily="2" charset="0"/>
                        </a:rPr>
                        <a:t>77</a:t>
                      </a:r>
                      <a:r>
                        <a:rPr lang="en-GB" sz="3200" baseline="0" dirty="0">
                          <a:latin typeface="Jarman" pitchFamily="2" charset="0"/>
                        </a:rPr>
                        <a:t> x 65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133 x 65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94 x 74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402 x 85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273 x 64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22 x 166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27 x 85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43 x 282 = 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253 x 46 =</a:t>
                      </a:r>
                      <a:endParaRPr lang="en-GB" sz="3200" dirty="0">
                        <a:latin typeface="Jarman" pitchFamily="2" charset="0"/>
                      </a:endParaRP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endParaRPr lang="en-GB" sz="3200" dirty="0">
                        <a:latin typeface="Jarman" pitchFamily="2" charset="0"/>
                      </a:endParaRPr>
                    </a:p>
                  </a:txBody>
                  <a:tcPr marL="68580" marR="68580"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dirty="0">
                          <a:latin typeface="Jarman" pitchFamily="2" charset="0"/>
                        </a:rPr>
                        <a:t>524 x 98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dirty="0">
                          <a:latin typeface="Jarman" pitchFamily="2" charset="0"/>
                        </a:rPr>
                        <a:t>872</a:t>
                      </a:r>
                      <a:r>
                        <a:rPr lang="en-GB" sz="3200" baseline="0" dirty="0">
                          <a:latin typeface="Jarman" pitchFamily="2" charset="0"/>
                        </a:rPr>
                        <a:t> x 85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363 x 95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734 x 54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482 x 85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739 x 67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842 x 69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273 x 28 =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493 x 260 = </a:t>
                      </a: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r>
                        <a:rPr lang="en-GB" sz="3200" baseline="0" dirty="0">
                          <a:latin typeface="Jarman" pitchFamily="2" charset="0"/>
                        </a:rPr>
                        <a:t>275 x 888 =</a:t>
                      </a:r>
                      <a:endParaRPr lang="en-GB" sz="3200" dirty="0">
                        <a:latin typeface="Jarman" pitchFamily="2" charset="0"/>
                      </a:endParaRPr>
                    </a:p>
                    <a:p>
                      <a:pPr marL="514350" indent="-514350" algn="l">
                        <a:buFont typeface="+mj-lt"/>
                        <a:buAutoNum type="arabicPeriod"/>
                      </a:pPr>
                      <a:endParaRPr lang="en-GB" sz="3200" dirty="0">
                        <a:latin typeface="Jarman" pitchFamily="2" charset="0"/>
                      </a:endParaRPr>
                    </a:p>
                  </a:txBody>
                  <a:tcPr marL="68580" marR="68580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5" name="Picture 2" descr="http://xprides.com/wp-content/uploads/2010/10/Bronze-med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5096" y="559562"/>
            <a:ext cx="727730" cy="1875566"/>
          </a:xfrm>
          <a:prstGeom prst="rect">
            <a:avLst/>
          </a:prstGeom>
          <a:noFill/>
        </p:spPr>
      </p:pic>
      <p:pic>
        <p:nvPicPr>
          <p:cNvPr id="6" name="Picture 4" descr="http://xprides.com/wp-content/uploads/2010/10/Silver-med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65883" y="591670"/>
            <a:ext cx="715273" cy="1843458"/>
          </a:xfrm>
          <a:prstGeom prst="rect">
            <a:avLst/>
          </a:prstGeom>
          <a:noFill/>
        </p:spPr>
      </p:pic>
      <p:pic>
        <p:nvPicPr>
          <p:cNvPr id="7" name="Picture 8" descr="https://cop-main.sites.medinfo.ufl.edu/files/2014/01/Gold_Meda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94476" y="591670"/>
            <a:ext cx="873525" cy="18437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2231002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6000" dirty="0"/>
              <a:t>Do now: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>
              <a:buNone/>
              <a:defRPr/>
            </a:pPr>
            <a:r>
              <a:rPr lang="en-GB" dirty="0">
                <a:latin typeface="CCW Cursive Writing 7" pitchFamily="66" charset="0"/>
              </a:rPr>
              <a:t>1. How many fours are in 120?</a:t>
            </a:r>
          </a:p>
          <a:p>
            <a:pPr>
              <a:buNone/>
              <a:defRPr/>
            </a:pPr>
            <a:r>
              <a:rPr lang="en-GB" dirty="0">
                <a:latin typeface="CCW Cursive Writing 7" pitchFamily="66" charset="0"/>
              </a:rPr>
              <a:t>2. What is one third of 75?</a:t>
            </a:r>
          </a:p>
          <a:p>
            <a:pPr>
              <a:buNone/>
              <a:defRPr/>
            </a:pPr>
            <a:r>
              <a:rPr lang="en-GB" dirty="0">
                <a:latin typeface="CCW Cursive Writing 7" pitchFamily="66" charset="0"/>
              </a:rPr>
              <a:t>3. What is 65 takeaway 22, add 9?</a:t>
            </a:r>
          </a:p>
          <a:p>
            <a:pPr>
              <a:buNone/>
              <a:defRPr/>
            </a:pPr>
            <a:r>
              <a:rPr lang="en-GB" dirty="0">
                <a:latin typeface="CCW Cursive Writing 7" pitchFamily="66" charset="0"/>
              </a:rPr>
              <a:t>4. What is 7 more than 998?</a:t>
            </a:r>
          </a:p>
          <a:p>
            <a:pPr>
              <a:buNone/>
              <a:defRPr/>
            </a:pPr>
            <a:r>
              <a:rPr lang="en-GB" dirty="0">
                <a:latin typeface="CCW Cursive Writing 7" pitchFamily="66" charset="0"/>
              </a:rPr>
              <a:t>5. Divide 72 by 9.</a:t>
            </a:r>
          </a:p>
          <a:p>
            <a:pPr>
              <a:buNone/>
              <a:defRPr/>
            </a:pPr>
            <a:r>
              <a:rPr lang="en-GB" dirty="0">
                <a:latin typeface="CCW Cursive Writing 7" pitchFamily="66" charset="0"/>
              </a:rPr>
              <a:t>6. Which fraction is the same as 0.2: 1/2, 1/3 or 1/5?</a:t>
            </a:r>
          </a:p>
          <a:p>
            <a:pPr>
              <a:buNone/>
              <a:defRPr/>
            </a:pPr>
            <a:r>
              <a:rPr lang="en-GB" dirty="0">
                <a:latin typeface="CCW Cursive Writing 7" pitchFamily="66" charset="0"/>
              </a:rPr>
              <a:t>7. How many centimetres are in 45millimetres?</a:t>
            </a:r>
          </a:p>
          <a:p>
            <a:pPr>
              <a:buNone/>
              <a:defRPr/>
            </a:pPr>
            <a:r>
              <a:rPr lang="en-GB" dirty="0">
                <a:latin typeface="CCW Cursive Writing 7" pitchFamily="66" charset="0"/>
              </a:rPr>
              <a:t>8. What is the sum of 78 and 23?</a:t>
            </a:r>
          </a:p>
          <a:p>
            <a:pPr>
              <a:buNone/>
              <a:defRPr/>
            </a:pPr>
            <a:r>
              <a:rPr lang="en-GB" dirty="0">
                <a:latin typeface="CCW Cursive Writing 7" pitchFamily="66" charset="0"/>
              </a:rPr>
              <a:t>9. Liam spent £1.90. How much change did he get from £3.00?</a:t>
            </a:r>
          </a:p>
          <a:p>
            <a:pPr>
              <a:buNone/>
              <a:defRPr/>
            </a:pPr>
            <a:r>
              <a:rPr lang="en-GB" dirty="0">
                <a:latin typeface="CCW Cursive Writing 7" pitchFamily="66" charset="0"/>
              </a:rPr>
              <a:t>10. Multiply 7 by 4, then add 40.</a:t>
            </a:r>
          </a:p>
          <a:p>
            <a:pPr>
              <a:buNone/>
              <a:defRPr/>
            </a:pPr>
            <a:endParaRPr lang="en-GB" dirty="0">
              <a:latin typeface="CCW Cursive Writing 7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03249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800" dirty="0">
                <a:solidFill>
                  <a:srgbClr val="7030A0"/>
                </a:solidFill>
                <a:latin typeface="CCW Cursive Writing 7" pitchFamily="66" charset="0"/>
              </a:rPr>
              <a:t>Prove it!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dirty="0">
                <a:latin typeface="CCW Cursive Writing 7" pitchFamily="66" charset="0"/>
              </a:rPr>
              <a:t>2369.218 – 1123.364 = 1245.854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3128682" y="2951876"/>
          <a:ext cx="6096000" cy="14587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7293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937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marL="68580" marR="6858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386845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8541" y="478895"/>
            <a:ext cx="10534918" cy="571862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36372" y="478895"/>
            <a:ext cx="4067541" cy="994306"/>
          </a:xfrm>
        </p:spPr>
        <p:txBody>
          <a:bodyPr/>
          <a:lstStyle/>
          <a:p>
            <a:r>
              <a:rPr lang="en-GB" sz="4800" u="sng" dirty="0">
                <a:latin typeface="CCW Cursive Writing 7" pitchFamily="66" charset="0"/>
              </a:rPr>
              <a:t>16.10.20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u="sng" dirty="0">
                <a:latin typeface="CCW Cursive Writing 7" pitchFamily="66" charset="0"/>
              </a:rPr>
              <a:t>L.O: multiply up to 3 digit numbers by 2 digit numbers using the written column method. </a:t>
            </a:r>
          </a:p>
        </p:txBody>
      </p:sp>
    </p:spTree>
    <p:extLst>
      <p:ext uri="{BB962C8B-B14F-4D97-AF65-F5344CB8AC3E}">
        <p14:creationId xmlns:p14="http://schemas.microsoft.com/office/powerpoint/2010/main" val="281815366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FF0000"/>
                </a:solidFill>
              </a:rPr>
              <a:t>Crucial</a:t>
            </a:r>
            <a:r>
              <a:rPr lang="en-GB" dirty="0">
                <a:solidFill>
                  <a:srgbClr val="7030A0"/>
                </a:solidFill>
              </a:rPr>
              <a:t> Vocabulary: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3200" dirty="0">
                <a:solidFill>
                  <a:srgbClr val="FFC000"/>
                </a:solidFill>
              </a:rPr>
              <a:t>Place holder</a:t>
            </a:r>
          </a:p>
          <a:p>
            <a:pPr algn="ctr"/>
            <a:r>
              <a:rPr lang="en-GB" sz="3200" dirty="0">
                <a:solidFill>
                  <a:srgbClr val="FFC000"/>
                </a:solidFill>
              </a:rPr>
              <a:t>Multiplication</a:t>
            </a:r>
          </a:p>
          <a:p>
            <a:pPr algn="ctr"/>
            <a:r>
              <a:rPr lang="en-GB" sz="3200" dirty="0">
                <a:solidFill>
                  <a:srgbClr val="FFC000"/>
                </a:solidFill>
              </a:rPr>
              <a:t>Place value column</a:t>
            </a:r>
          </a:p>
          <a:p>
            <a:pPr algn="ctr"/>
            <a:r>
              <a:rPr lang="en-GB" sz="3200" dirty="0">
                <a:solidFill>
                  <a:srgbClr val="FFC000"/>
                </a:solidFill>
              </a:rPr>
              <a:t>Hundreds, tens and ones</a:t>
            </a:r>
          </a:p>
          <a:p>
            <a:pPr algn="ctr"/>
            <a:r>
              <a:rPr lang="en-GB" sz="3200" dirty="0">
                <a:solidFill>
                  <a:srgbClr val="FFC000"/>
                </a:solidFill>
              </a:rPr>
              <a:t>Addition</a:t>
            </a:r>
          </a:p>
          <a:p>
            <a:pPr algn="ctr"/>
            <a:r>
              <a:rPr lang="en-GB" sz="3200" dirty="0">
                <a:solidFill>
                  <a:srgbClr val="FFC000"/>
                </a:solidFill>
              </a:rPr>
              <a:t>Total</a:t>
            </a:r>
          </a:p>
          <a:p>
            <a:pPr algn="ctr"/>
            <a:r>
              <a:rPr lang="en-GB" sz="3200" dirty="0">
                <a:solidFill>
                  <a:srgbClr val="FFC000"/>
                </a:solidFill>
              </a:rPr>
              <a:t>Partition</a:t>
            </a:r>
          </a:p>
          <a:p>
            <a:pPr algn="ctr"/>
            <a:endParaRPr lang="en-GB" sz="32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996335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>
                <a:solidFill>
                  <a:srgbClr val="FF0000"/>
                </a:solidFill>
                <a:latin typeface="Jarman" pitchFamily="2" charset="0"/>
              </a:rPr>
              <a:t>Crucial</a:t>
            </a:r>
            <a:r>
              <a:rPr lang="en-GB" dirty="0">
                <a:solidFill>
                  <a:srgbClr val="7030A0"/>
                </a:solidFill>
                <a:latin typeface="Jarman" pitchFamily="2" charset="0"/>
              </a:rPr>
              <a:t> Vocabulary: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3200" dirty="0">
                <a:solidFill>
                  <a:srgbClr val="FFC000"/>
                </a:solidFill>
                <a:latin typeface="CCW Cursive Writing 7" pitchFamily="66" charset="0"/>
              </a:rPr>
              <a:t>Multiply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3200" dirty="0">
                <a:solidFill>
                  <a:srgbClr val="FFC000"/>
                </a:solidFill>
                <a:latin typeface="CCW Cursive Writing 7" pitchFamily="66" charset="0"/>
              </a:rPr>
              <a:t>Product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3200" dirty="0">
                <a:solidFill>
                  <a:srgbClr val="FFC000"/>
                </a:solidFill>
                <a:latin typeface="CCW Cursive Writing 7" pitchFamily="66" charset="0"/>
              </a:rPr>
              <a:t>Multiplication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3200" dirty="0">
                <a:solidFill>
                  <a:srgbClr val="FFC000"/>
                </a:solidFill>
                <a:latin typeface="CCW Cursive Writing 7" pitchFamily="66" charset="0"/>
              </a:rPr>
              <a:t>Times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3200" dirty="0">
                <a:solidFill>
                  <a:srgbClr val="FFC000"/>
                </a:solidFill>
                <a:latin typeface="CCW Cursive Writing 7" pitchFamily="66" charset="0"/>
              </a:rPr>
              <a:t>Repeated addition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GB" sz="3200" dirty="0">
                <a:solidFill>
                  <a:srgbClr val="FFC000"/>
                </a:solidFill>
                <a:latin typeface="CCW Cursive Writing 7" pitchFamily="66" charset="0"/>
              </a:rPr>
              <a:t>Groups of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endParaRPr lang="en-GB" sz="3200" dirty="0">
              <a:solidFill>
                <a:srgbClr val="FFC000"/>
              </a:solidFill>
              <a:latin typeface="CCW Cursive Writing 7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671194" y="976048"/>
            <a:ext cx="1290738" cy="31547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900" b="0" i="0" u="none" strike="noStrike" kern="1200" cap="none" spc="0" normalizeH="0" baseline="0" noProof="0" dirty="0">
                <a:ln w="0"/>
                <a:solidFill>
                  <a:srgbClr val="E34192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22581776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2034" y="365148"/>
            <a:ext cx="6407944" cy="831663"/>
          </a:xfrm>
          <a:solidFill>
            <a:schemeClr val="accent3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Jarman" pitchFamily="2" charset="0"/>
              </a:rPr>
              <a:t>Let’s try one together:</a:t>
            </a:r>
          </a:p>
        </p:txBody>
      </p:sp>
      <p:sp>
        <p:nvSpPr>
          <p:cNvPr id="4" name="Rectangle 3"/>
          <p:cNvSpPr/>
          <p:nvPr/>
        </p:nvSpPr>
        <p:spPr>
          <a:xfrm>
            <a:off x="4420458" y="1196811"/>
            <a:ext cx="3547766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0" i="0" u="none" strike="noStrike" kern="1200" cap="none" spc="0" normalizeH="0" baseline="0" noProof="0" dirty="0">
                <a:ln w="0"/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286 x 55 = </a:t>
            </a:r>
          </a:p>
        </p:txBody>
      </p:sp>
      <p:sp>
        <p:nvSpPr>
          <p:cNvPr id="5" name="Rectangle 4"/>
          <p:cNvSpPr/>
          <p:nvPr/>
        </p:nvSpPr>
        <p:spPr>
          <a:xfrm>
            <a:off x="2091773" y="5934670"/>
            <a:ext cx="80084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 w="10160">
                  <a:solidFill>
                    <a:srgbClr val="4472C4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uLnTx/>
                <a:uFillTx/>
                <a:latin typeface="Jarman" pitchFamily="2" charset="0"/>
                <a:ea typeface="+mn-ea"/>
                <a:cs typeface="+mn-cs"/>
              </a:rPr>
              <a:t>First- how do we set it out?</a:t>
            </a:r>
          </a:p>
        </p:txBody>
      </p:sp>
    </p:spTree>
    <p:extLst>
      <p:ext uri="{BB962C8B-B14F-4D97-AF65-F5344CB8AC3E}">
        <p14:creationId xmlns:p14="http://schemas.microsoft.com/office/powerpoint/2010/main" val="21220201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Jarman" pitchFamily="2" charset="0"/>
              </a:rPr>
              <a:t>Talk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27966" y="1419416"/>
            <a:ext cx="7632700" cy="5035175"/>
          </a:xfrm>
        </p:spPr>
        <p:txBody>
          <a:bodyPr/>
          <a:lstStyle/>
          <a:p>
            <a:pPr algn="ctr"/>
            <a:r>
              <a:rPr lang="en-GB" sz="3600" dirty="0">
                <a:solidFill>
                  <a:srgbClr val="7030A0"/>
                </a:solidFill>
                <a:latin typeface="Jarman" pitchFamily="2" charset="0"/>
              </a:rPr>
              <a:t>With your partner, come up with rules that you need to follow in order to work out long multiplication CORRECTLY: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3600" dirty="0">
                <a:solidFill>
                  <a:srgbClr val="7030A0"/>
                </a:solidFill>
                <a:latin typeface="Jarman" pitchFamily="2" charset="0"/>
              </a:rPr>
              <a:t> 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3600" dirty="0">
                <a:solidFill>
                  <a:srgbClr val="7030A0"/>
                </a:solidFill>
                <a:latin typeface="Jarman" pitchFamily="2" charset="0"/>
              </a:rPr>
              <a:t> 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3600" dirty="0">
                <a:solidFill>
                  <a:srgbClr val="7030A0"/>
                </a:solidFill>
                <a:latin typeface="Jarman" pitchFamily="2" charset="0"/>
              </a:rPr>
              <a:t> </a:t>
            </a:r>
          </a:p>
          <a:p>
            <a:pPr marL="742950" indent="-742950">
              <a:buFont typeface="+mj-lt"/>
              <a:buAutoNum type="arabicPeriod"/>
            </a:pPr>
            <a:r>
              <a:rPr lang="en-GB" sz="3600" dirty="0">
                <a:solidFill>
                  <a:srgbClr val="7030A0"/>
                </a:solidFill>
                <a:latin typeface="Jarman" pitchFamily="2" charset="0"/>
              </a:rPr>
              <a:t> </a:t>
            </a:r>
          </a:p>
        </p:txBody>
      </p:sp>
      <p:pic>
        <p:nvPicPr>
          <p:cNvPr id="4" name="Picture 2" descr="http://www.ccwatershed.org/media/photologue/photos/start-conversation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4319" y="47625"/>
            <a:ext cx="1323038" cy="2171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0678994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B2_PP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90501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B2_PP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90501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B2_PP2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90501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ular Callout 8"/>
          <p:cNvSpPr/>
          <p:nvPr/>
        </p:nvSpPr>
        <p:spPr>
          <a:xfrm>
            <a:off x="3615399" y="3980329"/>
            <a:ext cx="5734791" cy="2575148"/>
          </a:xfrm>
          <a:prstGeom prst="wedgeRoundRectCallout">
            <a:avLst>
              <a:gd name="adj1" fmla="val -61985"/>
              <a:gd name="adj2" fmla="val -28003"/>
              <a:gd name="adj3" fmla="val 16667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Jarman" pitchFamily="2" charset="0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GB" sz="5400" dirty="0">
                <a:solidFill>
                  <a:srgbClr val="7030A0"/>
                </a:solidFill>
                <a:latin typeface="Jarman" pitchFamily="2" charset="0"/>
              </a:rPr>
              <a:t>The student becomes the teacher!</a:t>
            </a:r>
          </a:p>
        </p:txBody>
      </p:sp>
      <p:sp>
        <p:nvSpPr>
          <p:cNvPr id="4" name="Rectangle 3"/>
          <p:cNvSpPr/>
          <p:nvPr/>
        </p:nvSpPr>
        <p:spPr>
          <a:xfrm>
            <a:off x="3169843" y="4295503"/>
            <a:ext cx="6335004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/>
                <a:solidFill>
                  <a:srgbClr val="7030A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Magnificent multipliers!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3768" y="5267906"/>
            <a:ext cx="7258050" cy="1009651"/>
          </a:xfrm>
        </p:spPr>
        <p:txBody>
          <a:bodyPr>
            <a:normAutofit/>
          </a:bodyPr>
          <a:lstStyle/>
          <a:p>
            <a:pPr algn="ctr"/>
            <a:r>
              <a:rPr lang="en-GB" sz="3600" dirty="0">
                <a:solidFill>
                  <a:srgbClr val="FF0000"/>
                </a:solidFill>
                <a:latin typeface="Jarman" pitchFamily="2" charset="0"/>
              </a:rPr>
              <a:t>Who is up for the challenge?</a:t>
            </a:r>
          </a:p>
        </p:txBody>
      </p:sp>
      <p:sp>
        <p:nvSpPr>
          <p:cNvPr id="5" name="Rectangle 4"/>
          <p:cNvSpPr/>
          <p:nvPr/>
        </p:nvSpPr>
        <p:spPr>
          <a:xfrm>
            <a:off x="2197272" y="1699670"/>
            <a:ext cx="29161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/>
                <a:solidFill>
                  <a:srgbClr val="79AD42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785 x 68=</a:t>
            </a:r>
          </a:p>
        </p:txBody>
      </p:sp>
      <p:sp>
        <p:nvSpPr>
          <p:cNvPr id="6" name="Rectangle 5"/>
          <p:cNvSpPr/>
          <p:nvPr/>
        </p:nvSpPr>
        <p:spPr>
          <a:xfrm>
            <a:off x="4954458" y="1751921"/>
            <a:ext cx="211788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/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53,380</a:t>
            </a:r>
          </a:p>
        </p:txBody>
      </p:sp>
      <p:sp>
        <p:nvSpPr>
          <p:cNvPr id="7" name="Rectangle 6"/>
          <p:cNvSpPr/>
          <p:nvPr/>
        </p:nvSpPr>
        <p:spPr>
          <a:xfrm>
            <a:off x="5477978" y="2579865"/>
            <a:ext cx="29161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/>
                <a:solidFill>
                  <a:srgbClr val="79AD42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568 x 42=</a:t>
            </a:r>
          </a:p>
        </p:txBody>
      </p:sp>
      <p:sp>
        <p:nvSpPr>
          <p:cNvPr id="8" name="Rectangle 7"/>
          <p:cNvSpPr/>
          <p:nvPr/>
        </p:nvSpPr>
        <p:spPr>
          <a:xfrm>
            <a:off x="8375521" y="2550580"/>
            <a:ext cx="233108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/>
                <a:solidFill>
                  <a:srgbClr val="FF0000"/>
                </a:solidFill>
                <a:effectLst/>
                <a:uLnTx/>
                <a:uFillTx/>
                <a:latin typeface="Jarman" pitchFamily="2" charset="0"/>
                <a:ea typeface="+mn-ea"/>
                <a:cs typeface="+mn-cs"/>
              </a:rPr>
              <a:t>23,856</a:t>
            </a:r>
          </a:p>
        </p:txBody>
      </p:sp>
      <p:pic>
        <p:nvPicPr>
          <p:cNvPr id="2050" name="Picture 2" descr="http://images4.wikia.nocookie.net/__cb20130401001844/smurfsfanon/images/thumb/9/9f/Brainy_Profile_-_Smurfs.jpg/500px-Brainy_Profile_-_Smurfs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0842" y="2891793"/>
            <a:ext cx="1571946" cy="3663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04275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B2_PP2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90501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6_B2_PP2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90501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800" dirty="0">
                <a:latin typeface="Jarman" pitchFamily="2" charset="0"/>
              </a:rPr>
              <a:t>Over to you…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GB" sz="3600" dirty="0">
                <a:solidFill>
                  <a:srgbClr val="0070C0"/>
                </a:solidFill>
                <a:latin typeface="Jarman" pitchFamily="2" charset="0"/>
              </a:rPr>
              <a:t>Your task this lesson is to practise the written column method for multiplication. You are to ENSURE YOU CHECK your work and feel confident with this method.</a:t>
            </a: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Jarman" pitchFamily="2" charset="0"/>
              </a:rPr>
              <a:t> </a:t>
            </a: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Jarman" pitchFamily="2" charset="0"/>
              </a:rPr>
              <a:t>Each group will have a set of calculations to complete.</a:t>
            </a: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Jarman" pitchFamily="2" charset="0"/>
              </a:rPr>
              <a:t>Triangles- Mrs Cooper</a:t>
            </a: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Jarman" pitchFamily="2" charset="0"/>
              </a:rPr>
              <a:t>Squares- Mrs Lund</a:t>
            </a: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Jarman" pitchFamily="2" charset="0"/>
              </a:rPr>
              <a:t>Hexagons- Independent </a:t>
            </a:r>
          </a:p>
          <a:p>
            <a:pPr algn="ctr"/>
            <a:r>
              <a:rPr lang="en-GB" sz="3600" dirty="0">
                <a:solidFill>
                  <a:srgbClr val="0070C0"/>
                </a:solidFill>
                <a:latin typeface="Jarman" pitchFamily="2" charset="0"/>
              </a:rPr>
              <a:t>Octagons- </a:t>
            </a:r>
            <a:r>
              <a:rPr lang="en-GB" sz="3600">
                <a:solidFill>
                  <a:srgbClr val="0070C0"/>
                </a:solidFill>
                <a:latin typeface="Jarman" pitchFamily="2" charset="0"/>
              </a:rPr>
              <a:t>Mrs Warham   </a:t>
            </a:r>
            <a:endParaRPr lang="en-GB" sz="3600" dirty="0">
              <a:solidFill>
                <a:srgbClr val="0070C0"/>
              </a:solidFill>
              <a:latin typeface="Jarm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5605475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208547" y="433135"/>
            <a:ext cx="2903621" cy="6224337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Triangles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33 x 56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57 x 84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 x 62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82 x 43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66 x 33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75 x 37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92 x 35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22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79 x 88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69 x 89 = 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DD399D9-7999-4812-A45C-087DA46842DF}"/>
              </a:ext>
            </a:extLst>
          </p:cNvPr>
          <p:cNvSpPr txBox="1">
            <a:spLocks/>
          </p:cNvSpPr>
          <p:nvPr/>
        </p:nvSpPr>
        <p:spPr bwMode="auto">
          <a:xfrm>
            <a:off x="3408946" y="433135"/>
            <a:ext cx="2903621" cy="6224337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Triangles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33 x 56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57 x 84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 x 62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82 x 43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66 x 33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75 x 37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92 x 35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22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79 x 88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69 x 89 = 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C202366-E64B-4EF2-8952-96A63C38DB1F}"/>
              </a:ext>
            </a:extLst>
          </p:cNvPr>
          <p:cNvSpPr txBox="1">
            <a:spLocks/>
          </p:cNvSpPr>
          <p:nvPr/>
        </p:nvSpPr>
        <p:spPr bwMode="auto">
          <a:xfrm>
            <a:off x="6513092" y="433135"/>
            <a:ext cx="2775287" cy="6224337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Triangles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33 x 56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57 x 84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 x 62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82 x 43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66 x 33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75 x 37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92 x 35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22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79 x 88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69 x 89 = 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CAF8C8B2-EFAD-4CD9-BA80-60E77C10E360}"/>
              </a:ext>
            </a:extLst>
          </p:cNvPr>
          <p:cNvSpPr txBox="1">
            <a:spLocks/>
          </p:cNvSpPr>
          <p:nvPr/>
        </p:nvSpPr>
        <p:spPr bwMode="auto">
          <a:xfrm>
            <a:off x="9617238" y="401049"/>
            <a:ext cx="2574762" cy="6224337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Triangles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33 x 56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57 x 84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 x 62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82 x 43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66 x 33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75 x 37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92 x 35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22 = 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79 x 88 =</a:t>
            </a:r>
          </a:p>
          <a:p>
            <a:pPr marL="342900" marR="0" lvl="0" indent="-34290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69 x 89 = </a:t>
            </a:r>
          </a:p>
        </p:txBody>
      </p:sp>
    </p:spTree>
    <p:extLst>
      <p:ext uri="{BB962C8B-B14F-4D97-AF65-F5344CB8AC3E}">
        <p14:creationId xmlns:p14="http://schemas.microsoft.com/office/powerpoint/2010/main" val="2010892411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399413" y="326853"/>
            <a:ext cx="2057399" cy="6204293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Squares and Hexagons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65 x 34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73 x 57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59 x 87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47 x 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76 x 49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154 x 66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176 x 94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342 x 55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256 x 32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423 x 45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293 x 53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542 x 64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257 x 43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09B5CE7E-6DC9-4986-8DAD-557D28E315B8}"/>
              </a:ext>
            </a:extLst>
          </p:cNvPr>
          <p:cNvSpPr txBox="1">
            <a:spLocks/>
          </p:cNvSpPr>
          <p:nvPr/>
        </p:nvSpPr>
        <p:spPr bwMode="auto">
          <a:xfrm>
            <a:off x="2733539" y="326852"/>
            <a:ext cx="2057399" cy="6204293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Squares and Hexagons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65 x 34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73 x 57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59 x 87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47 x 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76 x 49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154 x 66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176 x 94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342 x 55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256 x 32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423 x 45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293 x 53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542 x 64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257 x 43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73AC325A-B807-43DB-B9B1-97BF3F364241}"/>
              </a:ext>
            </a:extLst>
          </p:cNvPr>
          <p:cNvSpPr txBox="1">
            <a:spLocks/>
          </p:cNvSpPr>
          <p:nvPr/>
        </p:nvSpPr>
        <p:spPr bwMode="auto">
          <a:xfrm>
            <a:off x="5066936" y="326852"/>
            <a:ext cx="2057399" cy="6204293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Squares and Hexagons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65 x 34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73 x 57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59 x 87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47 x 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76 x 49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154 x 66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176 x 94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342 x 55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256 x 32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423 x 45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293 x 53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542 x 64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257 x 43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13E92F16-5102-4216-93C5-25A242EBF2DE}"/>
              </a:ext>
            </a:extLst>
          </p:cNvPr>
          <p:cNvSpPr txBox="1">
            <a:spLocks/>
          </p:cNvSpPr>
          <p:nvPr/>
        </p:nvSpPr>
        <p:spPr bwMode="auto">
          <a:xfrm>
            <a:off x="7401062" y="326851"/>
            <a:ext cx="2057399" cy="6204293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Squares and Hexagons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65 x 34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73 x 57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59 x 87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47 x 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76 x 49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154 x 66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176 x 94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342 x 55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256 x 32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423 x 45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293 x 53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542 x 64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257 x 43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8C00998-7B61-4037-8AF4-B3C92A4F2A7A}"/>
              </a:ext>
            </a:extLst>
          </p:cNvPr>
          <p:cNvSpPr txBox="1">
            <a:spLocks/>
          </p:cNvSpPr>
          <p:nvPr/>
        </p:nvSpPr>
        <p:spPr bwMode="auto">
          <a:xfrm>
            <a:off x="9734459" y="326850"/>
            <a:ext cx="2057399" cy="6204293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Squares and Hexagons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65 x 34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73 x 57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59 x 87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47 x 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76 x 49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98 x 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154 x 66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176 x 94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342 x 55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256 x 32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423 x 45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293 x 53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542 x 64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257 x 43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66041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319202" y="590723"/>
            <a:ext cx="2057399" cy="5986539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Octagons: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385 x 94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903 x 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898 x 186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759 x 287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2347 x 186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376 x 249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2198 x 267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154 x 66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7176 x 94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9342 x 55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8256 x 32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9423 x 45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2293 x 53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2542 x 64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1257 x 43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78078AD-1E00-4A18-9694-58B6D8495CDB}"/>
              </a:ext>
            </a:extLst>
          </p:cNvPr>
          <p:cNvSpPr txBox="1">
            <a:spLocks/>
          </p:cNvSpPr>
          <p:nvPr/>
        </p:nvSpPr>
        <p:spPr bwMode="auto">
          <a:xfrm>
            <a:off x="2653329" y="590723"/>
            <a:ext cx="2057399" cy="5986539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Octagons: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385 x 94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903 x 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898 x 186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759 x 287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2347 x 186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376 x 249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2198 x 267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154 x 66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7176 x 94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9342 x 55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8256 x 32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9423 x 45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2293 x 53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2542 x 64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1257 x 43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0106B14F-D5AD-4419-8011-4A327336A5C6}"/>
              </a:ext>
            </a:extLst>
          </p:cNvPr>
          <p:cNvSpPr txBox="1">
            <a:spLocks/>
          </p:cNvSpPr>
          <p:nvPr/>
        </p:nvSpPr>
        <p:spPr bwMode="auto">
          <a:xfrm>
            <a:off x="4987456" y="590723"/>
            <a:ext cx="2057399" cy="5986539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Octagons: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385 x 94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903 x 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898 x 186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759 x 287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2347 x 186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376 x 249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2198 x 267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154 x 66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7176 x 94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9342 x 55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8256 x 32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9423 x 45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2293 x 53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2542 x 64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1257 x 43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562F0597-4FB3-4045-A770-63A57A739ADF}"/>
              </a:ext>
            </a:extLst>
          </p:cNvPr>
          <p:cNvSpPr txBox="1">
            <a:spLocks/>
          </p:cNvSpPr>
          <p:nvPr/>
        </p:nvSpPr>
        <p:spPr bwMode="auto">
          <a:xfrm>
            <a:off x="7321583" y="590723"/>
            <a:ext cx="2057399" cy="5986539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Octagons: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385 x 94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903 x 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898 x 186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759 x 287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2347 x 186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376 x 249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2198 x 267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154 x 66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7176 x 94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9342 x 55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8256 x 32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9423 x 45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2293 x 53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2542 x 64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1257 x 43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240BBBD0-E269-4808-A72A-165C11FADE69}"/>
              </a:ext>
            </a:extLst>
          </p:cNvPr>
          <p:cNvSpPr txBox="1">
            <a:spLocks/>
          </p:cNvSpPr>
          <p:nvPr/>
        </p:nvSpPr>
        <p:spPr bwMode="auto">
          <a:xfrm>
            <a:off x="9655710" y="590723"/>
            <a:ext cx="2057399" cy="5986539"/>
          </a:xfrm>
          <a:prstGeom prst="roundRect">
            <a:avLst>
              <a:gd name="adj" fmla="val 2583"/>
            </a:avLst>
          </a:prstGeom>
          <a:noFill/>
          <a:ln w="2540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R="0" lvl="0" algn="ctr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GB" sz="1800" b="0" i="0" u="sng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Octagons: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385 x 94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903 x 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898 x 186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759 x 287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2347 x 186 = 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376 x 249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2198 x 267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154 x 66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7176 x 94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9342 x 55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8256 x 32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9423 x 45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2293 x 53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2542 x 64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1257 x 43 =</a:t>
            </a: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9198644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600" dirty="0">
                <a:latin typeface="Jarman" pitchFamily="2" charset="0"/>
              </a:rPr>
              <a:t>Odd one out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79652" y="1513946"/>
            <a:ext cx="1700944" cy="4578880"/>
          </a:xfrm>
        </p:spPr>
        <p:txBody>
          <a:bodyPr/>
          <a:lstStyle/>
          <a:p>
            <a:r>
              <a:rPr lang="en-GB" sz="5400" dirty="0">
                <a:latin typeface="Jarman" pitchFamily="2" charset="0"/>
              </a:rPr>
              <a:t> 234 </a:t>
            </a:r>
          </a:p>
          <a:p>
            <a:r>
              <a:rPr lang="en-GB" sz="5400" dirty="0">
                <a:latin typeface="Jarman" pitchFamily="2" charset="0"/>
              </a:rPr>
              <a:t>X 56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365976" y="2985669"/>
            <a:ext cx="1240491" cy="13447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5420193" y="1611469"/>
            <a:ext cx="1342089" cy="457888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234 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X 56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8465301" y="1612558"/>
            <a:ext cx="1342089" cy="457888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234 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X 56</a:t>
            </a:r>
            <a:endParaRPr kumimoji="0" lang="en-GB" sz="4400" b="0" i="0" u="none" strike="noStrike" kern="1200" cap="none" spc="0" normalizeH="0" baseline="0" noProof="0" dirty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Jarman" pitchFamily="2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5324771" y="2971821"/>
            <a:ext cx="1240491" cy="13447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363711" y="2985268"/>
            <a:ext cx="1240491" cy="13447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Freeform 9"/>
          <p:cNvSpPr/>
          <p:nvPr/>
        </p:nvSpPr>
        <p:spPr>
          <a:xfrm>
            <a:off x="3408163" y="3109763"/>
            <a:ext cx="250032" cy="261194"/>
          </a:xfrm>
          <a:custGeom>
            <a:avLst/>
            <a:gdLst/>
            <a:ahLst/>
            <a:cxnLst/>
            <a:rect l="0" t="0" r="0" b="0"/>
            <a:pathLst>
              <a:path w="355601" h="342901">
                <a:moveTo>
                  <a:pt x="25400" y="0"/>
                </a:moveTo>
                <a:lnTo>
                  <a:pt x="22225" y="25400"/>
                </a:lnTo>
                <a:lnTo>
                  <a:pt x="12700" y="101600"/>
                </a:lnTo>
                <a:lnTo>
                  <a:pt x="3175" y="185737"/>
                </a:lnTo>
                <a:lnTo>
                  <a:pt x="0" y="234950"/>
                </a:lnTo>
                <a:lnTo>
                  <a:pt x="0" y="285750"/>
                </a:lnTo>
                <a:lnTo>
                  <a:pt x="1587" y="304800"/>
                </a:lnTo>
                <a:lnTo>
                  <a:pt x="6350" y="323850"/>
                </a:lnTo>
                <a:lnTo>
                  <a:pt x="15875" y="338137"/>
                </a:lnTo>
                <a:lnTo>
                  <a:pt x="31750" y="342900"/>
                </a:lnTo>
                <a:lnTo>
                  <a:pt x="82550" y="342900"/>
                </a:lnTo>
                <a:lnTo>
                  <a:pt x="114300" y="339725"/>
                </a:lnTo>
                <a:lnTo>
                  <a:pt x="146050" y="330200"/>
                </a:lnTo>
                <a:lnTo>
                  <a:pt x="177800" y="320675"/>
                </a:lnTo>
                <a:lnTo>
                  <a:pt x="209550" y="317500"/>
                </a:lnTo>
                <a:lnTo>
                  <a:pt x="266700" y="317500"/>
                </a:lnTo>
                <a:lnTo>
                  <a:pt x="311150" y="317500"/>
                </a:lnTo>
                <a:lnTo>
                  <a:pt x="328612" y="315912"/>
                </a:lnTo>
                <a:lnTo>
                  <a:pt x="342900" y="311150"/>
                </a:lnTo>
                <a:lnTo>
                  <a:pt x="355600" y="3048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3542120" y="3109783"/>
            <a:ext cx="8931" cy="522387"/>
          </a:xfrm>
          <a:custGeom>
            <a:avLst/>
            <a:gdLst/>
            <a:ahLst/>
            <a:cxnLst/>
            <a:rect l="0" t="0" r="0" b="0"/>
            <a:pathLst>
              <a:path w="12701" h="685801">
                <a:moveTo>
                  <a:pt x="0" y="0"/>
                </a:moveTo>
                <a:lnTo>
                  <a:pt x="1587" y="38100"/>
                </a:lnTo>
                <a:lnTo>
                  <a:pt x="6350" y="152400"/>
                </a:lnTo>
                <a:lnTo>
                  <a:pt x="11112" y="277812"/>
                </a:lnTo>
                <a:lnTo>
                  <a:pt x="12700" y="349250"/>
                </a:lnTo>
                <a:lnTo>
                  <a:pt x="12700" y="392112"/>
                </a:lnTo>
                <a:lnTo>
                  <a:pt x="12700" y="431800"/>
                </a:lnTo>
                <a:lnTo>
                  <a:pt x="12700" y="469900"/>
                </a:lnTo>
                <a:lnTo>
                  <a:pt x="12700" y="508000"/>
                </a:lnTo>
                <a:lnTo>
                  <a:pt x="12700" y="546100"/>
                </a:lnTo>
                <a:lnTo>
                  <a:pt x="12700" y="584200"/>
                </a:lnTo>
                <a:lnTo>
                  <a:pt x="12700" y="620712"/>
                </a:lnTo>
                <a:lnTo>
                  <a:pt x="12700" y="654050"/>
                </a:lnTo>
                <a:lnTo>
                  <a:pt x="12700" y="6858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3077776" y="3748236"/>
            <a:ext cx="116087" cy="261194"/>
          </a:xfrm>
          <a:custGeom>
            <a:avLst/>
            <a:gdLst/>
            <a:ahLst/>
            <a:cxnLst/>
            <a:rect l="0" t="0" r="0" b="0"/>
            <a:pathLst>
              <a:path w="165101" h="342901">
                <a:moveTo>
                  <a:pt x="0" y="114300"/>
                </a:moveTo>
                <a:lnTo>
                  <a:pt x="12700" y="96837"/>
                </a:lnTo>
                <a:lnTo>
                  <a:pt x="50800" y="44450"/>
                </a:lnTo>
                <a:lnTo>
                  <a:pt x="92075" y="0"/>
                </a:lnTo>
                <a:lnTo>
                  <a:pt x="114300" y="6350"/>
                </a:lnTo>
                <a:lnTo>
                  <a:pt x="123825" y="36512"/>
                </a:lnTo>
                <a:lnTo>
                  <a:pt x="127000" y="63500"/>
                </a:lnTo>
                <a:lnTo>
                  <a:pt x="125412" y="90487"/>
                </a:lnTo>
                <a:lnTo>
                  <a:pt x="120650" y="120650"/>
                </a:lnTo>
                <a:lnTo>
                  <a:pt x="111125" y="153987"/>
                </a:lnTo>
                <a:lnTo>
                  <a:pt x="95250" y="190500"/>
                </a:lnTo>
                <a:lnTo>
                  <a:pt x="77787" y="223837"/>
                </a:lnTo>
                <a:lnTo>
                  <a:pt x="63500" y="247650"/>
                </a:lnTo>
                <a:lnTo>
                  <a:pt x="49212" y="266700"/>
                </a:lnTo>
                <a:lnTo>
                  <a:pt x="31750" y="285750"/>
                </a:lnTo>
                <a:lnTo>
                  <a:pt x="15875" y="304800"/>
                </a:lnTo>
                <a:lnTo>
                  <a:pt x="6350" y="323850"/>
                </a:lnTo>
                <a:lnTo>
                  <a:pt x="4762" y="338137"/>
                </a:lnTo>
                <a:lnTo>
                  <a:pt x="12700" y="342900"/>
                </a:lnTo>
                <a:lnTo>
                  <a:pt x="50800" y="342900"/>
                </a:lnTo>
                <a:lnTo>
                  <a:pt x="74612" y="339725"/>
                </a:lnTo>
                <a:lnTo>
                  <a:pt x="95250" y="330200"/>
                </a:lnTo>
                <a:lnTo>
                  <a:pt x="115887" y="319087"/>
                </a:lnTo>
                <a:lnTo>
                  <a:pt x="139700" y="311150"/>
                </a:lnTo>
                <a:lnTo>
                  <a:pt x="165100" y="3048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3045398" y="3117019"/>
            <a:ext cx="228824" cy="399046"/>
          </a:xfrm>
          <a:custGeom>
            <a:avLst/>
            <a:gdLst/>
            <a:ahLst/>
            <a:cxnLst/>
            <a:rect l="0" t="0" r="0" b="0"/>
            <a:pathLst>
              <a:path w="325439" h="523876">
                <a:moveTo>
                  <a:pt x="300038" y="28575"/>
                </a:moveTo>
                <a:lnTo>
                  <a:pt x="266700" y="23812"/>
                </a:lnTo>
                <a:lnTo>
                  <a:pt x="166688" y="9525"/>
                </a:lnTo>
                <a:lnTo>
                  <a:pt x="63500" y="0"/>
                </a:lnTo>
                <a:lnTo>
                  <a:pt x="20638" y="9525"/>
                </a:lnTo>
                <a:lnTo>
                  <a:pt x="9525" y="28575"/>
                </a:lnTo>
                <a:lnTo>
                  <a:pt x="1588" y="47625"/>
                </a:lnTo>
                <a:lnTo>
                  <a:pt x="0" y="71437"/>
                </a:lnTo>
                <a:lnTo>
                  <a:pt x="7938" y="104775"/>
                </a:lnTo>
                <a:lnTo>
                  <a:pt x="22225" y="138112"/>
                </a:lnTo>
                <a:lnTo>
                  <a:pt x="39688" y="161925"/>
                </a:lnTo>
                <a:lnTo>
                  <a:pt x="84138" y="206375"/>
                </a:lnTo>
                <a:lnTo>
                  <a:pt x="107950" y="233362"/>
                </a:lnTo>
                <a:lnTo>
                  <a:pt x="128588" y="263525"/>
                </a:lnTo>
                <a:lnTo>
                  <a:pt x="147638" y="292100"/>
                </a:lnTo>
                <a:lnTo>
                  <a:pt x="166688" y="314325"/>
                </a:lnTo>
                <a:lnTo>
                  <a:pt x="184150" y="338137"/>
                </a:lnTo>
                <a:lnTo>
                  <a:pt x="198438" y="371475"/>
                </a:lnTo>
                <a:lnTo>
                  <a:pt x="206375" y="409575"/>
                </a:lnTo>
                <a:lnTo>
                  <a:pt x="204788" y="447675"/>
                </a:lnTo>
                <a:lnTo>
                  <a:pt x="196850" y="481012"/>
                </a:lnTo>
                <a:lnTo>
                  <a:pt x="185738" y="504825"/>
                </a:lnTo>
                <a:lnTo>
                  <a:pt x="171450" y="519112"/>
                </a:lnTo>
                <a:lnTo>
                  <a:pt x="153988" y="523875"/>
                </a:lnTo>
                <a:lnTo>
                  <a:pt x="109538" y="523875"/>
                </a:lnTo>
                <a:lnTo>
                  <a:pt x="85725" y="515937"/>
                </a:lnTo>
                <a:lnTo>
                  <a:pt x="65088" y="492125"/>
                </a:lnTo>
                <a:lnTo>
                  <a:pt x="50800" y="461962"/>
                </a:lnTo>
                <a:lnTo>
                  <a:pt x="46038" y="434975"/>
                </a:lnTo>
                <a:lnTo>
                  <a:pt x="47625" y="407987"/>
                </a:lnTo>
                <a:lnTo>
                  <a:pt x="52388" y="377825"/>
                </a:lnTo>
                <a:lnTo>
                  <a:pt x="61913" y="347662"/>
                </a:lnTo>
                <a:lnTo>
                  <a:pt x="77788" y="320675"/>
                </a:lnTo>
                <a:lnTo>
                  <a:pt x="98425" y="296862"/>
                </a:lnTo>
                <a:lnTo>
                  <a:pt x="122238" y="276225"/>
                </a:lnTo>
                <a:lnTo>
                  <a:pt x="166688" y="238125"/>
                </a:lnTo>
                <a:lnTo>
                  <a:pt x="185738" y="215900"/>
                </a:lnTo>
                <a:lnTo>
                  <a:pt x="204788" y="187325"/>
                </a:lnTo>
                <a:lnTo>
                  <a:pt x="223838" y="157162"/>
                </a:lnTo>
                <a:lnTo>
                  <a:pt x="242888" y="130175"/>
                </a:lnTo>
                <a:lnTo>
                  <a:pt x="280988" y="85725"/>
                </a:lnTo>
                <a:lnTo>
                  <a:pt x="298450" y="66675"/>
                </a:lnTo>
                <a:lnTo>
                  <a:pt x="312738" y="47625"/>
                </a:lnTo>
                <a:lnTo>
                  <a:pt x="325438" y="28575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2729511" y="3670846"/>
            <a:ext cx="26790" cy="232173"/>
          </a:xfrm>
          <a:custGeom>
            <a:avLst/>
            <a:gdLst/>
            <a:ahLst/>
            <a:cxnLst/>
            <a:rect l="0" t="0" r="0" b="0"/>
            <a:pathLst>
              <a:path w="38101" h="304801">
                <a:moveTo>
                  <a:pt x="38100" y="0"/>
                </a:moveTo>
                <a:lnTo>
                  <a:pt x="33337" y="38100"/>
                </a:lnTo>
                <a:lnTo>
                  <a:pt x="19050" y="152400"/>
                </a:lnTo>
                <a:lnTo>
                  <a:pt x="4762" y="266700"/>
                </a:lnTo>
                <a:lnTo>
                  <a:pt x="0" y="3048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2372330" y="3148458"/>
            <a:ext cx="1" cy="367606"/>
          </a:xfrm>
          <a:custGeom>
            <a:avLst/>
            <a:gdLst/>
            <a:ahLst/>
            <a:cxnLst/>
            <a:rect l="0" t="0" r="0" b="0"/>
            <a:pathLst>
              <a:path w="1" h="482601">
                <a:moveTo>
                  <a:pt x="0" y="0"/>
                </a:moveTo>
                <a:lnTo>
                  <a:pt x="0" y="50800"/>
                </a:lnTo>
                <a:lnTo>
                  <a:pt x="0" y="203200"/>
                </a:lnTo>
                <a:lnTo>
                  <a:pt x="0" y="365125"/>
                </a:lnTo>
                <a:lnTo>
                  <a:pt x="0" y="444500"/>
                </a:lnTo>
                <a:lnTo>
                  <a:pt x="0" y="4826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2622351" y="3109783"/>
            <a:ext cx="221010" cy="435323"/>
          </a:xfrm>
          <a:custGeom>
            <a:avLst/>
            <a:gdLst/>
            <a:ahLst/>
            <a:cxnLst/>
            <a:rect l="0" t="0" r="0" b="0"/>
            <a:pathLst>
              <a:path w="314326" h="571501">
                <a:moveTo>
                  <a:pt x="0" y="0"/>
                </a:moveTo>
                <a:lnTo>
                  <a:pt x="30162" y="4762"/>
                </a:lnTo>
                <a:lnTo>
                  <a:pt x="120650" y="19050"/>
                </a:lnTo>
                <a:lnTo>
                  <a:pt x="214312" y="38100"/>
                </a:lnTo>
                <a:lnTo>
                  <a:pt x="254000" y="57150"/>
                </a:lnTo>
                <a:lnTo>
                  <a:pt x="263525" y="77787"/>
                </a:lnTo>
                <a:lnTo>
                  <a:pt x="266700" y="101600"/>
                </a:lnTo>
                <a:lnTo>
                  <a:pt x="261937" y="128587"/>
                </a:lnTo>
                <a:lnTo>
                  <a:pt x="247650" y="158750"/>
                </a:lnTo>
                <a:lnTo>
                  <a:pt x="228600" y="187325"/>
                </a:lnTo>
                <a:lnTo>
                  <a:pt x="209550" y="209550"/>
                </a:lnTo>
                <a:lnTo>
                  <a:pt x="188912" y="223837"/>
                </a:lnTo>
                <a:lnTo>
                  <a:pt x="165100" y="228600"/>
                </a:lnTo>
                <a:lnTo>
                  <a:pt x="139700" y="230187"/>
                </a:lnTo>
                <a:lnTo>
                  <a:pt x="114300" y="234950"/>
                </a:lnTo>
                <a:lnTo>
                  <a:pt x="90487" y="242887"/>
                </a:lnTo>
                <a:lnTo>
                  <a:pt x="69850" y="254000"/>
                </a:lnTo>
                <a:lnTo>
                  <a:pt x="90487" y="244475"/>
                </a:lnTo>
                <a:lnTo>
                  <a:pt x="114300" y="241300"/>
                </a:lnTo>
                <a:lnTo>
                  <a:pt x="141287" y="244475"/>
                </a:lnTo>
                <a:lnTo>
                  <a:pt x="171450" y="254000"/>
                </a:lnTo>
                <a:lnTo>
                  <a:pt x="201612" y="263525"/>
                </a:lnTo>
                <a:lnTo>
                  <a:pt x="228600" y="266700"/>
                </a:lnTo>
                <a:lnTo>
                  <a:pt x="250825" y="271462"/>
                </a:lnTo>
                <a:lnTo>
                  <a:pt x="266700" y="285750"/>
                </a:lnTo>
                <a:lnTo>
                  <a:pt x="292100" y="330200"/>
                </a:lnTo>
                <a:lnTo>
                  <a:pt x="303212" y="357187"/>
                </a:lnTo>
                <a:lnTo>
                  <a:pt x="311150" y="387350"/>
                </a:lnTo>
                <a:lnTo>
                  <a:pt x="314325" y="417512"/>
                </a:lnTo>
                <a:lnTo>
                  <a:pt x="311150" y="444500"/>
                </a:lnTo>
                <a:lnTo>
                  <a:pt x="303212" y="468312"/>
                </a:lnTo>
                <a:lnTo>
                  <a:pt x="292100" y="488950"/>
                </a:lnTo>
                <a:lnTo>
                  <a:pt x="277812" y="508000"/>
                </a:lnTo>
                <a:lnTo>
                  <a:pt x="260350" y="527050"/>
                </a:lnTo>
                <a:lnTo>
                  <a:pt x="239712" y="544512"/>
                </a:lnTo>
                <a:lnTo>
                  <a:pt x="215900" y="558800"/>
                </a:lnTo>
                <a:lnTo>
                  <a:pt x="188912" y="568325"/>
                </a:lnTo>
                <a:lnTo>
                  <a:pt x="158750" y="571500"/>
                </a:lnTo>
                <a:lnTo>
                  <a:pt x="101600" y="571500"/>
                </a:lnTo>
                <a:lnTo>
                  <a:pt x="50800" y="571500"/>
                </a:lnTo>
                <a:lnTo>
                  <a:pt x="25400" y="5715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3345659" y="3777257"/>
            <a:ext cx="321470" cy="493366"/>
          </a:xfrm>
          <a:custGeom>
            <a:avLst/>
            <a:gdLst/>
            <a:ahLst/>
            <a:cxnLst/>
            <a:rect l="0" t="0" r="0" b="0"/>
            <a:pathLst>
              <a:path w="457201" h="647701">
                <a:moveTo>
                  <a:pt x="330200" y="38100"/>
                </a:moveTo>
                <a:lnTo>
                  <a:pt x="303212" y="42862"/>
                </a:lnTo>
                <a:lnTo>
                  <a:pt x="222250" y="57150"/>
                </a:lnTo>
                <a:lnTo>
                  <a:pt x="136525" y="80962"/>
                </a:lnTo>
                <a:lnTo>
                  <a:pt x="95250" y="114300"/>
                </a:lnTo>
                <a:lnTo>
                  <a:pt x="76200" y="149225"/>
                </a:lnTo>
                <a:lnTo>
                  <a:pt x="57150" y="177800"/>
                </a:lnTo>
                <a:lnTo>
                  <a:pt x="41275" y="204787"/>
                </a:lnTo>
                <a:lnTo>
                  <a:pt x="31750" y="234950"/>
                </a:lnTo>
                <a:lnTo>
                  <a:pt x="23812" y="268287"/>
                </a:lnTo>
                <a:lnTo>
                  <a:pt x="12700" y="304800"/>
                </a:lnTo>
                <a:lnTo>
                  <a:pt x="3175" y="342900"/>
                </a:lnTo>
                <a:lnTo>
                  <a:pt x="0" y="381000"/>
                </a:lnTo>
                <a:lnTo>
                  <a:pt x="3175" y="415925"/>
                </a:lnTo>
                <a:lnTo>
                  <a:pt x="12700" y="444500"/>
                </a:lnTo>
                <a:lnTo>
                  <a:pt x="38100" y="501650"/>
                </a:lnTo>
                <a:lnTo>
                  <a:pt x="52387" y="531812"/>
                </a:lnTo>
                <a:lnTo>
                  <a:pt x="69850" y="558800"/>
                </a:lnTo>
                <a:lnTo>
                  <a:pt x="107950" y="603250"/>
                </a:lnTo>
                <a:lnTo>
                  <a:pt x="128587" y="620712"/>
                </a:lnTo>
                <a:lnTo>
                  <a:pt x="152400" y="635000"/>
                </a:lnTo>
                <a:lnTo>
                  <a:pt x="177800" y="644525"/>
                </a:lnTo>
                <a:lnTo>
                  <a:pt x="203200" y="647700"/>
                </a:lnTo>
                <a:lnTo>
                  <a:pt x="254000" y="647700"/>
                </a:lnTo>
                <a:lnTo>
                  <a:pt x="277812" y="642937"/>
                </a:lnTo>
                <a:lnTo>
                  <a:pt x="298450" y="628650"/>
                </a:lnTo>
                <a:lnTo>
                  <a:pt x="336550" y="590550"/>
                </a:lnTo>
                <a:lnTo>
                  <a:pt x="374650" y="552450"/>
                </a:lnTo>
                <a:lnTo>
                  <a:pt x="392112" y="530225"/>
                </a:lnTo>
                <a:lnTo>
                  <a:pt x="406400" y="501650"/>
                </a:lnTo>
                <a:lnTo>
                  <a:pt x="431800" y="444500"/>
                </a:lnTo>
                <a:lnTo>
                  <a:pt x="442912" y="415925"/>
                </a:lnTo>
                <a:lnTo>
                  <a:pt x="450850" y="381000"/>
                </a:lnTo>
                <a:lnTo>
                  <a:pt x="455612" y="342900"/>
                </a:lnTo>
                <a:lnTo>
                  <a:pt x="457200" y="304800"/>
                </a:lnTo>
                <a:lnTo>
                  <a:pt x="457200" y="266700"/>
                </a:lnTo>
                <a:lnTo>
                  <a:pt x="457200" y="228600"/>
                </a:lnTo>
                <a:lnTo>
                  <a:pt x="455612" y="190500"/>
                </a:lnTo>
                <a:lnTo>
                  <a:pt x="450850" y="152400"/>
                </a:lnTo>
                <a:lnTo>
                  <a:pt x="442912" y="115887"/>
                </a:lnTo>
                <a:lnTo>
                  <a:pt x="431800" y="82550"/>
                </a:lnTo>
                <a:lnTo>
                  <a:pt x="419100" y="53975"/>
                </a:lnTo>
                <a:lnTo>
                  <a:pt x="406400" y="31750"/>
                </a:lnTo>
                <a:lnTo>
                  <a:pt x="392112" y="15875"/>
                </a:lnTo>
                <a:lnTo>
                  <a:pt x="374650" y="6350"/>
                </a:lnTo>
                <a:lnTo>
                  <a:pt x="355600" y="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3068841" y="3951386"/>
            <a:ext cx="237753" cy="406302"/>
          </a:xfrm>
          <a:custGeom>
            <a:avLst/>
            <a:gdLst/>
            <a:ahLst/>
            <a:cxnLst/>
            <a:rect l="0" t="0" r="0" b="0"/>
            <a:pathLst>
              <a:path w="338138" h="533401">
                <a:moveTo>
                  <a:pt x="304800" y="0"/>
                </a:moveTo>
                <a:lnTo>
                  <a:pt x="284162" y="4762"/>
                </a:lnTo>
                <a:lnTo>
                  <a:pt x="222250" y="19050"/>
                </a:lnTo>
                <a:lnTo>
                  <a:pt x="155575" y="38100"/>
                </a:lnTo>
                <a:lnTo>
                  <a:pt x="120650" y="57150"/>
                </a:lnTo>
                <a:lnTo>
                  <a:pt x="104775" y="76200"/>
                </a:lnTo>
                <a:lnTo>
                  <a:pt x="95250" y="95250"/>
                </a:lnTo>
                <a:lnTo>
                  <a:pt x="82550" y="152400"/>
                </a:lnTo>
                <a:lnTo>
                  <a:pt x="79375" y="185737"/>
                </a:lnTo>
                <a:lnTo>
                  <a:pt x="82550" y="209550"/>
                </a:lnTo>
                <a:lnTo>
                  <a:pt x="90487" y="228600"/>
                </a:lnTo>
                <a:lnTo>
                  <a:pt x="101600" y="247650"/>
                </a:lnTo>
                <a:lnTo>
                  <a:pt x="114300" y="263525"/>
                </a:lnTo>
                <a:lnTo>
                  <a:pt x="127000" y="273050"/>
                </a:lnTo>
                <a:lnTo>
                  <a:pt x="144462" y="277812"/>
                </a:lnTo>
                <a:lnTo>
                  <a:pt x="171450" y="279400"/>
                </a:lnTo>
                <a:lnTo>
                  <a:pt x="228600" y="279400"/>
                </a:lnTo>
                <a:lnTo>
                  <a:pt x="254000" y="282575"/>
                </a:lnTo>
                <a:lnTo>
                  <a:pt x="279400" y="292100"/>
                </a:lnTo>
                <a:lnTo>
                  <a:pt x="301625" y="306387"/>
                </a:lnTo>
                <a:lnTo>
                  <a:pt x="317500" y="323850"/>
                </a:lnTo>
                <a:lnTo>
                  <a:pt x="328612" y="344487"/>
                </a:lnTo>
                <a:lnTo>
                  <a:pt x="336550" y="368300"/>
                </a:lnTo>
                <a:lnTo>
                  <a:pt x="338137" y="395287"/>
                </a:lnTo>
                <a:lnTo>
                  <a:pt x="330200" y="425450"/>
                </a:lnTo>
                <a:lnTo>
                  <a:pt x="315912" y="454025"/>
                </a:lnTo>
                <a:lnTo>
                  <a:pt x="298450" y="476250"/>
                </a:lnTo>
                <a:lnTo>
                  <a:pt x="276225" y="492125"/>
                </a:lnTo>
                <a:lnTo>
                  <a:pt x="247650" y="501650"/>
                </a:lnTo>
                <a:lnTo>
                  <a:pt x="215900" y="509587"/>
                </a:lnTo>
                <a:lnTo>
                  <a:pt x="184150" y="520700"/>
                </a:lnTo>
                <a:lnTo>
                  <a:pt x="153987" y="530225"/>
                </a:lnTo>
                <a:lnTo>
                  <a:pt x="127000" y="533400"/>
                </a:lnTo>
                <a:lnTo>
                  <a:pt x="69850" y="533400"/>
                </a:lnTo>
                <a:lnTo>
                  <a:pt x="41275" y="528637"/>
                </a:lnTo>
                <a:lnTo>
                  <a:pt x="19050" y="514350"/>
                </a:lnTo>
                <a:lnTo>
                  <a:pt x="0" y="4953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2836663" y="4444771"/>
            <a:ext cx="17860" cy="183803"/>
          </a:xfrm>
          <a:custGeom>
            <a:avLst/>
            <a:gdLst/>
            <a:ahLst/>
            <a:cxnLst/>
            <a:rect l="0" t="0" r="0" b="0"/>
            <a:pathLst>
              <a:path w="25401" h="241301">
                <a:moveTo>
                  <a:pt x="0" y="0"/>
                </a:moveTo>
                <a:lnTo>
                  <a:pt x="3175" y="30162"/>
                </a:lnTo>
                <a:lnTo>
                  <a:pt x="12700" y="120650"/>
                </a:lnTo>
                <a:lnTo>
                  <a:pt x="22225" y="211137"/>
                </a:lnTo>
                <a:lnTo>
                  <a:pt x="25400" y="2413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2354468" y="3893350"/>
            <a:ext cx="53579" cy="522387"/>
          </a:xfrm>
          <a:custGeom>
            <a:avLst/>
            <a:gdLst/>
            <a:ahLst/>
            <a:cxnLst/>
            <a:rect l="0" t="0" r="0" b="0"/>
            <a:pathLst>
              <a:path w="76201" h="685801">
                <a:moveTo>
                  <a:pt x="0" y="0"/>
                </a:moveTo>
                <a:lnTo>
                  <a:pt x="6350" y="71437"/>
                </a:lnTo>
                <a:lnTo>
                  <a:pt x="25400" y="285750"/>
                </a:lnTo>
                <a:lnTo>
                  <a:pt x="46037" y="509587"/>
                </a:lnTo>
                <a:lnTo>
                  <a:pt x="57150" y="609600"/>
                </a:lnTo>
                <a:lnTo>
                  <a:pt x="69850" y="666750"/>
                </a:lnTo>
                <a:lnTo>
                  <a:pt x="76200" y="6858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2711659" y="3864328"/>
            <a:ext cx="8931" cy="464345"/>
          </a:xfrm>
          <a:custGeom>
            <a:avLst/>
            <a:gdLst/>
            <a:ahLst/>
            <a:cxnLst/>
            <a:rect l="0" t="0" r="0" b="0"/>
            <a:pathLst>
              <a:path w="12701" h="609601">
                <a:moveTo>
                  <a:pt x="12700" y="0"/>
                </a:moveTo>
                <a:lnTo>
                  <a:pt x="11112" y="66675"/>
                </a:lnTo>
                <a:lnTo>
                  <a:pt x="6350" y="266700"/>
                </a:lnTo>
                <a:lnTo>
                  <a:pt x="1587" y="476250"/>
                </a:lnTo>
                <a:lnTo>
                  <a:pt x="0" y="571500"/>
                </a:lnTo>
                <a:lnTo>
                  <a:pt x="0" y="6096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2131219" y="4657576"/>
            <a:ext cx="1723431" cy="135434"/>
          </a:xfrm>
          <a:custGeom>
            <a:avLst/>
            <a:gdLst/>
            <a:ahLst/>
            <a:cxnLst/>
            <a:rect l="0" t="0" r="0" b="0"/>
            <a:pathLst>
              <a:path w="2451101" h="177801">
                <a:moveTo>
                  <a:pt x="2451100" y="0"/>
                </a:moveTo>
                <a:lnTo>
                  <a:pt x="2279650" y="4762"/>
                </a:lnTo>
                <a:lnTo>
                  <a:pt x="1765300" y="19050"/>
                </a:lnTo>
                <a:lnTo>
                  <a:pt x="1239837" y="36512"/>
                </a:lnTo>
                <a:lnTo>
                  <a:pt x="1035050" y="50800"/>
                </a:lnTo>
                <a:lnTo>
                  <a:pt x="989012" y="60325"/>
                </a:lnTo>
                <a:lnTo>
                  <a:pt x="939800" y="63500"/>
                </a:lnTo>
                <a:lnTo>
                  <a:pt x="890587" y="63500"/>
                </a:lnTo>
                <a:lnTo>
                  <a:pt x="844550" y="63500"/>
                </a:lnTo>
                <a:lnTo>
                  <a:pt x="800100" y="65087"/>
                </a:lnTo>
                <a:lnTo>
                  <a:pt x="755650" y="69850"/>
                </a:lnTo>
                <a:lnTo>
                  <a:pt x="711200" y="77787"/>
                </a:lnTo>
                <a:lnTo>
                  <a:pt x="666750" y="88900"/>
                </a:lnTo>
                <a:lnTo>
                  <a:pt x="623887" y="98425"/>
                </a:lnTo>
                <a:lnTo>
                  <a:pt x="584200" y="101600"/>
                </a:lnTo>
                <a:lnTo>
                  <a:pt x="546100" y="103187"/>
                </a:lnTo>
                <a:lnTo>
                  <a:pt x="508000" y="107950"/>
                </a:lnTo>
                <a:lnTo>
                  <a:pt x="469900" y="115887"/>
                </a:lnTo>
                <a:lnTo>
                  <a:pt x="431800" y="127000"/>
                </a:lnTo>
                <a:lnTo>
                  <a:pt x="395287" y="136525"/>
                </a:lnTo>
                <a:lnTo>
                  <a:pt x="361950" y="139700"/>
                </a:lnTo>
                <a:lnTo>
                  <a:pt x="330200" y="141287"/>
                </a:lnTo>
                <a:lnTo>
                  <a:pt x="298450" y="146050"/>
                </a:lnTo>
                <a:lnTo>
                  <a:pt x="266700" y="153987"/>
                </a:lnTo>
                <a:lnTo>
                  <a:pt x="234950" y="165100"/>
                </a:lnTo>
                <a:lnTo>
                  <a:pt x="204787" y="174625"/>
                </a:lnTo>
                <a:lnTo>
                  <a:pt x="177800" y="177800"/>
                </a:lnTo>
                <a:lnTo>
                  <a:pt x="120650" y="177800"/>
                </a:lnTo>
                <a:lnTo>
                  <a:pt x="63500" y="177800"/>
                </a:lnTo>
                <a:lnTo>
                  <a:pt x="39687" y="173037"/>
                </a:lnTo>
                <a:lnTo>
                  <a:pt x="19050" y="158750"/>
                </a:lnTo>
                <a:lnTo>
                  <a:pt x="0" y="1397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2041930" y="3429004"/>
            <a:ext cx="35719" cy="677169"/>
          </a:xfrm>
          <a:custGeom>
            <a:avLst/>
            <a:gdLst/>
            <a:ahLst/>
            <a:cxnLst/>
            <a:rect l="0" t="0" r="0" b="0"/>
            <a:pathLst>
              <a:path w="50801" h="889001">
                <a:moveTo>
                  <a:pt x="0" y="0"/>
                </a:moveTo>
                <a:lnTo>
                  <a:pt x="6350" y="100012"/>
                </a:lnTo>
                <a:lnTo>
                  <a:pt x="25400" y="400050"/>
                </a:lnTo>
                <a:lnTo>
                  <a:pt x="44450" y="706437"/>
                </a:lnTo>
                <a:lnTo>
                  <a:pt x="50800" y="825500"/>
                </a:lnTo>
                <a:lnTo>
                  <a:pt x="50800" y="869950"/>
                </a:lnTo>
                <a:lnTo>
                  <a:pt x="50800" y="8890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1738322" y="3632150"/>
            <a:ext cx="482203" cy="270868"/>
          </a:xfrm>
          <a:custGeom>
            <a:avLst/>
            <a:gdLst/>
            <a:ahLst/>
            <a:cxnLst/>
            <a:rect l="0" t="0" r="0" b="0"/>
            <a:pathLst>
              <a:path w="685801" h="355601">
                <a:moveTo>
                  <a:pt x="685800" y="0"/>
                </a:moveTo>
                <a:lnTo>
                  <a:pt x="609600" y="33337"/>
                </a:lnTo>
                <a:lnTo>
                  <a:pt x="381000" y="133350"/>
                </a:lnTo>
                <a:lnTo>
                  <a:pt x="147637" y="239712"/>
                </a:lnTo>
                <a:lnTo>
                  <a:pt x="57150" y="292100"/>
                </a:lnTo>
                <a:lnTo>
                  <a:pt x="19050" y="336550"/>
                </a:lnTo>
                <a:lnTo>
                  <a:pt x="0" y="3556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5" name="Freeform 24"/>
          <p:cNvSpPr/>
          <p:nvPr/>
        </p:nvSpPr>
        <p:spPr>
          <a:xfrm>
            <a:off x="3524250" y="4705965"/>
            <a:ext cx="241102" cy="444997"/>
          </a:xfrm>
          <a:custGeom>
            <a:avLst/>
            <a:gdLst/>
            <a:ahLst/>
            <a:cxnLst/>
            <a:rect l="0" t="0" r="0" b="0"/>
            <a:pathLst>
              <a:path w="342901" h="584201">
                <a:moveTo>
                  <a:pt x="25400" y="0"/>
                </a:moveTo>
                <a:lnTo>
                  <a:pt x="23812" y="49212"/>
                </a:lnTo>
                <a:lnTo>
                  <a:pt x="19050" y="196850"/>
                </a:lnTo>
                <a:lnTo>
                  <a:pt x="12700" y="354012"/>
                </a:lnTo>
                <a:lnTo>
                  <a:pt x="6350" y="431800"/>
                </a:lnTo>
                <a:lnTo>
                  <a:pt x="1587" y="468312"/>
                </a:lnTo>
                <a:lnTo>
                  <a:pt x="0" y="501650"/>
                </a:lnTo>
                <a:lnTo>
                  <a:pt x="0" y="552450"/>
                </a:lnTo>
                <a:lnTo>
                  <a:pt x="3175" y="568325"/>
                </a:lnTo>
                <a:lnTo>
                  <a:pt x="12700" y="577850"/>
                </a:lnTo>
                <a:lnTo>
                  <a:pt x="26987" y="582612"/>
                </a:lnTo>
                <a:lnTo>
                  <a:pt x="44450" y="584200"/>
                </a:lnTo>
                <a:lnTo>
                  <a:pt x="65087" y="582612"/>
                </a:lnTo>
                <a:lnTo>
                  <a:pt x="88900" y="577850"/>
                </a:lnTo>
                <a:lnTo>
                  <a:pt x="115887" y="573087"/>
                </a:lnTo>
                <a:lnTo>
                  <a:pt x="146050" y="571500"/>
                </a:lnTo>
                <a:lnTo>
                  <a:pt x="177800" y="568325"/>
                </a:lnTo>
                <a:lnTo>
                  <a:pt x="209550" y="558800"/>
                </a:lnTo>
                <a:lnTo>
                  <a:pt x="239712" y="549275"/>
                </a:lnTo>
                <a:lnTo>
                  <a:pt x="266700" y="546100"/>
                </a:lnTo>
                <a:lnTo>
                  <a:pt x="317500" y="546100"/>
                </a:lnTo>
                <a:lnTo>
                  <a:pt x="342900" y="5461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3729643" y="4851072"/>
            <a:ext cx="1" cy="435323"/>
          </a:xfrm>
          <a:custGeom>
            <a:avLst/>
            <a:gdLst/>
            <a:ahLst/>
            <a:cxnLst/>
            <a:rect l="0" t="0" r="0" b="0"/>
            <a:pathLst>
              <a:path w="1" h="571501">
                <a:moveTo>
                  <a:pt x="0" y="0"/>
                </a:moveTo>
                <a:lnTo>
                  <a:pt x="0" y="71437"/>
                </a:lnTo>
                <a:lnTo>
                  <a:pt x="0" y="285750"/>
                </a:lnTo>
                <a:lnTo>
                  <a:pt x="0" y="500062"/>
                </a:lnTo>
                <a:lnTo>
                  <a:pt x="0" y="5715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7" name="Freeform 26"/>
          <p:cNvSpPr/>
          <p:nvPr/>
        </p:nvSpPr>
        <p:spPr>
          <a:xfrm>
            <a:off x="3149207" y="4829307"/>
            <a:ext cx="196454" cy="466763"/>
          </a:xfrm>
          <a:custGeom>
            <a:avLst/>
            <a:gdLst/>
            <a:ahLst/>
            <a:cxnLst/>
            <a:rect l="0" t="0" r="0" b="0"/>
            <a:pathLst>
              <a:path w="279401" h="612776">
                <a:moveTo>
                  <a:pt x="0" y="28575"/>
                </a:moveTo>
                <a:lnTo>
                  <a:pt x="25400" y="23812"/>
                </a:lnTo>
                <a:lnTo>
                  <a:pt x="101600" y="9525"/>
                </a:lnTo>
                <a:lnTo>
                  <a:pt x="182562" y="0"/>
                </a:lnTo>
                <a:lnTo>
                  <a:pt x="222250" y="9525"/>
                </a:lnTo>
                <a:lnTo>
                  <a:pt x="238125" y="28575"/>
                </a:lnTo>
                <a:lnTo>
                  <a:pt x="247650" y="47625"/>
                </a:lnTo>
                <a:lnTo>
                  <a:pt x="249237" y="66675"/>
                </a:lnTo>
                <a:lnTo>
                  <a:pt x="241300" y="85725"/>
                </a:lnTo>
                <a:lnTo>
                  <a:pt x="227012" y="101600"/>
                </a:lnTo>
                <a:lnTo>
                  <a:pt x="209550" y="111125"/>
                </a:lnTo>
                <a:lnTo>
                  <a:pt x="165100" y="130175"/>
                </a:lnTo>
                <a:lnTo>
                  <a:pt x="138112" y="139700"/>
                </a:lnTo>
                <a:lnTo>
                  <a:pt x="107950" y="142875"/>
                </a:lnTo>
                <a:lnTo>
                  <a:pt x="63500" y="142875"/>
                </a:lnTo>
                <a:lnTo>
                  <a:pt x="69850" y="142875"/>
                </a:lnTo>
                <a:lnTo>
                  <a:pt x="90487" y="147637"/>
                </a:lnTo>
                <a:lnTo>
                  <a:pt x="114300" y="161925"/>
                </a:lnTo>
                <a:lnTo>
                  <a:pt x="165100" y="200025"/>
                </a:lnTo>
                <a:lnTo>
                  <a:pt x="209550" y="238125"/>
                </a:lnTo>
                <a:lnTo>
                  <a:pt x="227012" y="258762"/>
                </a:lnTo>
                <a:lnTo>
                  <a:pt x="241300" y="282575"/>
                </a:lnTo>
                <a:lnTo>
                  <a:pt x="254000" y="311150"/>
                </a:lnTo>
                <a:lnTo>
                  <a:pt x="266700" y="346075"/>
                </a:lnTo>
                <a:lnTo>
                  <a:pt x="276225" y="384175"/>
                </a:lnTo>
                <a:lnTo>
                  <a:pt x="279400" y="422275"/>
                </a:lnTo>
                <a:lnTo>
                  <a:pt x="277812" y="458787"/>
                </a:lnTo>
                <a:lnTo>
                  <a:pt x="273050" y="492125"/>
                </a:lnTo>
                <a:lnTo>
                  <a:pt x="263525" y="522287"/>
                </a:lnTo>
                <a:lnTo>
                  <a:pt x="247650" y="549275"/>
                </a:lnTo>
                <a:lnTo>
                  <a:pt x="228600" y="571500"/>
                </a:lnTo>
                <a:lnTo>
                  <a:pt x="209550" y="587375"/>
                </a:lnTo>
                <a:lnTo>
                  <a:pt x="188912" y="598487"/>
                </a:lnTo>
                <a:lnTo>
                  <a:pt x="165100" y="606425"/>
                </a:lnTo>
                <a:lnTo>
                  <a:pt x="139700" y="611187"/>
                </a:lnTo>
                <a:lnTo>
                  <a:pt x="114300" y="612775"/>
                </a:lnTo>
                <a:lnTo>
                  <a:pt x="88900" y="612775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2836663" y="5373439"/>
            <a:ext cx="26790" cy="357932"/>
          </a:xfrm>
          <a:custGeom>
            <a:avLst/>
            <a:gdLst/>
            <a:ahLst/>
            <a:cxnLst/>
            <a:rect l="0" t="0" r="0" b="0"/>
            <a:pathLst>
              <a:path w="38101" h="469901">
                <a:moveTo>
                  <a:pt x="0" y="0"/>
                </a:moveTo>
                <a:lnTo>
                  <a:pt x="4762" y="58737"/>
                </a:lnTo>
                <a:lnTo>
                  <a:pt x="19050" y="234950"/>
                </a:lnTo>
                <a:lnTo>
                  <a:pt x="33337" y="411162"/>
                </a:lnTo>
                <a:lnTo>
                  <a:pt x="38100" y="4699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9" name="Freeform 28"/>
          <p:cNvSpPr/>
          <p:nvPr/>
        </p:nvSpPr>
        <p:spPr>
          <a:xfrm>
            <a:off x="2747367" y="4807520"/>
            <a:ext cx="241102" cy="430486"/>
          </a:xfrm>
          <a:custGeom>
            <a:avLst/>
            <a:gdLst/>
            <a:ahLst/>
            <a:cxnLst/>
            <a:rect l="0" t="0" r="0" b="0"/>
            <a:pathLst>
              <a:path w="342901" h="565151">
                <a:moveTo>
                  <a:pt x="330200" y="19050"/>
                </a:moveTo>
                <a:lnTo>
                  <a:pt x="301625" y="15875"/>
                </a:lnTo>
                <a:lnTo>
                  <a:pt x="215900" y="6350"/>
                </a:lnTo>
                <a:lnTo>
                  <a:pt x="125412" y="0"/>
                </a:lnTo>
                <a:lnTo>
                  <a:pt x="82550" y="6350"/>
                </a:lnTo>
                <a:lnTo>
                  <a:pt x="65087" y="20637"/>
                </a:lnTo>
                <a:lnTo>
                  <a:pt x="50800" y="38100"/>
                </a:lnTo>
                <a:lnTo>
                  <a:pt x="41275" y="61912"/>
                </a:lnTo>
                <a:lnTo>
                  <a:pt x="38100" y="95250"/>
                </a:lnTo>
                <a:lnTo>
                  <a:pt x="36512" y="130175"/>
                </a:lnTo>
                <a:lnTo>
                  <a:pt x="31750" y="158750"/>
                </a:lnTo>
                <a:lnTo>
                  <a:pt x="28575" y="185737"/>
                </a:lnTo>
                <a:lnTo>
                  <a:pt x="31750" y="215900"/>
                </a:lnTo>
                <a:lnTo>
                  <a:pt x="44450" y="266700"/>
                </a:lnTo>
                <a:lnTo>
                  <a:pt x="53975" y="280987"/>
                </a:lnTo>
                <a:lnTo>
                  <a:pt x="69850" y="285750"/>
                </a:lnTo>
                <a:lnTo>
                  <a:pt x="88900" y="282575"/>
                </a:lnTo>
                <a:lnTo>
                  <a:pt x="107950" y="273050"/>
                </a:lnTo>
                <a:lnTo>
                  <a:pt x="130175" y="261937"/>
                </a:lnTo>
                <a:lnTo>
                  <a:pt x="158750" y="254000"/>
                </a:lnTo>
                <a:lnTo>
                  <a:pt x="188912" y="249237"/>
                </a:lnTo>
                <a:lnTo>
                  <a:pt x="215900" y="247650"/>
                </a:lnTo>
                <a:lnTo>
                  <a:pt x="241300" y="249237"/>
                </a:lnTo>
                <a:lnTo>
                  <a:pt x="266700" y="254000"/>
                </a:lnTo>
                <a:lnTo>
                  <a:pt x="290512" y="263525"/>
                </a:lnTo>
                <a:lnTo>
                  <a:pt x="311150" y="279400"/>
                </a:lnTo>
                <a:lnTo>
                  <a:pt x="327025" y="301625"/>
                </a:lnTo>
                <a:lnTo>
                  <a:pt x="336550" y="330200"/>
                </a:lnTo>
                <a:lnTo>
                  <a:pt x="341312" y="363537"/>
                </a:lnTo>
                <a:lnTo>
                  <a:pt x="342900" y="400050"/>
                </a:lnTo>
                <a:lnTo>
                  <a:pt x="339725" y="434975"/>
                </a:lnTo>
                <a:lnTo>
                  <a:pt x="330200" y="463550"/>
                </a:lnTo>
                <a:lnTo>
                  <a:pt x="315912" y="487362"/>
                </a:lnTo>
                <a:lnTo>
                  <a:pt x="298450" y="508000"/>
                </a:lnTo>
                <a:lnTo>
                  <a:pt x="276225" y="527050"/>
                </a:lnTo>
                <a:lnTo>
                  <a:pt x="247650" y="546100"/>
                </a:lnTo>
                <a:lnTo>
                  <a:pt x="217487" y="560387"/>
                </a:lnTo>
                <a:lnTo>
                  <a:pt x="190500" y="565150"/>
                </a:lnTo>
                <a:lnTo>
                  <a:pt x="163512" y="563562"/>
                </a:lnTo>
                <a:lnTo>
                  <a:pt x="133350" y="558800"/>
                </a:lnTo>
                <a:lnTo>
                  <a:pt x="101600" y="550862"/>
                </a:lnTo>
                <a:lnTo>
                  <a:pt x="69850" y="539750"/>
                </a:lnTo>
                <a:lnTo>
                  <a:pt x="41275" y="525462"/>
                </a:lnTo>
                <a:lnTo>
                  <a:pt x="19050" y="508000"/>
                </a:lnTo>
                <a:lnTo>
                  <a:pt x="0" y="48895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2345532" y="4851072"/>
            <a:ext cx="273472" cy="551409"/>
          </a:xfrm>
          <a:custGeom>
            <a:avLst/>
            <a:gdLst/>
            <a:ahLst/>
            <a:cxnLst/>
            <a:rect l="0" t="0" r="0" b="0"/>
            <a:pathLst>
              <a:path w="388938" h="723901">
                <a:moveTo>
                  <a:pt x="0" y="190500"/>
                </a:moveTo>
                <a:lnTo>
                  <a:pt x="31750" y="166687"/>
                </a:lnTo>
                <a:lnTo>
                  <a:pt x="127000" y="95250"/>
                </a:lnTo>
                <a:lnTo>
                  <a:pt x="228600" y="23812"/>
                </a:lnTo>
                <a:lnTo>
                  <a:pt x="279400" y="0"/>
                </a:lnTo>
                <a:lnTo>
                  <a:pt x="304800" y="1587"/>
                </a:lnTo>
                <a:lnTo>
                  <a:pt x="330200" y="6350"/>
                </a:lnTo>
                <a:lnTo>
                  <a:pt x="352425" y="19050"/>
                </a:lnTo>
                <a:lnTo>
                  <a:pt x="368300" y="44450"/>
                </a:lnTo>
                <a:lnTo>
                  <a:pt x="387350" y="95250"/>
                </a:lnTo>
                <a:lnTo>
                  <a:pt x="388937" y="119062"/>
                </a:lnTo>
                <a:lnTo>
                  <a:pt x="381000" y="152400"/>
                </a:lnTo>
                <a:lnTo>
                  <a:pt x="368300" y="190500"/>
                </a:lnTo>
                <a:lnTo>
                  <a:pt x="355600" y="228600"/>
                </a:lnTo>
                <a:lnTo>
                  <a:pt x="341312" y="263525"/>
                </a:lnTo>
                <a:lnTo>
                  <a:pt x="323850" y="292100"/>
                </a:lnTo>
                <a:lnTo>
                  <a:pt x="303212" y="319087"/>
                </a:lnTo>
                <a:lnTo>
                  <a:pt x="279400" y="349250"/>
                </a:lnTo>
                <a:lnTo>
                  <a:pt x="254000" y="382587"/>
                </a:lnTo>
                <a:lnTo>
                  <a:pt x="228600" y="419100"/>
                </a:lnTo>
                <a:lnTo>
                  <a:pt x="203200" y="452437"/>
                </a:lnTo>
                <a:lnTo>
                  <a:pt x="177800" y="476250"/>
                </a:lnTo>
                <a:lnTo>
                  <a:pt x="153987" y="496887"/>
                </a:lnTo>
                <a:lnTo>
                  <a:pt x="133350" y="520700"/>
                </a:lnTo>
                <a:lnTo>
                  <a:pt x="115887" y="547687"/>
                </a:lnTo>
                <a:lnTo>
                  <a:pt x="101600" y="577850"/>
                </a:lnTo>
                <a:lnTo>
                  <a:pt x="87312" y="606425"/>
                </a:lnTo>
                <a:lnTo>
                  <a:pt x="69850" y="628650"/>
                </a:lnTo>
                <a:lnTo>
                  <a:pt x="52387" y="647700"/>
                </a:lnTo>
                <a:lnTo>
                  <a:pt x="38100" y="666750"/>
                </a:lnTo>
                <a:lnTo>
                  <a:pt x="31750" y="685800"/>
                </a:lnTo>
                <a:lnTo>
                  <a:pt x="38100" y="704850"/>
                </a:lnTo>
                <a:lnTo>
                  <a:pt x="52387" y="719137"/>
                </a:lnTo>
                <a:lnTo>
                  <a:pt x="69850" y="723900"/>
                </a:lnTo>
                <a:lnTo>
                  <a:pt x="114300" y="723900"/>
                </a:lnTo>
                <a:lnTo>
                  <a:pt x="142875" y="719137"/>
                </a:lnTo>
                <a:lnTo>
                  <a:pt x="177800" y="704850"/>
                </a:lnTo>
                <a:lnTo>
                  <a:pt x="212725" y="690562"/>
                </a:lnTo>
                <a:lnTo>
                  <a:pt x="241300" y="685800"/>
                </a:lnTo>
                <a:lnTo>
                  <a:pt x="268287" y="682625"/>
                </a:lnTo>
                <a:lnTo>
                  <a:pt x="298450" y="673100"/>
                </a:lnTo>
                <a:lnTo>
                  <a:pt x="355600" y="654050"/>
                </a:lnTo>
                <a:lnTo>
                  <a:pt x="381000" y="6477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6392918" y="3061394"/>
            <a:ext cx="167432" cy="420812"/>
          </a:xfrm>
          <a:custGeom>
            <a:avLst/>
            <a:gdLst/>
            <a:ahLst/>
            <a:cxnLst/>
            <a:rect l="0" t="0" r="0" b="0"/>
            <a:pathLst>
              <a:path w="238126" h="552451">
                <a:moveTo>
                  <a:pt x="98425" y="0"/>
                </a:moveTo>
                <a:lnTo>
                  <a:pt x="88900" y="46037"/>
                </a:lnTo>
                <a:lnTo>
                  <a:pt x="60325" y="184150"/>
                </a:lnTo>
                <a:lnTo>
                  <a:pt x="30162" y="331787"/>
                </a:lnTo>
                <a:lnTo>
                  <a:pt x="15875" y="406400"/>
                </a:lnTo>
                <a:lnTo>
                  <a:pt x="9525" y="441325"/>
                </a:lnTo>
                <a:lnTo>
                  <a:pt x="3175" y="469900"/>
                </a:lnTo>
                <a:lnTo>
                  <a:pt x="0" y="493712"/>
                </a:lnTo>
                <a:lnTo>
                  <a:pt x="3175" y="514350"/>
                </a:lnTo>
                <a:lnTo>
                  <a:pt x="11112" y="531812"/>
                </a:lnTo>
                <a:lnTo>
                  <a:pt x="22225" y="546100"/>
                </a:lnTo>
                <a:lnTo>
                  <a:pt x="38100" y="552450"/>
                </a:lnTo>
                <a:lnTo>
                  <a:pt x="60325" y="546100"/>
                </a:lnTo>
                <a:lnTo>
                  <a:pt x="85725" y="534987"/>
                </a:lnTo>
                <a:lnTo>
                  <a:pt x="111125" y="527050"/>
                </a:lnTo>
                <a:lnTo>
                  <a:pt x="138112" y="522287"/>
                </a:lnTo>
                <a:lnTo>
                  <a:pt x="168275" y="520700"/>
                </a:lnTo>
                <a:lnTo>
                  <a:pt x="219075" y="520700"/>
                </a:lnTo>
                <a:lnTo>
                  <a:pt x="238125" y="5207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6506776" y="3283893"/>
            <a:ext cx="1" cy="328911"/>
          </a:xfrm>
          <a:custGeom>
            <a:avLst/>
            <a:gdLst/>
            <a:ahLst/>
            <a:cxnLst/>
            <a:rect l="0" t="0" r="0" b="0"/>
            <a:pathLst>
              <a:path w="1" h="431801">
                <a:moveTo>
                  <a:pt x="0" y="0"/>
                </a:moveTo>
                <a:lnTo>
                  <a:pt x="0" y="44450"/>
                </a:lnTo>
                <a:lnTo>
                  <a:pt x="0" y="177800"/>
                </a:lnTo>
                <a:lnTo>
                  <a:pt x="0" y="320675"/>
                </a:lnTo>
                <a:lnTo>
                  <a:pt x="0" y="393700"/>
                </a:lnTo>
                <a:lnTo>
                  <a:pt x="0" y="4318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6033495" y="3661175"/>
            <a:ext cx="151806" cy="210407"/>
          </a:xfrm>
          <a:custGeom>
            <a:avLst/>
            <a:gdLst/>
            <a:ahLst/>
            <a:cxnLst/>
            <a:rect l="0" t="0" r="0" b="0"/>
            <a:pathLst>
              <a:path w="215901" h="276226">
                <a:moveTo>
                  <a:pt x="0" y="0"/>
                </a:moveTo>
                <a:lnTo>
                  <a:pt x="15875" y="19050"/>
                </a:lnTo>
                <a:lnTo>
                  <a:pt x="63500" y="76200"/>
                </a:lnTo>
                <a:lnTo>
                  <a:pt x="106362" y="139700"/>
                </a:lnTo>
                <a:lnTo>
                  <a:pt x="107950" y="177800"/>
                </a:lnTo>
                <a:lnTo>
                  <a:pt x="76200" y="222250"/>
                </a:lnTo>
                <a:lnTo>
                  <a:pt x="57150" y="254000"/>
                </a:lnTo>
                <a:lnTo>
                  <a:pt x="53975" y="265112"/>
                </a:lnTo>
                <a:lnTo>
                  <a:pt x="57150" y="273050"/>
                </a:lnTo>
                <a:lnTo>
                  <a:pt x="66675" y="276225"/>
                </a:lnTo>
                <a:lnTo>
                  <a:pt x="82550" y="273050"/>
                </a:lnTo>
                <a:lnTo>
                  <a:pt x="101600" y="268287"/>
                </a:lnTo>
                <a:lnTo>
                  <a:pt x="120650" y="266700"/>
                </a:lnTo>
                <a:lnTo>
                  <a:pt x="158750" y="266700"/>
                </a:lnTo>
                <a:lnTo>
                  <a:pt x="196850" y="266700"/>
                </a:lnTo>
                <a:lnTo>
                  <a:pt x="215900" y="2667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4" name="Freeform 33"/>
          <p:cNvSpPr/>
          <p:nvPr/>
        </p:nvSpPr>
        <p:spPr>
          <a:xfrm>
            <a:off x="5899551" y="3148458"/>
            <a:ext cx="285750" cy="406302"/>
          </a:xfrm>
          <a:custGeom>
            <a:avLst/>
            <a:gdLst/>
            <a:ahLst/>
            <a:cxnLst/>
            <a:rect l="0" t="0" r="0" b="0"/>
            <a:pathLst>
              <a:path w="406401" h="533401">
                <a:moveTo>
                  <a:pt x="406400" y="25400"/>
                </a:moveTo>
                <a:lnTo>
                  <a:pt x="369887" y="25400"/>
                </a:lnTo>
                <a:lnTo>
                  <a:pt x="260350" y="25400"/>
                </a:lnTo>
                <a:lnTo>
                  <a:pt x="144462" y="26987"/>
                </a:lnTo>
                <a:lnTo>
                  <a:pt x="88900" y="31750"/>
                </a:lnTo>
                <a:lnTo>
                  <a:pt x="66675" y="44450"/>
                </a:lnTo>
                <a:lnTo>
                  <a:pt x="50800" y="69850"/>
                </a:lnTo>
                <a:lnTo>
                  <a:pt x="38100" y="98425"/>
                </a:lnTo>
                <a:lnTo>
                  <a:pt x="25400" y="120650"/>
                </a:lnTo>
                <a:lnTo>
                  <a:pt x="14287" y="144462"/>
                </a:lnTo>
                <a:lnTo>
                  <a:pt x="6350" y="177800"/>
                </a:lnTo>
                <a:lnTo>
                  <a:pt x="1587" y="217487"/>
                </a:lnTo>
                <a:lnTo>
                  <a:pt x="0" y="260350"/>
                </a:lnTo>
                <a:lnTo>
                  <a:pt x="0" y="301625"/>
                </a:lnTo>
                <a:lnTo>
                  <a:pt x="0" y="336550"/>
                </a:lnTo>
                <a:lnTo>
                  <a:pt x="3175" y="369887"/>
                </a:lnTo>
                <a:lnTo>
                  <a:pt x="12700" y="406400"/>
                </a:lnTo>
                <a:lnTo>
                  <a:pt x="26987" y="439737"/>
                </a:lnTo>
                <a:lnTo>
                  <a:pt x="44450" y="463550"/>
                </a:lnTo>
                <a:lnTo>
                  <a:pt x="82550" y="501650"/>
                </a:lnTo>
                <a:lnTo>
                  <a:pt x="103187" y="517525"/>
                </a:lnTo>
                <a:lnTo>
                  <a:pt x="127000" y="527050"/>
                </a:lnTo>
                <a:lnTo>
                  <a:pt x="152400" y="531812"/>
                </a:lnTo>
                <a:lnTo>
                  <a:pt x="177800" y="533400"/>
                </a:lnTo>
                <a:lnTo>
                  <a:pt x="203200" y="531812"/>
                </a:lnTo>
                <a:lnTo>
                  <a:pt x="228600" y="527050"/>
                </a:lnTo>
                <a:lnTo>
                  <a:pt x="254000" y="517525"/>
                </a:lnTo>
                <a:lnTo>
                  <a:pt x="279400" y="501650"/>
                </a:lnTo>
                <a:lnTo>
                  <a:pt x="301625" y="482600"/>
                </a:lnTo>
                <a:lnTo>
                  <a:pt x="317500" y="463550"/>
                </a:lnTo>
                <a:lnTo>
                  <a:pt x="330200" y="441325"/>
                </a:lnTo>
                <a:lnTo>
                  <a:pt x="342900" y="412750"/>
                </a:lnTo>
                <a:lnTo>
                  <a:pt x="368300" y="355600"/>
                </a:lnTo>
                <a:lnTo>
                  <a:pt x="379412" y="327025"/>
                </a:lnTo>
                <a:lnTo>
                  <a:pt x="387350" y="292100"/>
                </a:lnTo>
                <a:lnTo>
                  <a:pt x="392112" y="254000"/>
                </a:lnTo>
                <a:lnTo>
                  <a:pt x="393700" y="215900"/>
                </a:lnTo>
                <a:lnTo>
                  <a:pt x="393700" y="179387"/>
                </a:lnTo>
                <a:lnTo>
                  <a:pt x="393700" y="146050"/>
                </a:lnTo>
                <a:lnTo>
                  <a:pt x="390525" y="115887"/>
                </a:lnTo>
                <a:lnTo>
                  <a:pt x="381000" y="88900"/>
                </a:lnTo>
                <a:lnTo>
                  <a:pt x="361950" y="44450"/>
                </a:lnTo>
                <a:lnTo>
                  <a:pt x="352425" y="26987"/>
                </a:lnTo>
                <a:lnTo>
                  <a:pt x="336550" y="12700"/>
                </a:lnTo>
                <a:lnTo>
                  <a:pt x="317500" y="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5" name="Freeform 34"/>
          <p:cNvSpPr/>
          <p:nvPr/>
        </p:nvSpPr>
        <p:spPr>
          <a:xfrm>
            <a:off x="5555764" y="3690193"/>
            <a:ext cx="129481" cy="241846"/>
          </a:xfrm>
          <a:custGeom>
            <a:avLst/>
            <a:gdLst/>
            <a:ahLst/>
            <a:cxnLst/>
            <a:rect l="0" t="0" r="0" b="0"/>
            <a:pathLst>
              <a:path w="184151" h="317501">
                <a:moveTo>
                  <a:pt x="19050" y="0"/>
                </a:moveTo>
                <a:lnTo>
                  <a:pt x="28575" y="20637"/>
                </a:lnTo>
                <a:lnTo>
                  <a:pt x="57150" y="82550"/>
                </a:lnTo>
                <a:lnTo>
                  <a:pt x="80962" y="152400"/>
                </a:lnTo>
                <a:lnTo>
                  <a:pt x="76200" y="196850"/>
                </a:lnTo>
                <a:lnTo>
                  <a:pt x="57150" y="225425"/>
                </a:lnTo>
                <a:lnTo>
                  <a:pt x="38100" y="247650"/>
                </a:lnTo>
                <a:lnTo>
                  <a:pt x="20637" y="266700"/>
                </a:lnTo>
                <a:lnTo>
                  <a:pt x="6350" y="285750"/>
                </a:lnTo>
                <a:lnTo>
                  <a:pt x="0" y="301625"/>
                </a:lnTo>
                <a:lnTo>
                  <a:pt x="6350" y="311150"/>
                </a:lnTo>
                <a:lnTo>
                  <a:pt x="22225" y="315912"/>
                </a:lnTo>
                <a:lnTo>
                  <a:pt x="44450" y="317500"/>
                </a:lnTo>
                <a:lnTo>
                  <a:pt x="101600" y="317500"/>
                </a:lnTo>
                <a:lnTo>
                  <a:pt x="131762" y="315912"/>
                </a:lnTo>
                <a:lnTo>
                  <a:pt x="158750" y="311150"/>
                </a:lnTo>
                <a:lnTo>
                  <a:pt x="184150" y="3048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6" name="Freeform 35"/>
          <p:cNvSpPr/>
          <p:nvPr/>
        </p:nvSpPr>
        <p:spPr>
          <a:xfrm>
            <a:off x="5194112" y="3022719"/>
            <a:ext cx="8931" cy="638473"/>
          </a:xfrm>
          <a:custGeom>
            <a:avLst/>
            <a:gdLst/>
            <a:ahLst/>
            <a:cxnLst/>
            <a:rect l="0" t="0" r="0" b="0"/>
            <a:pathLst>
              <a:path w="12701" h="838201">
                <a:moveTo>
                  <a:pt x="12700" y="0"/>
                </a:moveTo>
                <a:lnTo>
                  <a:pt x="11112" y="25400"/>
                </a:lnTo>
                <a:lnTo>
                  <a:pt x="6350" y="101600"/>
                </a:lnTo>
                <a:lnTo>
                  <a:pt x="1587" y="190500"/>
                </a:lnTo>
                <a:lnTo>
                  <a:pt x="0" y="254000"/>
                </a:lnTo>
                <a:lnTo>
                  <a:pt x="0" y="303212"/>
                </a:lnTo>
                <a:lnTo>
                  <a:pt x="0" y="349250"/>
                </a:lnTo>
                <a:lnTo>
                  <a:pt x="0" y="395287"/>
                </a:lnTo>
                <a:lnTo>
                  <a:pt x="0" y="444500"/>
                </a:lnTo>
                <a:lnTo>
                  <a:pt x="0" y="492125"/>
                </a:lnTo>
                <a:lnTo>
                  <a:pt x="0" y="533400"/>
                </a:lnTo>
                <a:lnTo>
                  <a:pt x="0" y="573087"/>
                </a:lnTo>
                <a:lnTo>
                  <a:pt x="0" y="615950"/>
                </a:lnTo>
                <a:lnTo>
                  <a:pt x="0" y="661987"/>
                </a:lnTo>
                <a:lnTo>
                  <a:pt x="0" y="711200"/>
                </a:lnTo>
                <a:lnTo>
                  <a:pt x="0" y="758825"/>
                </a:lnTo>
                <a:lnTo>
                  <a:pt x="0" y="800100"/>
                </a:lnTo>
                <a:lnTo>
                  <a:pt x="0" y="8382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5402837" y="3129111"/>
            <a:ext cx="273473" cy="474018"/>
          </a:xfrm>
          <a:custGeom>
            <a:avLst/>
            <a:gdLst/>
            <a:ahLst/>
            <a:cxnLst/>
            <a:rect l="0" t="0" r="0" b="0"/>
            <a:pathLst>
              <a:path w="388939" h="622301">
                <a:moveTo>
                  <a:pt x="33338" y="101600"/>
                </a:moveTo>
                <a:lnTo>
                  <a:pt x="55563" y="87312"/>
                </a:lnTo>
                <a:lnTo>
                  <a:pt x="122238" y="44450"/>
                </a:lnTo>
                <a:lnTo>
                  <a:pt x="193675" y="4762"/>
                </a:lnTo>
                <a:lnTo>
                  <a:pt x="230188" y="0"/>
                </a:lnTo>
                <a:lnTo>
                  <a:pt x="247650" y="15875"/>
                </a:lnTo>
                <a:lnTo>
                  <a:pt x="261938" y="38100"/>
                </a:lnTo>
                <a:lnTo>
                  <a:pt x="271463" y="65087"/>
                </a:lnTo>
                <a:lnTo>
                  <a:pt x="274638" y="95250"/>
                </a:lnTo>
                <a:lnTo>
                  <a:pt x="271463" y="125412"/>
                </a:lnTo>
                <a:lnTo>
                  <a:pt x="261938" y="152400"/>
                </a:lnTo>
                <a:lnTo>
                  <a:pt x="236538" y="209550"/>
                </a:lnTo>
                <a:lnTo>
                  <a:pt x="222250" y="242887"/>
                </a:lnTo>
                <a:lnTo>
                  <a:pt x="204788" y="279400"/>
                </a:lnTo>
                <a:lnTo>
                  <a:pt x="185738" y="312737"/>
                </a:lnTo>
                <a:lnTo>
                  <a:pt x="166688" y="336550"/>
                </a:lnTo>
                <a:lnTo>
                  <a:pt x="147638" y="360362"/>
                </a:lnTo>
                <a:lnTo>
                  <a:pt x="128588" y="393700"/>
                </a:lnTo>
                <a:lnTo>
                  <a:pt x="107950" y="428625"/>
                </a:lnTo>
                <a:lnTo>
                  <a:pt x="84138" y="457200"/>
                </a:lnTo>
                <a:lnTo>
                  <a:pt x="60325" y="484187"/>
                </a:lnTo>
                <a:lnTo>
                  <a:pt x="39688" y="514350"/>
                </a:lnTo>
                <a:lnTo>
                  <a:pt x="7938" y="565150"/>
                </a:lnTo>
                <a:lnTo>
                  <a:pt x="0" y="584200"/>
                </a:lnTo>
                <a:lnTo>
                  <a:pt x="1588" y="603250"/>
                </a:lnTo>
                <a:lnTo>
                  <a:pt x="12700" y="617537"/>
                </a:lnTo>
                <a:lnTo>
                  <a:pt x="33338" y="622300"/>
                </a:lnTo>
                <a:lnTo>
                  <a:pt x="58738" y="617537"/>
                </a:lnTo>
                <a:lnTo>
                  <a:pt x="84138" y="603250"/>
                </a:lnTo>
                <a:lnTo>
                  <a:pt x="111125" y="588962"/>
                </a:lnTo>
                <a:lnTo>
                  <a:pt x="141288" y="584200"/>
                </a:lnTo>
                <a:lnTo>
                  <a:pt x="171450" y="581025"/>
                </a:lnTo>
                <a:lnTo>
                  <a:pt x="198438" y="571500"/>
                </a:lnTo>
                <a:lnTo>
                  <a:pt x="225425" y="560387"/>
                </a:lnTo>
                <a:lnTo>
                  <a:pt x="255588" y="552450"/>
                </a:lnTo>
                <a:lnTo>
                  <a:pt x="285750" y="547687"/>
                </a:lnTo>
                <a:lnTo>
                  <a:pt x="312738" y="546100"/>
                </a:lnTo>
                <a:lnTo>
                  <a:pt x="363538" y="546100"/>
                </a:lnTo>
                <a:lnTo>
                  <a:pt x="388938" y="5461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6294696" y="3893343"/>
            <a:ext cx="274589" cy="493366"/>
          </a:xfrm>
          <a:custGeom>
            <a:avLst/>
            <a:gdLst/>
            <a:ahLst/>
            <a:cxnLst/>
            <a:rect l="0" t="0" r="0" b="0"/>
            <a:pathLst>
              <a:path w="390526" h="647701">
                <a:moveTo>
                  <a:pt x="174625" y="0"/>
                </a:moveTo>
                <a:lnTo>
                  <a:pt x="200025" y="14287"/>
                </a:lnTo>
                <a:lnTo>
                  <a:pt x="276225" y="57150"/>
                </a:lnTo>
                <a:lnTo>
                  <a:pt x="354012" y="109537"/>
                </a:lnTo>
                <a:lnTo>
                  <a:pt x="384175" y="152400"/>
                </a:lnTo>
                <a:lnTo>
                  <a:pt x="388937" y="190500"/>
                </a:lnTo>
                <a:lnTo>
                  <a:pt x="390525" y="228600"/>
                </a:lnTo>
                <a:lnTo>
                  <a:pt x="390525" y="266700"/>
                </a:lnTo>
                <a:lnTo>
                  <a:pt x="390525" y="304800"/>
                </a:lnTo>
                <a:lnTo>
                  <a:pt x="387350" y="342900"/>
                </a:lnTo>
                <a:lnTo>
                  <a:pt x="377825" y="381000"/>
                </a:lnTo>
                <a:lnTo>
                  <a:pt x="366712" y="419100"/>
                </a:lnTo>
                <a:lnTo>
                  <a:pt x="358775" y="457200"/>
                </a:lnTo>
                <a:lnTo>
                  <a:pt x="349250" y="492125"/>
                </a:lnTo>
                <a:lnTo>
                  <a:pt x="333375" y="520700"/>
                </a:lnTo>
                <a:lnTo>
                  <a:pt x="314325" y="547687"/>
                </a:lnTo>
                <a:lnTo>
                  <a:pt x="295275" y="577850"/>
                </a:lnTo>
                <a:lnTo>
                  <a:pt x="274637" y="603250"/>
                </a:lnTo>
                <a:lnTo>
                  <a:pt x="250825" y="615950"/>
                </a:lnTo>
                <a:lnTo>
                  <a:pt x="225425" y="623887"/>
                </a:lnTo>
                <a:lnTo>
                  <a:pt x="200025" y="635000"/>
                </a:lnTo>
                <a:lnTo>
                  <a:pt x="174625" y="644525"/>
                </a:lnTo>
                <a:lnTo>
                  <a:pt x="149225" y="647700"/>
                </a:lnTo>
                <a:lnTo>
                  <a:pt x="125412" y="642937"/>
                </a:lnTo>
                <a:lnTo>
                  <a:pt x="104775" y="628650"/>
                </a:lnTo>
                <a:lnTo>
                  <a:pt x="66675" y="590550"/>
                </a:lnTo>
                <a:lnTo>
                  <a:pt x="49212" y="568325"/>
                </a:lnTo>
                <a:lnTo>
                  <a:pt x="34925" y="539750"/>
                </a:lnTo>
                <a:lnTo>
                  <a:pt x="15875" y="482600"/>
                </a:lnTo>
                <a:lnTo>
                  <a:pt x="9525" y="454025"/>
                </a:lnTo>
                <a:lnTo>
                  <a:pt x="3175" y="419100"/>
                </a:lnTo>
                <a:lnTo>
                  <a:pt x="0" y="381000"/>
                </a:lnTo>
                <a:lnTo>
                  <a:pt x="3175" y="342900"/>
                </a:lnTo>
                <a:lnTo>
                  <a:pt x="11112" y="304800"/>
                </a:lnTo>
                <a:lnTo>
                  <a:pt x="22225" y="266700"/>
                </a:lnTo>
                <a:lnTo>
                  <a:pt x="34925" y="230187"/>
                </a:lnTo>
                <a:lnTo>
                  <a:pt x="47625" y="196850"/>
                </a:lnTo>
                <a:lnTo>
                  <a:pt x="61912" y="166687"/>
                </a:lnTo>
                <a:lnTo>
                  <a:pt x="79375" y="139700"/>
                </a:lnTo>
                <a:lnTo>
                  <a:pt x="117475" y="95250"/>
                </a:lnTo>
                <a:lnTo>
                  <a:pt x="155575" y="57150"/>
                </a:lnTo>
                <a:lnTo>
                  <a:pt x="200025" y="19050"/>
                </a:lnTo>
                <a:lnTo>
                  <a:pt x="225425" y="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9" name="Freeform 38"/>
          <p:cNvSpPr/>
          <p:nvPr/>
        </p:nvSpPr>
        <p:spPr>
          <a:xfrm>
            <a:off x="5988844" y="3961067"/>
            <a:ext cx="169664" cy="435323"/>
          </a:xfrm>
          <a:custGeom>
            <a:avLst/>
            <a:gdLst/>
            <a:ahLst/>
            <a:cxnLst/>
            <a:rect l="0" t="0" r="0" b="0"/>
            <a:pathLst>
              <a:path w="241301" h="571501">
                <a:moveTo>
                  <a:pt x="241300" y="0"/>
                </a:moveTo>
                <a:lnTo>
                  <a:pt x="219075" y="3175"/>
                </a:lnTo>
                <a:lnTo>
                  <a:pt x="152400" y="12700"/>
                </a:lnTo>
                <a:lnTo>
                  <a:pt x="80962" y="23812"/>
                </a:lnTo>
                <a:lnTo>
                  <a:pt x="44450" y="31750"/>
                </a:lnTo>
                <a:lnTo>
                  <a:pt x="26987" y="44450"/>
                </a:lnTo>
                <a:lnTo>
                  <a:pt x="12700" y="69850"/>
                </a:lnTo>
                <a:lnTo>
                  <a:pt x="3175" y="103187"/>
                </a:lnTo>
                <a:lnTo>
                  <a:pt x="0" y="139700"/>
                </a:lnTo>
                <a:lnTo>
                  <a:pt x="0" y="196850"/>
                </a:lnTo>
                <a:lnTo>
                  <a:pt x="1587" y="215900"/>
                </a:lnTo>
                <a:lnTo>
                  <a:pt x="6350" y="234950"/>
                </a:lnTo>
                <a:lnTo>
                  <a:pt x="14287" y="249237"/>
                </a:lnTo>
                <a:lnTo>
                  <a:pt x="25400" y="254000"/>
                </a:lnTo>
                <a:lnTo>
                  <a:pt x="41275" y="250825"/>
                </a:lnTo>
                <a:lnTo>
                  <a:pt x="63500" y="241300"/>
                </a:lnTo>
                <a:lnTo>
                  <a:pt x="88900" y="231775"/>
                </a:lnTo>
                <a:lnTo>
                  <a:pt x="114300" y="228600"/>
                </a:lnTo>
                <a:lnTo>
                  <a:pt x="139700" y="231775"/>
                </a:lnTo>
                <a:lnTo>
                  <a:pt x="165100" y="241300"/>
                </a:lnTo>
                <a:lnTo>
                  <a:pt x="188912" y="255587"/>
                </a:lnTo>
                <a:lnTo>
                  <a:pt x="209550" y="273050"/>
                </a:lnTo>
                <a:lnTo>
                  <a:pt x="225425" y="296862"/>
                </a:lnTo>
                <a:lnTo>
                  <a:pt x="234950" y="330200"/>
                </a:lnTo>
                <a:lnTo>
                  <a:pt x="239712" y="365125"/>
                </a:lnTo>
                <a:lnTo>
                  <a:pt x="241300" y="393700"/>
                </a:lnTo>
                <a:lnTo>
                  <a:pt x="238125" y="420687"/>
                </a:lnTo>
                <a:lnTo>
                  <a:pt x="228600" y="450850"/>
                </a:lnTo>
                <a:lnTo>
                  <a:pt x="214312" y="479425"/>
                </a:lnTo>
                <a:lnTo>
                  <a:pt x="196850" y="501650"/>
                </a:lnTo>
                <a:lnTo>
                  <a:pt x="152400" y="539750"/>
                </a:lnTo>
                <a:lnTo>
                  <a:pt x="125412" y="555625"/>
                </a:lnTo>
                <a:lnTo>
                  <a:pt x="95250" y="565150"/>
                </a:lnTo>
                <a:lnTo>
                  <a:pt x="65087" y="569912"/>
                </a:lnTo>
                <a:lnTo>
                  <a:pt x="38100" y="571500"/>
                </a:lnTo>
                <a:lnTo>
                  <a:pt x="12700" y="5715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0" name="Freeform 39"/>
          <p:cNvSpPr/>
          <p:nvPr/>
        </p:nvSpPr>
        <p:spPr>
          <a:xfrm>
            <a:off x="5631666" y="4512488"/>
            <a:ext cx="1" cy="193477"/>
          </a:xfrm>
          <a:custGeom>
            <a:avLst/>
            <a:gdLst/>
            <a:ahLst/>
            <a:cxnLst/>
            <a:rect l="0" t="0" r="0" b="0"/>
            <a:pathLst>
              <a:path w="1" h="254001">
                <a:moveTo>
                  <a:pt x="0" y="0"/>
                </a:moveTo>
                <a:lnTo>
                  <a:pt x="0" y="31750"/>
                </a:lnTo>
                <a:lnTo>
                  <a:pt x="0" y="127000"/>
                </a:lnTo>
                <a:lnTo>
                  <a:pt x="0" y="222250"/>
                </a:lnTo>
                <a:lnTo>
                  <a:pt x="0" y="2540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1" name="Freeform 40"/>
          <p:cNvSpPr/>
          <p:nvPr/>
        </p:nvSpPr>
        <p:spPr>
          <a:xfrm>
            <a:off x="5176246" y="3903024"/>
            <a:ext cx="35719" cy="551409"/>
          </a:xfrm>
          <a:custGeom>
            <a:avLst/>
            <a:gdLst/>
            <a:ahLst/>
            <a:cxnLst/>
            <a:rect l="0" t="0" r="0" b="0"/>
            <a:pathLst>
              <a:path w="50801" h="723901">
                <a:moveTo>
                  <a:pt x="0" y="0"/>
                </a:moveTo>
                <a:lnTo>
                  <a:pt x="3175" y="74612"/>
                </a:lnTo>
                <a:lnTo>
                  <a:pt x="12700" y="298450"/>
                </a:lnTo>
                <a:lnTo>
                  <a:pt x="23812" y="531812"/>
                </a:lnTo>
                <a:lnTo>
                  <a:pt x="31750" y="635000"/>
                </a:lnTo>
                <a:lnTo>
                  <a:pt x="38100" y="669925"/>
                </a:lnTo>
                <a:lnTo>
                  <a:pt x="44450" y="698500"/>
                </a:lnTo>
                <a:lnTo>
                  <a:pt x="50800" y="7239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5631666" y="4067492"/>
            <a:ext cx="1" cy="348259"/>
          </a:xfrm>
          <a:custGeom>
            <a:avLst/>
            <a:gdLst/>
            <a:ahLst/>
            <a:cxnLst/>
            <a:rect l="0" t="0" r="0" b="0"/>
            <a:pathLst>
              <a:path w="1" h="457201">
                <a:moveTo>
                  <a:pt x="0" y="0"/>
                </a:moveTo>
                <a:lnTo>
                  <a:pt x="0" y="47625"/>
                </a:lnTo>
                <a:lnTo>
                  <a:pt x="0" y="190500"/>
                </a:lnTo>
                <a:lnTo>
                  <a:pt x="0" y="342900"/>
                </a:lnTo>
                <a:lnTo>
                  <a:pt x="0" y="419100"/>
                </a:lnTo>
                <a:lnTo>
                  <a:pt x="0" y="4572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3" name="Freeform 42"/>
          <p:cNvSpPr/>
          <p:nvPr/>
        </p:nvSpPr>
        <p:spPr>
          <a:xfrm>
            <a:off x="4801194" y="3661174"/>
            <a:ext cx="17860" cy="299889"/>
          </a:xfrm>
          <a:custGeom>
            <a:avLst/>
            <a:gdLst/>
            <a:ahLst/>
            <a:cxnLst/>
            <a:rect l="0" t="0" r="0" b="0"/>
            <a:pathLst>
              <a:path w="25401" h="393701">
                <a:moveTo>
                  <a:pt x="0" y="0"/>
                </a:moveTo>
                <a:lnTo>
                  <a:pt x="1587" y="39687"/>
                </a:lnTo>
                <a:lnTo>
                  <a:pt x="6350" y="158750"/>
                </a:lnTo>
                <a:lnTo>
                  <a:pt x="12700" y="287337"/>
                </a:lnTo>
                <a:lnTo>
                  <a:pt x="19050" y="355600"/>
                </a:lnTo>
                <a:lnTo>
                  <a:pt x="25400" y="3937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4" name="Freeform 43"/>
          <p:cNvSpPr/>
          <p:nvPr/>
        </p:nvSpPr>
        <p:spPr>
          <a:xfrm>
            <a:off x="4595812" y="3777257"/>
            <a:ext cx="357188" cy="67718"/>
          </a:xfrm>
          <a:custGeom>
            <a:avLst/>
            <a:gdLst/>
            <a:ahLst/>
            <a:cxnLst/>
            <a:rect l="0" t="0" r="0" b="0"/>
            <a:pathLst>
              <a:path w="508001" h="88901">
                <a:moveTo>
                  <a:pt x="508000" y="0"/>
                </a:moveTo>
                <a:lnTo>
                  <a:pt x="452437" y="6350"/>
                </a:lnTo>
                <a:lnTo>
                  <a:pt x="285750" y="25400"/>
                </a:lnTo>
                <a:lnTo>
                  <a:pt x="114300" y="47625"/>
                </a:lnTo>
                <a:lnTo>
                  <a:pt x="44450" y="63500"/>
                </a:lnTo>
                <a:lnTo>
                  <a:pt x="12700" y="82550"/>
                </a:lnTo>
                <a:lnTo>
                  <a:pt x="0" y="889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5" name="Freeform 44"/>
          <p:cNvSpPr/>
          <p:nvPr/>
        </p:nvSpPr>
        <p:spPr>
          <a:xfrm>
            <a:off x="4694042" y="4662433"/>
            <a:ext cx="2071688" cy="43533"/>
          </a:xfrm>
          <a:custGeom>
            <a:avLst/>
            <a:gdLst/>
            <a:ahLst/>
            <a:cxnLst/>
            <a:rect l="0" t="0" r="0" b="0"/>
            <a:pathLst>
              <a:path w="2946401" h="57151">
                <a:moveTo>
                  <a:pt x="2946400" y="57150"/>
                </a:moveTo>
                <a:lnTo>
                  <a:pt x="2844800" y="52387"/>
                </a:lnTo>
                <a:lnTo>
                  <a:pt x="2540000" y="38100"/>
                </a:lnTo>
                <a:lnTo>
                  <a:pt x="2225675" y="23812"/>
                </a:lnTo>
                <a:lnTo>
                  <a:pt x="2095500" y="19050"/>
                </a:lnTo>
                <a:lnTo>
                  <a:pt x="2055812" y="19050"/>
                </a:lnTo>
                <a:lnTo>
                  <a:pt x="2012950" y="19050"/>
                </a:lnTo>
                <a:lnTo>
                  <a:pt x="1968500" y="19050"/>
                </a:lnTo>
                <a:lnTo>
                  <a:pt x="1924050" y="19050"/>
                </a:lnTo>
                <a:lnTo>
                  <a:pt x="1879600" y="19050"/>
                </a:lnTo>
                <a:lnTo>
                  <a:pt x="1835150" y="19050"/>
                </a:lnTo>
                <a:lnTo>
                  <a:pt x="1790700" y="19050"/>
                </a:lnTo>
                <a:lnTo>
                  <a:pt x="1746250" y="19050"/>
                </a:lnTo>
                <a:lnTo>
                  <a:pt x="1700212" y="19050"/>
                </a:lnTo>
                <a:lnTo>
                  <a:pt x="1651000" y="19050"/>
                </a:lnTo>
                <a:lnTo>
                  <a:pt x="1601787" y="19050"/>
                </a:lnTo>
                <a:lnTo>
                  <a:pt x="1555750" y="19050"/>
                </a:lnTo>
                <a:lnTo>
                  <a:pt x="1509712" y="19050"/>
                </a:lnTo>
                <a:lnTo>
                  <a:pt x="1460500" y="19050"/>
                </a:lnTo>
                <a:lnTo>
                  <a:pt x="1408112" y="19050"/>
                </a:lnTo>
                <a:lnTo>
                  <a:pt x="1352550" y="19050"/>
                </a:lnTo>
                <a:lnTo>
                  <a:pt x="1296987" y="19050"/>
                </a:lnTo>
                <a:lnTo>
                  <a:pt x="1244600" y="19050"/>
                </a:lnTo>
                <a:lnTo>
                  <a:pt x="1193800" y="19050"/>
                </a:lnTo>
                <a:lnTo>
                  <a:pt x="1143000" y="19050"/>
                </a:lnTo>
                <a:lnTo>
                  <a:pt x="1090612" y="19050"/>
                </a:lnTo>
                <a:lnTo>
                  <a:pt x="1035050" y="19050"/>
                </a:lnTo>
                <a:lnTo>
                  <a:pt x="979487" y="19050"/>
                </a:lnTo>
                <a:lnTo>
                  <a:pt x="927100" y="19050"/>
                </a:lnTo>
                <a:lnTo>
                  <a:pt x="876300" y="19050"/>
                </a:lnTo>
                <a:lnTo>
                  <a:pt x="825500" y="19050"/>
                </a:lnTo>
                <a:lnTo>
                  <a:pt x="774700" y="19050"/>
                </a:lnTo>
                <a:lnTo>
                  <a:pt x="723900" y="19050"/>
                </a:lnTo>
                <a:lnTo>
                  <a:pt x="671512" y="19050"/>
                </a:lnTo>
                <a:lnTo>
                  <a:pt x="615950" y="19050"/>
                </a:lnTo>
                <a:lnTo>
                  <a:pt x="560387" y="15875"/>
                </a:lnTo>
                <a:lnTo>
                  <a:pt x="508000" y="6350"/>
                </a:lnTo>
                <a:lnTo>
                  <a:pt x="457200" y="0"/>
                </a:lnTo>
                <a:lnTo>
                  <a:pt x="406400" y="6350"/>
                </a:lnTo>
                <a:lnTo>
                  <a:pt x="357187" y="15875"/>
                </a:lnTo>
                <a:lnTo>
                  <a:pt x="311150" y="19050"/>
                </a:lnTo>
                <a:lnTo>
                  <a:pt x="266700" y="19050"/>
                </a:lnTo>
                <a:lnTo>
                  <a:pt x="222250" y="19050"/>
                </a:lnTo>
                <a:lnTo>
                  <a:pt x="177800" y="19050"/>
                </a:lnTo>
                <a:lnTo>
                  <a:pt x="133350" y="19050"/>
                </a:lnTo>
                <a:lnTo>
                  <a:pt x="88900" y="19050"/>
                </a:lnTo>
                <a:lnTo>
                  <a:pt x="44450" y="19050"/>
                </a:lnTo>
                <a:lnTo>
                  <a:pt x="0" y="1905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6" name="Freeform 45"/>
          <p:cNvSpPr/>
          <p:nvPr/>
        </p:nvSpPr>
        <p:spPr>
          <a:xfrm>
            <a:off x="6419701" y="4734966"/>
            <a:ext cx="229940" cy="430486"/>
          </a:xfrm>
          <a:custGeom>
            <a:avLst/>
            <a:gdLst/>
            <a:ahLst/>
            <a:cxnLst/>
            <a:rect l="0" t="0" r="0" b="0"/>
            <a:pathLst>
              <a:path w="327026" h="565151">
                <a:moveTo>
                  <a:pt x="73025" y="0"/>
                </a:moveTo>
                <a:lnTo>
                  <a:pt x="66675" y="38100"/>
                </a:lnTo>
                <a:lnTo>
                  <a:pt x="47625" y="152400"/>
                </a:lnTo>
                <a:lnTo>
                  <a:pt x="26987" y="273050"/>
                </a:lnTo>
                <a:lnTo>
                  <a:pt x="15875" y="330200"/>
                </a:lnTo>
                <a:lnTo>
                  <a:pt x="3175" y="387350"/>
                </a:lnTo>
                <a:lnTo>
                  <a:pt x="0" y="415925"/>
                </a:lnTo>
                <a:lnTo>
                  <a:pt x="3175" y="438150"/>
                </a:lnTo>
                <a:lnTo>
                  <a:pt x="11112" y="454025"/>
                </a:lnTo>
                <a:lnTo>
                  <a:pt x="22225" y="463550"/>
                </a:lnTo>
                <a:lnTo>
                  <a:pt x="53975" y="482600"/>
                </a:lnTo>
                <a:lnTo>
                  <a:pt x="73025" y="492125"/>
                </a:lnTo>
                <a:lnTo>
                  <a:pt x="92075" y="495300"/>
                </a:lnTo>
                <a:lnTo>
                  <a:pt x="114300" y="496887"/>
                </a:lnTo>
                <a:lnTo>
                  <a:pt x="142875" y="501650"/>
                </a:lnTo>
                <a:lnTo>
                  <a:pt x="173037" y="509587"/>
                </a:lnTo>
                <a:lnTo>
                  <a:pt x="200025" y="520700"/>
                </a:lnTo>
                <a:lnTo>
                  <a:pt x="244475" y="539750"/>
                </a:lnTo>
                <a:lnTo>
                  <a:pt x="288925" y="558800"/>
                </a:lnTo>
                <a:lnTo>
                  <a:pt x="309562" y="565150"/>
                </a:lnTo>
                <a:lnTo>
                  <a:pt x="320675" y="558800"/>
                </a:lnTo>
                <a:lnTo>
                  <a:pt x="327025" y="5461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7" name="Freeform 46"/>
          <p:cNvSpPr/>
          <p:nvPr/>
        </p:nvSpPr>
        <p:spPr>
          <a:xfrm>
            <a:off x="6497840" y="4851072"/>
            <a:ext cx="44649" cy="551409"/>
          </a:xfrm>
          <a:custGeom>
            <a:avLst/>
            <a:gdLst/>
            <a:ahLst/>
            <a:cxnLst/>
            <a:rect l="0" t="0" r="0" b="0"/>
            <a:pathLst>
              <a:path w="63501" h="723901">
                <a:moveTo>
                  <a:pt x="63500" y="0"/>
                </a:moveTo>
                <a:lnTo>
                  <a:pt x="63500" y="68262"/>
                </a:lnTo>
                <a:lnTo>
                  <a:pt x="63500" y="273050"/>
                </a:lnTo>
                <a:lnTo>
                  <a:pt x="61912" y="487362"/>
                </a:lnTo>
                <a:lnTo>
                  <a:pt x="57150" y="584200"/>
                </a:lnTo>
                <a:lnTo>
                  <a:pt x="49212" y="620712"/>
                </a:lnTo>
                <a:lnTo>
                  <a:pt x="38100" y="654050"/>
                </a:lnTo>
                <a:lnTo>
                  <a:pt x="25400" y="682625"/>
                </a:lnTo>
                <a:lnTo>
                  <a:pt x="12700" y="704850"/>
                </a:lnTo>
                <a:lnTo>
                  <a:pt x="0" y="7239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8" name="Freeform 47"/>
          <p:cNvSpPr/>
          <p:nvPr/>
        </p:nvSpPr>
        <p:spPr>
          <a:xfrm>
            <a:off x="5935266" y="4773682"/>
            <a:ext cx="294680" cy="507877"/>
          </a:xfrm>
          <a:custGeom>
            <a:avLst/>
            <a:gdLst/>
            <a:ahLst/>
            <a:cxnLst/>
            <a:rect l="0" t="0" r="0" b="0"/>
            <a:pathLst>
              <a:path w="419101" h="666751">
                <a:moveTo>
                  <a:pt x="419100" y="177800"/>
                </a:moveTo>
                <a:lnTo>
                  <a:pt x="404812" y="158750"/>
                </a:lnTo>
                <a:lnTo>
                  <a:pt x="361950" y="101600"/>
                </a:lnTo>
                <a:lnTo>
                  <a:pt x="312737" y="41275"/>
                </a:lnTo>
                <a:lnTo>
                  <a:pt x="279400" y="12700"/>
                </a:lnTo>
                <a:lnTo>
                  <a:pt x="254000" y="3175"/>
                </a:lnTo>
                <a:lnTo>
                  <a:pt x="228600" y="0"/>
                </a:lnTo>
                <a:lnTo>
                  <a:pt x="203200" y="3175"/>
                </a:lnTo>
                <a:lnTo>
                  <a:pt x="177800" y="12700"/>
                </a:lnTo>
                <a:lnTo>
                  <a:pt x="153987" y="26987"/>
                </a:lnTo>
                <a:lnTo>
                  <a:pt x="133350" y="44450"/>
                </a:lnTo>
                <a:lnTo>
                  <a:pt x="115887" y="65087"/>
                </a:lnTo>
                <a:lnTo>
                  <a:pt x="101600" y="88900"/>
                </a:lnTo>
                <a:lnTo>
                  <a:pt x="92075" y="115887"/>
                </a:lnTo>
                <a:lnTo>
                  <a:pt x="88900" y="146050"/>
                </a:lnTo>
                <a:lnTo>
                  <a:pt x="87312" y="179387"/>
                </a:lnTo>
                <a:lnTo>
                  <a:pt x="82550" y="215900"/>
                </a:lnTo>
                <a:lnTo>
                  <a:pt x="79375" y="249237"/>
                </a:lnTo>
                <a:lnTo>
                  <a:pt x="82550" y="273050"/>
                </a:lnTo>
                <a:lnTo>
                  <a:pt x="88900" y="288925"/>
                </a:lnTo>
                <a:lnTo>
                  <a:pt x="95250" y="298450"/>
                </a:lnTo>
                <a:lnTo>
                  <a:pt x="103187" y="301625"/>
                </a:lnTo>
                <a:lnTo>
                  <a:pt x="114300" y="298450"/>
                </a:lnTo>
                <a:lnTo>
                  <a:pt x="130175" y="293687"/>
                </a:lnTo>
                <a:lnTo>
                  <a:pt x="152400" y="292100"/>
                </a:lnTo>
                <a:lnTo>
                  <a:pt x="203200" y="292100"/>
                </a:lnTo>
                <a:lnTo>
                  <a:pt x="254000" y="292100"/>
                </a:lnTo>
                <a:lnTo>
                  <a:pt x="277812" y="296862"/>
                </a:lnTo>
                <a:lnTo>
                  <a:pt x="298450" y="311150"/>
                </a:lnTo>
                <a:lnTo>
                  <a:pt x="315912" y="331787"/>
                </a:lnTo>
                <a:lnTo>
                  <a:pt x="330200" y="355600"/>
                </a:lnTo>
                <a:lnTo>
                  <a:pt x="339725" y="382587"/>
                </a:lnTo>
                <a:lnTo>
                  <a:pt x="342900" y="412750"/>
                </a:lnTo>
                <a:lnTo>
                  <a:pt x="341312" y="446087"/>
                </a:lnTo>
                <a:lnTo>
                  <a:pt x="336550" y="482600"/>
                </a:lnTo>
                <a:lnTo>
                  <a:pt x="328612" y="520700"/>
                </a:lnTo>
                <a:lnTo>
                  <a:pt x="317500" y="558800"/>
                </a:lnTo>
                <a:lnTo>
                  <a:pt x="303212" y="592137"/>
                </a:lnTo>
                <a:lnTo>
                  <a:pt x="285750" y="615950"/>
                </a:lnTo>
                <a:lnTo>
                  <a:pt x="266700" y="631825"/>
                </a:lnTo>
                <a:lnTo>
                  <a:pt x="247650" y="641350"/>
                </a:lnTo>
                <a:lnTo>
                  <a:pt x="196850" y="660400"/>
                </a:lnTo>
                <a:lnTo>
                  <a:pt x="166687" y="666750"/>
                </a:lnTo>
                <a:lnTo>
                  <a:pt x="139700" y="660400"/>
                </a:lnTo>
                <a:lnTo>
                  <a:pt x="112712" y="650875"/>
                </a:lnTo>
                <a:lnTo>
                  <a:pt x="82550" y="647700"/>
                </a:lnTo>
                <a:lnTo>
                  <a:pt x="52387" y="642937"/>
                </a:lnTo>
                <a:lnTo>
                  <a:pt x="25400" y="628650"/>
                </a:lnTo>
                <a:lnTo>
                  <a:pt x="0" y="6096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9" name="Freeform 48"/>
          <p:cNvSpPr/>
          <p:nvPr/>
        </p:nvSpPr>
        <p:spPr>
          <a:xfrm>
            <a:off x="5545707" y="4841398"/>
            <a:ext cx="237754" cy="454671"/>
          </a:xfrm>
          <a:custGeom>
            <a:avLst/>
            <a:gdLst/>
            <a:ahLst/>
            <a:cxnLst/>
            <a:rect l="0" t="0" r="0" b="0"/>
            <a:pathLst>
              <a:path w="338139" h="596901">
                <a:moveTo>
                  <a:pt x="7938" y="88900"/>
                </a:moveTo>
                <a:lnTo>
                  <a:pt x="33338" y="76200"/>
                </a:lnTo>
                <a:lnTo>
                  <a:pt x="109538" y="38100"/>
                </a:lnTo>
                <a:lnTo>
                  <a:pt x="190500" y="3175"/>
                </a:lnTo>
                <a:lnTo>
                  <a:pt x="230188" y="0"/>
                </a:lnTo>
                <a:lnTo>
                  <a:pt x="247650" y="15875"/>
                </a:lnTo>
                <a:lnTo>
                  <a:pt x="261938" y="38100"/>
                </a:lnTo>
                <a:lnTo>
                  <a:pt x="273050" y="65087"/>
                </a:lnTo>
                <a:lnTo>
                  <a:pt x="280988" y="95250"/>
                </a:lnTo>
                <a:lnTo>
                  <a:pt x="285750" y="128587"/>
                </a:lnTo>
                <a:lnTo>
                  <a:pt x="287338" y="165100"/>
                </a:lnTo>
                <a:lnTo>
                  <a:pt x="284163" y="203200"/>
                </a:lnTo>
                <a:lnTo>
                  <a:pt x="274638" y="241300"/>
                </a:lnTo>
                <a:lnTo>
                  <a:pt x="261938" y="276225"/>
                </a:lnTo>
                <a:lnTo>
                  <a:pt x="249238" y="304800"/>
                </a:lnTo>
                <a:lnTo>
                  <a:pt x="234950" y="331787"/>
                </a:lnTo>
                <a:lnTo>
                  <a:pt x="217488" y="361950"/>
                </a:lnTo>
                <a:lnTo>
                  <a:pt x="198438" y="390525"/>
                </a:lnTo>
                <a:lnTo>
                  <a:pt x="179388" y="412750"/>
                </a:lnTo>
                <a:lnTo>
                  <a:pt x="141288" y="450850"/>
                </a:lnTo>
                <a:lnTo>
                  <a:pt x="103188" y="488950"/>
                </a:lnTo>
                <a:lnTo>
                  <a:pt x="65088" y="527050"/>
                </a:lnTo>
                <a:lnTo>
                  <a:pt x="26988" y="565150"/>
                </a:lnTo>
                <a:lnTo>
                  <a:pt x="11113" y="579437"/>
                </a:lnTo>
                <a:lnTo>
                  <a:pt x="1588" y="584200"/>
                </a:lnTo>
                <a:lnTo>
                  <a:pt x="0" y="585787"/>
                </a:lnTo>
                <a:lnTo>
                  <a:pt x="7938" y="590550"/>
                </a:lnTo>
                <a:lnTo>
                  <a:pt x="22225" y="595312"/>
                </a:lnTo>
                <a:lnTo>
                  <a:pt x="39688" y="596900"/>
                </a:lnTo>
                <a:lnTo>
                  <a:pt x="60325" y="595312"/>
                </a:lnTo>
                <a:lnTo>
                  <a:pt x="84138" y="590550"/>
                </a:lnTo>
                <a:lnTo>
                  <a:pt x="111125" y="585787"/>
                </a:lnTo>
                <a:lnTo>
                  <a:pt x="141288" y="584200"/>
                </a:lnTo>
                <a:lnTo>
                  <a:pt x="204788" y="584200"/>
                </a:lnTo>
                <a:lnTo>
                  <a:pt x="261938" y="584200"/>
                </a:lnTo>
                <a:lnTo>
                  <a:pt x="287338" y="585787"/>
                </a:lnTo>
                <a:lnTo>
                  <a:pt x="312738" y="590550"/>
                </a:lnTo>
                <a:lnTo>
                  <a:pt x="338138" y="5969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0" name="Freeform 49"/>
          <p:cNvSpPr/>
          <p:nvPr/>
        </p:nvSpPr>
        <p:spPr>
          <a:xfrm>
            <a:off x="5051237" y="4851072"/>
            <a:ext cx="276821" cy="551409"/>
          </a:xfrm>
          <a:custGeom>
            <a:avLst/>
            <a:gdLst/>
            <a:ahLst/>
            <a:cxnLst/>
            <a:rect l="0" t="0" r="0" b="0"/>
            <a:pathLst>
              <a:path w="393701" h="723901">
                <a:moveTo>
                  <a:pt x="0" y="190500"/>
                </a:moveTo>
                <a:lnTo>
                  <a:pt x="25400" y="166687"/>
                </a:lnTo>
                <a:lnTo>
                  <a:pt x="101600" y="95250"/>
                </a:lnTo>
                <a:lnTo>
                  <a:pt x="184150" y="23812"/>
                </a:lnTo>
                <a:lnTo>
                  <a:pt x="228600" y="0"/>
                </a:lnTo>
                <a:lnTo>
                  <a:pt x="254000" y="1587"/>
                </a:lnTo>
                <a:lnTo>
                  <a:pt x="279400" y="6350"/>
                </a:lnTo>
                <a:lnTo>
                  <a:pt x="301625" y="15875"/>
                </a:lnTo>
                <a:lnTo>
                  <a:pt x="317500" y="31750"/>
                </a:lnTo>
                <a:lnTo>
                  <a:pt x="330200" y="53975"/>
                </a:lnTo>
                <a:lnTo>
                  <a:pt x="342900" y="82550"/>
                </a:lnTo>
                <a:lnTo>
                  <a:pt x="352425" y="115887"/>
                </a:lnTo>
                <a:lnTo>
                  <a:pt x="355600" y="152400"/>
                </a:lnTo>
                <a:lnTo>
                  <a:pt x="354012" y="185737"/>
                </a:lnTo>
                <a:lnTo>
                  <a:pt x="349250" y="209550"/>
                </a:lnTo>
                <a:lnTo>
                  <a:pt x="330200" y="254000"/>
                </a:lnTo>
                <a:lnTo>
                  <a:pt x="315912" y="280987"/>
                </a:lnTo>
                <a:lnTo>
                  <a:pt x="298450" y="311150"/>
                </a:lnTo>
                <a:lnTo>
                  <a:pt x="279400" y="339725"/>
                </a:lnTo>
                <a:lnTo>
                  <a:pt x="260350" y="361950"/>
                </a:lnTo>
                <a:lnTo>
                  <a:pt x="222250" y="400050"/>
                </a:lnTo>
                <a:lnTo>
                  <a:pt x="177800" y="444500"/>
                </a:lnTo>
                <a:lnTo>
                  <a:pt x="155575" y="468312"/>
                </a:lnTo>
                <a:lnTo>
                  <a:pt x="139700" y="488950"/>
                </a:lnTo>
                <a:lnTo>
                  <a:pt x="125412" y="508000"/>
                </a:lnTo>
                <a:lnTo>
                  <a:pt x="107950" y="527050"/>
                </a:lnTo>
                <a:lnTo>
                  <a:pt x="88900" y="549275"/>
                </a:lnTo>
                <a:lnTo>
                  <a:pt x="69850" y="577850"/>
                </a:lnTo>
                <a:lnTo>
                  <a:pt x="38100" y="628650"/>
                </a:lnTo>
                <a:lnTo>
                  <a:pt x="26987" y="647700"/>
                </a:lnTo>
                <a:lnTo>
                  <a:pt x="19050" y="666750"/>
                </a:lnTo>
                <a:lnTo>
                  <a:pt x="14287" y="685800"/>
                </a:lnTo>
                <a:lnTo>
                  <a:pt x="12700" y="704850"/>
                </a:lnTo>
                <a:lnTo>
                  <a:pt x="17462" y="719137"/>
                </a:lnTo>
                <a:lnTo>
                  <a:pt x="31750" y="723900"/>
                </a:lnTo>
                <a:lnTo>
                  <a:pt x="76200" y="723900"/>
                </a:lnTo>
                <a:lnTo>
                  <a:pt x="101600" y="719137"/>
                </a:lnTo>
                <a:lnTo>
                  <a:pt x="127000" y="704850"/>
                </a:lnTo>
                <a:lnTo>
                  <a:pt x="153987" y="690562"/>
                </a:lnTo>
                <a:lnTo>
                  <a:pt x="184150" y="685800"/>
                </a:lnTo>
                <a:lnTo>
                  <a:pt x="215900" y="682625"/>
                </a:lnTo>
                <a:lnTo>
                  <a:pt x="247650" y="673100"/>
                </a:lnTo>
                <a:lnTo>
                  <a:pt x="304800" y="654050"/>
                </a:lnTo>
                <a:lnTo>
                  <a:pt x="331787" y="649287"/>
                </a:lnTo>
                <a:lnTo>
                  <a:pt x="361950" y="647700"/>
                </a:lnTo>
                <a:lnTo>
                  <a:pt x="393700" y="6477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1" name="Freeform 50"/>
          <p:cNvSpPr/>
          <p:nvPr/>
        </p:nvSpPr>
        <p:spPr>
          <a:xfrm>
            <a:off x="9456911" y="3109763"/>
            <a:ext cx="255613" cy="386954"/>
          </a:xfrm>
          <a:custGeom>
            <a:avLst/>
            <a:gdLst/>
            <a:ahLst/>
            <a:cxnLst/>
            <a:rect l="0" t="0" r="0" b="0"/>
            <a:pathLst>
              <a:path w="363539" h="508001">
                <a:moveTo>
                  <a:pt x="84138" y="0"/>
                </a:moveTo>
                <a:lnTo>
                  <a:pt x="76200" y="44450"/>
                </a:lnTo>
                <a:lnTo>
                  <a:pt x="52388" y="177800"/>
                </a:lnTo>
                <a:lnTo>
                  <a:pt x="26988" y="320675"/>
                </a:lnTo>
                <a:lnTo>
                  <a:pt x="14288" y="393700"/>
                </a:lnTo>
                <a:lnTo>
                  <a:pt x="7938" y="430212"/>
                </a:lnTo>
                <a:lnTo>
                  <a:pt x="1588" y="463550"/>
                </a:lnTo>
                <a:lnTo>
                  <a:pt x="0" y="488950"/>
                </a:lnTo>
                <a:lnTo>
                  <a:pt x="7938" y="501650"/>
                </a:lnTo>
                <a:lnTo>
                  <a:pt x="22225" y="506412"/>
                </a:lnTo>
                <a:lnTo>
                  <a:pt x="39688" y="508000"/>
                </a:lnTo>
                <a:lnTo>
                  <a:pt x="60325" y="506412"/>
                </a:lnTo>
                <a:lnTo>
                  <a:pt x="84138" y="501650"/>
                </a:lnTo>
                <a:lnTo>
                  <a:pt x="111125" y="496887"/>
                </a:lnTo>
                <a:lnTo>
                  <a:pt x="141288" y="495300"/>
                </a:lnTo>
                <a:lnTo>
                  <a:pt x="198438" y="495300"/>
                </a:lnTo>
                <a:lnTo>
                  <a:pt x="225425" y="492125"/>
                </a:lnTo>
                <a:lnTo>
                  <a:pt x="255588" y="482600"/>
                </a:lnTo>
                <a:lnTo>
                  <a:pt x="285750" y="473075"/>
                </a:lnTo>
                <a:lnTo>
                  <a:pt x="312738" y="469900"/>
                </a:lnTo>
                <a:lnTo>
                  <a:pt x="334963" y="468312"/>
                </a:lnTo>
                <a:lnTo>
                  <a:pt x="350838" y="463550"/>
                </a:lnTo>
                <a:lnTo>
                  <a:pt x="360363" y="455612"/>
                </a:lnTo>
                <a:lnTo>
                  <a:pt x="363538" y="444500"/>
                </a:lnTo>
                <a:lnTo>
                  <a:pt x="360363" y="430212"/>
                </a:lnTo>
                <a:lnTo>
                  <a:pt x="350838" y="412750"/>
                </a:lnTo>
                <a:lnTo>
                  <a:pt x="338138" y="3937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2" name="Freeform 51"/>
          <p:cNvSpPr/>
          <p:nvPr/>
        </p:nvSpPr>
        <p:spPr>
          <a:xfrm>
            <a:off x="9623237" y="3283901"/>
            <a:ext cx="8931" cy="464345"/>
          </a:xfrm>
          <a:custGeom>
            <a:avLst/>
            <a:gdLst/>
            <a:ahLst/>
            <a:cxnLst/>
            <a:rect l="0" t="0" r="0" b="0"/>
            <a:pathLst>
              <a:path w="12701" h="609601">
                <a:moveTo>
                  <a:pt x="0" y="0"/>
                </a:moveTo>
                <a:lnTo>
                  <a:pt x="1587" y="52387"/>
                </a:lnTo>
                <a:lnTo>
                  <a:pt x="6350" y="209550"/>
                </a:lnTo>
                <a:lnTo>
                  <a:pt x="11112" y="376237"/>
                </a:lnTo>
                <a:lnTo>
                  <a:pt x="12700" y="457200"/>
                </a:lnTo>
                <a:lnTo>
                  <a:pt x="12700" y="495300"/>
                </a:lnTo>
                <a:lnTo>
                  <a:pt x="12700" y="533400"/>
                </a:lnTo>
                <a:lnTo>
                  <a:pt x="11112" y="566737"/>
                </a:lnTo>
                <a:lnTo>
                  <a:pt x="6350" y="590550"/>
                </a:lnTo>
                <a:lnTo>
                  <a:pt x="0" y="6096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3" name="Freeform 52"/>
          <p:cNvSpPr/>
          <p:nvPr/>
        </p:nvSpPr>
        <p:spPr>
          <a:xfrm>
            <a:off x="9056192" y="3835301"/>
            <a:ext cx="102692" cy="203151"/>
          </a:xfrm>
          <a:custGeom>
            <a:avLst/>
            <a:gdLst/>
            <a:ahLst/>
            <a:cxnLst/>
            <a:rect l="0" t="0" r="0" b="0"/>
            <a:pathLst>
              <a:path w="146051" h="266701">
                <a:moveTo>
                  <a:pt x="31750" y="0"/>
                </a:moveTo>
                <a:lnTo>
                  <a:pt x="33337" y="23812"/>
                </a:lnTo>
                <a:lnTo>
                  <a:pt x="38100" y="95250"/>
                </a:lnTo>
                <a:lnTo>
                  <a:pt x="38100" y="171450"/>
                </a:lnTo>
                <a:lnTo>
                  <a:pt x="25400" y="209550"/>
                </a:lnTo>
                <a:lnTo>
                  <a:pt x="9525" y="228600"/>
                </a:lnTo>
                <a:lnTo>
                  <a:pt x="0" y="247650"/>
                </a:lnTo>
                <a:lnTo>
                  <a:pt x="0" y="261937"/>
                </a:lnTo>
                <a:lnTo>
                  <a:pt x="12700" y="266700"/>
                </a:lnTo>
                <a:lnTo>
                  <a:pt x="30162" y="263525"/>
                </a:lnTo>
                <a:lnTo>
                  <a:pt x="44450" y="254000"/>
                </a:lnTo>
                <a:lnTo>
                  <a:pt x="60325" y="242887"/>
                </a:lnTo>
                <a:lnTo>
                  <a:pt x="82550" y="234950"/>
                </a:lnTo>
                <a:lnTo>
                  <a:pt x="106362" y="230187"/>
                </a:lnTo>
                <a:lnTo>
                  <a:pt x="127000" y="228600"/>
                </a:lnTo>
                <a:lnTo>
                  <a:pt x="146050" y="2286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4" name="Freeform 53"/>
          <p:cNvSpPr/>
          <p:nvPr/>
        </p:nvSpPr>
        <p:spPr>
          <a:xfrm>
            <a:off x="9113343" y="3864329"/>
            <a:ext cx="894" cy="1"/>
          </a:xfrm>
          <a:custGeom>
            <a:avLst/>
            <a:gdLst/>
            <a:ahLst/>
            <a:cxnLst/>
            <a:rect l="0" t="0" r="0" b="0"/>
            <a:pathLst>
              <a:path w="1271" h="1">
                <a:moveTo>
                  <a:pt x="0" y="0"/>
                </a:moveTo>
                <a:lnTo>
                  <a:pt x="1270" y="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5" name="Freeform 54"/>
          <p:cNvSpPr/>
          <p:nvPr/>
        </p:nvSpPr>
        <p:spPr>
          <a:xfrm>
            <a:off x="9024947" y="3844974"/>
            <a:ext cx="116087" cy="48370"/>
          </a:xfrm>
          <a:custGeom>
            <a:avLst/>
            <a:gdLst/>
            <a:ahLst/>
            <a:cxnLst/>
            <a:rect l="0" t="0" r="0" b="0"/>
            <a:pathLst>
              <a:path w="165101" h="63501">
                <a:moveTo>
                  <a:pt x="165100" y="0"/>
                </a:moveTo>
                <a:lnTo>
                  <a:pt x="144462" y="7937"/>
                </a:lnTo>
                <a:lnTo>
                  <a:pt x="82550" y="31750"/>
                </a:lnTo>
                <a:lnTo>
                  <a:pt x="20637" y="55562"/>
                </a:lnTo>
                <a:lnTo>
                  <a:pt x="0" y="635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6" name="Freeform 55"/>
          <p:cNvSpPr/>
          <p:nvPr/>
        </p:nvSpPr>
        <p:spPr>
          <a:xfrm>
            <a:off x="9060656" y="3138805"/>
            <a:ext cx="285750" cy="516341"/>
          </a:xfrm>
          <a:custGeom>
            <a:avLst/>
            <a:gdLst/>
            <a:ahLst/>
            <a:cxnLst/>
            <a:rect l="0" t="0" r="0" b="0"/>
            <a:pathLst>
              <a:path w="406401" h="677863">
                <a:moveTo>
                  <a:pt x="304800" y="38100"/>
                </a:moveTo>
                <a:lnTo>
                  <a:pt x="273050" y="49212"/>
                </a:lnTo>
                <a:lnTo>
                  <a:pt x="177800" y="82550"/>
                </a:lnTo>
                <a:lnTo>
                  <a:pt x="79375" y="125412"/>
                </a:lnTo>
                <a:lnTo>
                  <a:pt x="38100" y="165100"/>
                </a:lnTo>
                <a:lnTo>
                  <a:pt x="26987" y="201612"/>
                </a:lnTo>
                <a:lnTo>
                  <a:pt x="19050" y="234950"/>
                </a:lnTo>
                <a:lnTo>
                  <a:pt x="12700" y="268287"/>
                </a:lnTo>
                <a:lnTo>
                  <a:pt x="6350" y="304800"/>
                </a:lnTo>
                <a:lnTo>
                  <a:pt x="1587" y="344487"/>
                </a:lnTo>
                <a:lnTo>
                  <a:pt x="0" y="387350"/>
                </a:lnTo>
                <a:lnTo>
                  <a:pt x="1587" y="430212"/>
                </a:lnTo>
                <a:lnTo>
                  <a:pt x="6350" y="469900"/>
                </a:lnTo>
                <a:lnTo>
                  <a:pt x="14287" y="506412"/>
                </a:lnTo>
                <a:lnTo>
                  <a:pt x="25400" y="539750"/>
                </a:lnTo>
                <a:lnTo>
                  <a:pt x="50800" y="596900"/>
                </a:lnTo>
                <a:lnTo>
                  <a:pt x="65087" y="619125"/>
                </a:lnTo>
                <a:lnTo>
                  <a:pt x="82550" y="635000"/>
                </a:lnTo>
                <a:lnTo>
                  <a:pt x="127000" y="666750"/>
                </a:lnTo>
                <a:lnTo>
                  <a:pt x="152400" y="677862"/>
                </a:lnTo>
                <a:lnTo>
                  <a:pt x="177800" y="673100"/>
                </a:lnTo>
                <a:lnTo>
                  <a:pt x="222250" y="654050"/>
                </a:lnTo>
                <a:lnTo>
                  <a:pt x="266700" y="635000"/>
                </a:lnTo>
                <a:lnTo>
                  <a:pt x="290512" y="620712"/>
                </a:lnTo>
                <a:lnTo>
                  <a:pt x="311150" y="603250"/>
                </a:lnTo>
                <a:lnTo>
                  <a:pt x="328612" y="582612"/>
                </a:lnTo>
                <a:lnTo>
                  <a:pt x="342900" y="558800"/>
                </a:lnTo>
                <a:lnTo>
                  <a:pt x="368300" y="514350"/>
                </a:lnTo>
                <a:lnTo>
                  <a:pt x="379412" y="492125"/>
                </a:lnTo>
                <a:lnTo>
                  <a:pt x="387350" y="463550"/>
                </a:lnTo>
                <a:lnTo>
                  <a:pt x="393700" y="430212"/>
                </a:lnTo>
                <a:lnTo>
                  <a:pt x="400050" y="393700"/>
                </a:lnTo>
                <a:lnTo>
                  <a:pt x="404812" y="355600"/>
                </a:lnTo>
                <a:lnTo>
                  <a:pt x="406400" y="317500"/>
                </a:lnTo>
                <a:lnTo>
                  <a:pt x="406400" y="254000"/>
                </a:lnTo>
                <a:lnTo>
                  <a:pt x="404812" y="225425"/>
                </a:lnTo>
                <a:lnTo>
                  <a:pt x="400050" y="190500"/>
                </a:lnTo>
                <a:lnTo>
                  <a:pt x="392112" y="153987"/>
                </a:lnTo>
                <a:lnTo>
                  <a:pt x="381000" y="120650"/>
                </a:lnTo>
                <a:lnTo>
                  <a:pt x="366712" y="92075"/>
                </a:lnTo>
                <a:lnTo>
                  <a:pt x="349250" y="69850"/>
                </a:lnTo>
                <a:lnTo>
                  <a:pt x="328612" y="53975"/>
                </a:lnTo>
                <a:lnTo>
                  <a:pt x="304800" y="44450"/>
                </a:lnTo>
                <a:lnTo>
                  <a:pt x="279400" y="34925"/>
                </a:lnTo>
                <a:lnTo>
                  <a:pt x="254000" y="19050"/>
                </a:lnTo>
                <a:lnTo>
                  <a:pt x="228600" y="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7" name="Freeform 56"/>
          <p:cNvSpPr/>
          <p:nvPr/>
        </p:nvSpPr>
        <p:spPr>
          <a:xfrm>
            <a:off x="8536038" y="3777257"/>
            <a:ext cx="94878" cy="270868"/>
          </a:xfrm>
          <a:custGeom>
            <a:avLst/>
            <a:gdLst/>
            <a:ahLst/>
            <a:cxnLst/>
            <a:rect l="0" t="0" r="0" b="0"/>
            <a:pathLst>
              <a:path w="134938" h="355601">
                <a:moveTo>
                  <a:pt x="73025" y="0"/>
                </a:moveTo>
                <a:lnTo>
                  <a:pt x="82550" y="19050"/>
                </a:lnTo>
                <a:lnTo>
                  <a:pt x="111125" y="76200"/>
                </a:lnTo>
                <a:lnTo>
                  <a:pt x="134937" y="139700"/>
                </a:lnTo>
                <a:lnTo>
                  <a:pt x="130175" y="177800"/>
                </a:lnTo>
                <a:lnTo>
                  <a:pt x="92075" y="222250"/>
                </a:lnTo>
                <a:lnTo>
                  <a:pt x="74612" y="241300"/>
                </a:lnTo>
                <a:lnTo>
                  <a:pt x="60325" y="260350"/>
                </a:lnTo>
                <a:lnTo>
                  <a:pt x="46037" y="279400"/>
                </a:lnTo>
                <a:lnTo>
                  <a:pt x="28575" y="298450"/>
                </a:lnTo>
                <a:lnTo>
                  <a:pt x="12700" y="315912"/>
                </a:lnTo>
                <a:lnTo>
                  <a:pt x="3175" y="330200"/>
                </a:lnTo>
                <a:lnTo>
                  <a:pt x="0" y="341312"/>
                </a:lnTo>
                <a:lnTo>
                  <a:pt x="3175" y="349250"/>
                </a:lnTo>
                <a:lnTo>
                  <a:pt x="12700" y="354012"/>
                </a:lnTo>
                <a:lnTo>
                  <a:pt x="28575" y="355600"/>
                </a:lnTo>
                <a:lnTo>
                  <a:pt x="73025" y="355600"/>
                </a:lnTo>
                <a:lnTo>
                  <a:pt x="98425" y="3556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8" name="Freeform 57"/>
          <p:cNvSpPr/>
          <p:nvPr/>
        </p:nvSpPr>
        <p:spPr>
          <a:xfrm>
            <a:off x="8140898" y="3148458"/>
            <a:ext cx="89298" cy="628800"/>
          </a:xfrm>
          <a:custGeom>
            <a:avLst/>
            <a:gdLst/>
            <a:ahLst/>
            <a:cxnLst/>
            <a:rect l="0" t="0" r="0" b="0"/>
            <a:pathLst>
              <a:path w="127001" h="825501">
                <a:moveTo>
                  <a:pt x="127000" y="0"/>
                </a:moveTo>
                <a:lnTo>
                  <a:pt x="114300" y="85725"/>
                </a:lnTo>
                <a:lnTo>
                  <a:pt x="76200" y="342900"/>
                </a:lnTo>
                <a:lnTo>
                  <a:pt x="36512" y="609600"/>
                </a:lnTo>
                <a:lnTo>
                  <a:pt x="19050" y="723900"/>
                </a:lnTo>
                <a:lnTo>
                  <a:pt x="12700" y="760412"/>
                </a:lnTo>
                <a:lnTo>
                  <a:pt x="6350" y="793750"/>
                </a:lnTo>
                <a:lnTo>
                  <a:pt x="0" y="8255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9" name="Freeform 58"/>
          <p:cNvSpPr/>
          <p:nvPr/>
        </p:nvSpPr>
        <p:spPr>
          <a:xfrm>
            <a:off x="8507015" y="3206501"/>
            <a:ext cx="357188" cy="367606"/>
          </a:xfrm>
          <a:custGeom>
            <a:avLst/>
            <a:gdLst/>
            <a:ahLst/>
            <a:cxnLst/>
            <a:rect l="0" t="0" r="0" b="0"/>
            <a:pathLst>
              <a:path w="508001" h="482601">
                <a:moveTo>
                  <a:pt x="0" y="101600"/>
                </a:moveTo>
                <a:lnTo>
                  <a:pt x="28575" y="88900"/>
                </a:lnTo>
                <a:lnTo>
                  <a:pt x="114300" y="50800"/>
                </a:lnTo>
                <a:lnTo>
                  <a:pt x="206375" y="12700"/>
                </a:lnTo>
                <a:lnTo>
                  <a:pt x="254000" y="0"/>
                </a:lnTo>
                <a:lnTo>
                  <a:pt x="276225" y="4762"/>
                </a:lnTo>
                <a:lnTo>
                  <a:pt x="292100" y="19050"/>
                </a:lnTo>
                <a:lnTo>
                  <a:pt x="317500" y="57150"/>
                </a:lnTo>
                <a:lnTo>
                  <a:pt x="325437" y="79375"/>
                </a:lnTo>
                <a:lnTo>
                  <a:pt x="323850" y="107950"/>
                </a:lnTo>
                <a:lnTo>
                  <a:pt x="314325" y="141287"/>
                </a:lnTo>
                <a:lnTo>
                  <a:pt x="298450" y="177800"/>
                </a:lnTo>
                <a:lnTo>
                  <a:pt x="279400" y="211137"/>
                </a:lnTo>
                <a:lnTo>
                  <a:pt x="260350" y="234950"/>
                </a:lnTo>
                <a:lnTo>
                  <a:pt x="241300" y="258762"/>
                </a:lnTo>
                <a:lnTo>
                  <a:pt x="222250" y="292100"/>
                </a:lnTo>
                <a:lnTo>
                  <a:pt x="201612" y="325437"/>
                </a:lnTo>
                <a:lnTo>
                  <a:pt x="177800" y="349250"/>
                </a:lnTo>
                <a:lnTo>
                  <a:pt x="127000" y="387350"/>
                </a:lnTo>
                <a:lnTo>
                  <a:pt x="76200" y="425450"/>
                </a:lnTo>
                <a:lnTo>
                  <a:pt x="38100" y="450850"/>
                </a:lnTo>
                <a:lnTo>
                  <a:pt x="26987" y="458787"/>
                </a:lnTo>
                <a:lnTo>
                  <a:pt x="19050" y="469900"/>
                </a:lnTo>
                <a:lnTo>
                  <a:pt x="19050" y="479425"/>
                </a:lnTo>
                <a:lnTo>
                  <a:pt x="31750" y="482600"/>
                </a:lnTo>
                <a:lnTo>
                  <a:pt x="76200" y="482600"/>
                </a:lnTo>
                <a:lnTo>
                  <a:pt x="133350" y="482600"/>
                </a:lnTo>
                <a:lnTo>
                  <a:pt x="166687" y="482600"/>
                </a:lnTo>
                <a:lnTo>
                  <a:pt x="203200" y="482600"/>
                </a:lnTo>
                <a:lnTo>
                  <a:pt x="239712" y="479425"/>
                </a:lnTo>
                <a:lnTo>
                  <a:pt x="273050" y="469900"/>
                </a:lnTo>
                <a:lnTo>
                  <a:pt x="330200" y="450850"/>
                </a:lnTo>
                <a:lnTo>
                  <a:pt x="357187" y="446087"/>
                </a:lnTo>
                <a:lnTo>
                  <a:pt x="387350" y="444500"/>
                </a:lnTo>
                <a:lnTo>
                  <a:pt x="444500" y="444500"/>
                </a:lnTo>
                <a:lnTo>
                  <a:pt x="488950" y="444500"/>
                </a:lnTo>
                <a:lnTo>
                  <a:pt x="508000" y="4445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0" name="Freeform 59"/>
          <p:cNvSpPr/>
          <p:nvPr/>
        </p:nvSpPr>
        <p:spPr>
          <a:xfrm>
            <a:off x="9480351" y="3903017"/>
            <a:ext cx="241102" cy="483692"/>
          </a:xfrm>
          <a:custGeom>
            <a:avLst/>
            <a:gdLst/>
            <a:ahLst/>
            <a:cxnLst/>
            <a:rect l="0" t="0" r="0" b="0"/>
            <a:pathLst>
              <a:path w="342901" h="635001">
                <a:moveTo>
                  <a:pt x="228600" y="0"/>
                </a:moveTo>
                <a:lnTo>
                  <a:pt x="204787" y="26987"/>
                </a:lnTo>
                <a:lnTo>
                  <a:pt x="133350" y="107950"/>
                </a:lnTo>
                <a:lnTo>
                  <a:pt x="60325" y="198437"/>
                </a:lnTo>
                <a:lnTo>
                  <a:pt x="31750" y="254000"/>
                </a:lnTo>
                <a:lnTo>
                  <a:pt x="25400" y="288925"/>
                </a:lnTo>
                <a:lnTo>
                  <a:pt x="19050" y="317500"/>
                </a:lnTo>
                <a:lnTo>
                  <a:pt x="12700" y="346075"/>
                </a:lnTo>
                <a:lnTo>
                  <a:pt x="6350" y="381000"/>
                </a:lnTo>
                <a:lnTo>
                  <a:pt x="1587" y="417512"/>
                </a:lnTo>
                <a:lnTo>
                  <a:pt x="0" y="450850"/>
                </a:lnTo>
                <a:lnTo>
                  <a:pt x="3175" y="484187"/>
                </a:lnTo>
                <a:lnTo>
                  <a:pt x="12700" y="520700"/>
                </a:lnTo>
                <a:lnTo>
                  <a:pt x="26987" y="554037"/>
                </a:lnTo>
                <a:lnTo>
                  <a:pt x="44450" y="577850"/>
                </a:lnTo>
                <a:lnTo>
                  <a:pt x="82550" y="615950"/>
                </a:lnTo>
                <a:lnTo>
                  <a:pt x="103187" y="630237"/>
                </a:lnTo>
                <a:lnTo>
                  <a:pt x="127000" y="635000"/>
                </a:lnTo>
                <a:lnTo>
                  <a:pt x="152400" y="631825"/>
                </a:lnTo>
                <a:lnTo>
                  <a:pt x="177800" y="622300"/>
                </a:lnTo>
                <a:lnTo>
                  <a:pt x="203200" y="608012"/>
                </a:lnTo>
                <a:lnTo>
                  <a:pt x="228600" y="590550"/>
                </a:lnTo>
                <a:lnTo>
                  <a:pt x="252412" y="569912"/>
                </a:lnTo>
                <a:lnTo>
                  <a:pt x="273050" y="546100"/>
                </a:lnTo>
                <a:lnTo>
                  <a:pt x="290512" y="517525"/>
                </a:lnTo>
                <a:lnTo>
                  <a:pt x="304800" y="482600"/>
                </a:lnTo>
                <a:lnTo>
                  <a:pt x="317500" y="444500"/>
                </a:lnTo>
                <a:lnTo>
                  <a:pt x="330200" y="406400"/>
                </a:lnTo>
                <a:lnTo>
                  <a:pt x="339725" y="368300"/>
                </a:lnTo>
                <a:lnTo>
                  <a:pt x="342900" y="330200"/>
                </a:lnTo>
                <a:lnTo>
                  <a:pt x="342900" y="292100"/>
                </a:lnTo>
                <a:lnTo>
                  <a:pt x="342900" y="254000"/>
                </a:lnTo>
                <a:lnTo>
                  <a:pt x="342900" y="217487"/>
                </a:lnTo>
                <a:lnTo>
                  <a:pt x="342900" y="184150"/>
                </a:lnTo>
                <a:lnTo>
                  <a:pt x="339725" y="153987"/>
                </a:lnTo>
                <a:lnTo>
                  <a:pt x="330200" y="127000"/>
                </a:lnTo>
                <a:lnTo>
                  <a:pt x="304800" y="69850"/>
                </a:lnTo>
                <a:lnTo>
                  <a:pt x="290512" y="44450"/>
                </a:lnTo>
                <a:lnTo>
                  <a:pt x="273050" y="31750"/>
                </a:lnTo>
                <a:lnTo>
                  <a:pt x="254000" y="26987"/>
                </a:lnTo>
                <a:lnTo>
                  <a:pt x="234950" y="25400"/>
                </a:lnTo>
                <a:lnTo>
                  <a:pt x="215900" y="254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1" name="Freeform 60"/>
          <p:cNvSpPr/>
          <p:nvPr/>
        </p:nvSpPr>
        <p:spPr>
          <a:xfrm>
            <a:off x="8989219" y="4077166"/>
            <a:ext cx="319237" cy="391791"/>
          </a:xfrm>
          <a:custGeom>
            <a:avLst/>
            <a:gdLst/>
            <a:ahLst/>
            <a:cxnLst/>
            <a:rect l="0" t="0" r="0" b="0"/>
            <a:pathLst>
              <a:path w="454026" h="514351">
                <a:moveTo>
                  <a:pt x="330200" y="63500"/>
                </a:moveTo>
                <a:lnTo>
                  <a:pt x="300037" y="65087"/>
                </a:lnTo>
                <a:lnTo>
                  <a:pt x="209550" y="69850"/>
                </a:lnTo>
                <a:lnTo>
                  <a:pt x="112712" y="82550"/>
                </a:lnTo>
                <a:lnTo>
                  <a:pt x="63500" y="107950"/>
                </a:lnTo>
                <a:lnTo>
                  <a:pt x="41275" y="141287"/>
                </a:lnTo>
                <a:lnTo>
                  <a:pt x="25400" y="177800"/>
                </a:lnTo>
                <a:lnTo>
                  <a:pt x="14287" y="212725"/>
                </a:lnTo>
                <a:lnTo>
                  <a:pt x="6350" y="241300"/>
                </a:lnTo>
                <a:lnTo>
                  <a:pt x="1587" y="268287"/>
                </a:lnTo>
                <a:lnTo>
                  <a:pt x="0" y="298450"/>
                </a:lnTo>
                <a:lnTo>
                  <a:pt x="3175" y="331787"/>
                </a:lnTo>
                <a:lnTo>
                  <a:pt x="12700" y="368300"/>
                </a:lnTo>
                <a:lnTo>
                  <a:pt x="26987" y="401637"/>
                </a:lnTo>
                <a:lnTo>
                  <a:pt x="44450" y="425450"/>
                </a:lnTo>
                <a:lnTo>
                  <a:pt x="82550" y="463550"/>
                </a:lnTo>
                <a:lnTo>
                  <a:pt x="103187" y="479425"/>
                </a:lnTo>
                <a:lnTo>
                  <a:pt x="127000" y="488950"/>
                </a:lnTo>
                <a:lnTo>
                  <a:pt x="152400" y="496887"/>
                </a:lnTo>
                <a:lnTo>
                  <a:pt x="177800" y="508000"/>
                </a:lnTo>
                <a:lnTo>
                  <a:pt x="204787" y="514350"/>
                </a:lnTo>
                <a:lnTo>
                  <a:pt x="234950" y="508000"/>
                </a:lnTo>
                <a:lnTo>
                  <a:pt x="292100" y="488950"/>
                </a:lnTo>
                <a:lnTo>
                  <a:pt x="315912" y="481012"/>
                </a:lnTo>
                <a:lnTo>
                  <a:pt x="336550" y="469900"/>
                </a:lnTo>
                <a:lnTo>
                  <a:pt x="357187" y="454025"/>
                </a:lnTo>
                <a:lnTo>
                  <a:pt x="381000" y="431800"/>
                </a:lnTo>
                <a:lnTo>
                  <a:pt x="403225" y="407987"/>
                </a:lnTo>
                <a:lnTo>
                  <a:pt x="419100" y="387350"/>
                </a:lnTo>
                <a:lnTo>
                  <a:pt x="430212" y="363537"/>
                </a:lnTo>
                <a:lnTo>
                  <a:pt x="438150" y="330200"/>
                </a:lnTo>
                <a:lnTo>
                  <a:pt x="444500" y="292100"/>
                </a:lnTo>
                <a:lnTo>
                  <a:pt x="450850" y="254000"/>
                </a:lnTo>
                <a:lnTo>
                  <a:pt x="454025" y="217487"/>
                </a:lnTo>
                <a:lnTo>
                  <a:pt x="450850" y="184150"/>
                </a:lnTo>
                <a:lnTo>
                  <a:pt x="442912" y="150812"/>
                </a:lnTo>
                <a:lnTo>
                  <a:pt x="431800" y="114300"/>
                </a:lnTo>
                <a:lnTo>
                  <a:pt x="417512" y="80962"/>
                </a:lnTo>
                <a:lnTo>
                  <a:pt x="400050" y="57150"/>
                </a:lnTo>
                <a:lnTo>
                  <a:pt x="355600" y="19050"/>
                </a:lnTo>
                <a:lnTo>
                  <a:pt x="330200" y="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2" name="Freeform 61"/>
          <p:cNvSpPr/>
          <p:nvPr/>
        </p:nvSpPr>
        <p:spPr>
          <a:xfrm>
            <a:off x="8538269" y="4744660"/>
            <a:ext cx="156270" cy="319237"/>
          </a:xfrm>
          <a:custGeom>
            <a:avLst/>
            <a:gdLst/>
            <a:ahLst/>
            <a:cxnLst/>
            <a:rect l="0" t="0" r="0" b="0"/>
            <a:pathLst>
              <a:path w="222251" h="419101">
                <a:moveTo>
                  <a:pt x="107950" y="0"/>
                </a:moveTo>
                <a:lnTo>
                  <a:pt x="112712" y="23812"/>
                </a:lnTo>
                <a:lnTo>
                  <a:pt x="127000" y="95250"/>
                </a:lnTo>
                <a:lnTo>
                  <a:pt x="136525" y="174625"/>
                </a:lnTo>
                <a:lnTo>
                  <a:pt x="127000" y="222250"/>
                </a:lnTo>
                <a:lnTo>
                  <a:pt x="106362" y="252412"/>
                </a:lnTo>
                <a:lnTo>
                  <a:pt x="82550" y="279400"/>
                </a:lnTo>
                <a:lnTo>
                  <a:pt x="58737" y="306387"/>
                </a:lnTo>
                <a:lnTo>
                  <a:pt x="38100" y="336550"/>
                </a:lnTo>
                <a:lnTo>
                  <a:pt x="6350" y="387350"/>
                </a:lnTo>
                <a:lnTo>
                  <a:pt x="0" y="403225"/>
                </a:lnTo>
                <a:lnTo>
                  <a:pt x="6350" y="412750"/>
                </a:lnTo>
                <a:lnTo>
                  <a:pt x="22225" y="417512"/>
                </a:lnTo>
                <a:lnTo>
                  <a:pt x="44450" y="419100"/>
                </a:lnTo>
                <a:lnTo>
                  <a:pt x="69850" y="417512"/>
                </a:lnTo>
                <a:lnTo>
                  <a:pt x="95250" y="412750"/>
                </a:lnTo>
                <a:lnTo>
                  <a:pt x="122237" y="407987"/>
                </a:lnTo>
                <a:lnTo>
                  <a:pt x="152400" y="406400"/>
                </a:lnTo>
                <a:lnTo>
                  <a:pt x="203200" y="406400"/>
                </a:lnTo>
                <a:lnTo>
                  <a:pt x="222250" y="4064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3" name="Freeform 62"/>
          <p:cNvSpPr/>
          <p:nvPr/>
        </p:nvSpPr>
        <p:spPr>
          <a:xfrm>
            <a:off x="8507016" y="4154537"/>
            <a:ext cx="228823" cy="357932"/>
          </a:xfrm>
          <a:custGeom>
            <a:avLst/>
            <a:gdLst/>
            <a:ahLst/>
            <a:cxnLst/>
            <a:rect l="0" t="0" r="0" b="0"/>
            <a:pathLst>
              <a:path w="325438" h="469901">
                <a:moveTo>
                  <a:pt x="0" y="0"/>
                </a:moveTo>
                <a:lnTo>
                  <a:pt x="26987" y="0"/>
                </a:lnTo>
                <a:lnTo>
                  <a:pt x="107950" y="0"/>
                </a:lnTo>
                <a:lnTo>
                  <a:pt x="196850" y="0"/>
                </a:lnTo>
                <a:lnTo>
                  <a:pt x="247650" y="0"/>
                </a:lnTo>
                <a:lnTo>
                  <a:pt x="276225" y="4762"/>
                </a:lnTo>
                <a:lnTo>
                  <a:pt x="298450" y="19050"/>
                </a:lnTo>
                <a:lnTo>
                  <a:pt x="314325" y="38100"/>
                </a:lnTo>
                <a:lnTo>
                  <a:pt x="323850" y="57150"/>
                </a:lnTo>
                <a:lnTo>
                  <a:pt x="325437" y="76200"/>
                </a:lnTo>
                <a:lnTo>
                  <a:pt x="317500" y="95250"/>
                </a:lnTo>
                <a:lnTo>
                  <a:pt x="285750" y="139700"/>
                </a:lnTo>
                <a:lnTo>
                  <a:pt x="265112" y="163512"/>
                </a:lnTo>
                <a:lnTo>
                  <a:pt x="241300" y="184150"/>
                </a:lnTo>
                <a:lnTo>
                  <a:pt x="217487" y="206375"/>
                </a:lnTo>
                <a:lnTo>
                  <a:pt x="196850" y="234950"/>
                </a:lnTo>
                <a:lnTo>
                  <a:pt x="177800" y="263525"/>
                </a:lnTo>
                <a:lnTo>
                  <a:pt x="158750" y="285750"/>
                </a:lnTo>
                <a:lnTo>
                  <a:pt x="120650" y="323850"/>
                </a:lnTo>
                <a:lnTo>
                  <a:pt x="103187" y="347662"/>
                </a:lnTo>
                <a:lnTo>
                  <a:pt x="88900" y="381000"/>
                </a:lnTo>
                <a:lnTo>
                  <a:pt x="74612" y="415925"/>
                </a:lnTo>
                <a:lnTo>
                  <a:pt x="57150" y="444500"/>
                </a:lnTo>
                <a:lnTo>
                  <a:pt x="38100" y="4699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4" name="Freeform 63"/>
          <p:cNvSpPr/>
          <p:nvPr/>
        </p:nvSpPr>
        <p:spPr>
          <a:xfrm>
            <a:off x="8185557" y="4715639"/>
            <a:ext cx="8931" cy="348259"/>
          </a:xfrm>
          <a:custGeom>
            <a:avLst/>
            <a:gdLst/>
            <a:ahLst/>
            <a:cxnLst/>
            <a:rect l="0" t="0" r="0" b="0"/>
            <a:pathLst>
              <a:path w="12701" h="457201">
                <a:moveTo>
                  <a:pt x="12700" y="0"/>
                </a:moveTo>
                <a:lnTo>
                  <a:pt x="11112" y="57150"/>
                </a:lnTo>
                <a:lnTo>
                  <a:pt x="6350" y="228600"/>
                </a:lnTo>
                <a:lnTo>
                  <a:pt x="1587" y="400050"/>
                </a:lnTo>
                <a:lnTo>
                  <a:pt x="0" y="4572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5" name="Freeform 64"/>
          <p:cNvSpPr/>
          <p:nvPr/>
        </p:nvSpPr>
        <p:spPr>
          <a:xfrm>
            <a:off x="7605117" y="4096494"/>
            <a:ext cx="44649" cy="696516"/>
          </a:xfrm>
          <a:custGeom>
            <a:avLst/>
            <a:gdLst/>
            <a:ahLst/>
            <a:cxnLst/>
            <a:rect l="0" t="0" r="0" b="0"/>
            <a:pathLst>
              <a:path w="63501" h="914401">
                <a:moveTo>
                  <a:pt x="63500" y="0"/>
                </a:moveTo>
                <a:lnTo>
                  <a:pt x="55562" y="104775"/>
                </a:lnTo>
                <a:lnTo>
                  <a:pt x="31750" y="419100"/>
                </a:lnTo>
                <a:lnTo>
                  <a:pt x="7937" y="738187"/>
                </a:lnTo>
                <a:lnTo>
                  <a:pt x="0" y="857250"/>
                </a:lnTo>
                <a:lnTo>
                  <a:pt x="0" y="895350"/>
                </a:lnTo>
                <a:lnTo>
                  <a:pt x="0" y="9144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6" name="Freeform 65"/>
          <p:cNvSpPr/>
          <p:nvPr/>
        </p:nvSpPr>
        <p:spPr>
          <a:xfrm>
            <a:off x="8069468" y="3990102"/>
            <a:ext cx="53579" cy="667495"/>
          </a:xfrm>
          <a:custGeom>
            <a:avLst/>
            <a:gdLst/>
            <a:ahLst/>
            <a:cxnLst/>
            <a:rect l="0" t="0" r="0" b="0"/>
            <a:pathLst>
              <a:path w="76201" h="876301">
                <a:moveTo>
                  <a:pt x="76200" y="0"/>
                </a:moveTo>
                <a:lnTo>
                  <a:pt x="71437" y="80962"/>
                </a:lnTo>
                <a:lnTo>
                  <a:pt x="57150" y="323850"/>
                </a:lnTo>
                <a:lnTo>
                  <a:pt x="41275" y="576262"/>
                </a:lnTo>
                <a:lnTo>
                  <a:pt x="31750" y="685800"/>
                </a:lnTo>
                <a:lnTo>
                  <a:pt x="25400" y="723900"/>
                </a:lnTo>
                <a:lnTo>
                  <a:pt x="19050" y="762000"/>
                </a:lnTo>
                <a:lnTo>
                  <a:pt x="12700" y="800100"/>
                </a:lnTo>
                <a:lnTo>
                  <a:pt x="6350" y="838200"/>
                </a:lnTo>
                <a:lnTo>
                  <a:pt x="0" y="8763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7" name="Freeform 66"/>
          <p:cNvSpPr/>
          <p:nvPr/>
        </p:nvSpPr>
        <p:spPr>
          <a:xfrm>
            <a:off x="7355086" y="3429001"/>
            <a:ext cx="35719" cy="435323"/>
          </a:xfrm>
          <a:custGeom>
            <a:avLst/>
            <a:gdLst/>
            <a:ahLst/>
            <a:cxnLst/>
            <a:rect l="0" t="0" r="0" b="0"/>
            <a:pathLst>
              <a:path w="50801" h="571501">
                <a:moveTo>
                  <a:pt x="50800" y="0"/>
                </a:moveTo>
                <a:lnTo>
                  <a:pt x="44450" y="71437"/>
                </a:lnTo>
                <a:lnTo>
                  <a:pt x="25400" y="285750"/>
                </a:lnTo>
                <a:lnTo>
                  <a:pt x="6350" y="500062"/>
                </a:lnTo>
                <a:lnTo>
                  <a:pt x="0" y="5715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8" name="Freeform 67"/>
          <p:cNvSpPr/>
          <p:nvPr/>
        </p:nvSpPr>
        <p:spPr>
          <a:xfrm>
            <a:off x="7185432" y="3632150"/>
            <a:ext cx="392907" cy="154782"/>
          </a:xfrm>
          <a:custGeom>
            <a:avLst/>
            <a:gdLst/>
            <a:ahLst/>
            <a:cxnLst/>
            <a:rect l="0" t="0" r="0" b="0"/>
            <a:pathLst>
              <a:path w="558801" h="203201">
                <a:moveTo>
                  <a:pt x="558800" y="0"/>
                </a:moveTo>
                <a:lnTo>
                  <a:pt x="496887" y="23812"/>
                </a:lnTo>
                <a:lnTo>
                  <a:pt x="311150" y="95250"/>
                </a:lnTo>
                <a:lnTo>
                  <a:pt x="117475" y="168275"/>
                </a:lnTo>
                <a:lnTo>
                  <a:pt x="31750" y="196850"/>
                </a:lnTo>
                <a:lnTo>
                  <a:pt x="0" y="2032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9" name="Freeform 68"/>
          <p:cNvSpPr/>
          <p:nvPr/>
        </p:nvSpPr>
        <p:spPr>
          <a:xfrm>
            <a:off x="7587258" y="4851072"/>
            <a:ext cx="2250282" cy="319237"/>
          </a:xfrm>
          <a:custGeom>
            <a:avLst/>
            <a:gdLst/>
            <a:ahLst/>
            <a:cxnLst/>
            <a:rect l="0" t="0" r="0" b="0"/>
            <a:pathLst>
              <a:path w="3200401" h="419101">
                <a:moveTo>
                  <a:pt x="3200400" y="0"/>
                </a:moveTo>
                <a:lnTo>
                  <a:pt x="3027362" y="14287"/>
                </a:lnTo>
                <a:lnTo>
                  <a:pt x="2508250" y="57150"/>
                </a:lnTo>
                <a:lnTo>
                  <a:pt x="1971675" y="101600"/>
                </a:lnTo>
                <a:lnTo>
                  <a:pt x="1746250" y="120650"/>
                </a:lnTo>
                <a:lnTo>
                  <a:pt x="1676400" y="128587"/>
                </a:lnTo>
                <a:lnTo>
                  <a:pt x="1606550" y="139700"/>
                </a:lnTo>
                <a:lnTo>
                  <a:pt x="1538287" y="150812"/>
                </a:lnTo>
                <a:lnTo>
                  <a:pt x="1473200" y="158750"/>
                </a:lnTo>
                <a:lnTo>
                  <a:pt x="1408112" y="166687"/>
                </a:lnTo>
                <a:lnTo>
                  <a:pt x="1339850" y="177800"/>
                </a:lnTo>
                <a:lnTo>
                  <a:pt x="1271587" y="187325"/>
                </a:lnTo>
                <a:lnTo>
                  <a:pt x="1206500" y="190500"/>
                </a:lnTo>
                <a:lnTo>
                  <a:pt x="1143000" y="195262"/>
                </a:lnTo>
                <a:lnTo>
                  <a:pt x="1079500" y="209550"/>
                </a:lnTo>
                <a:lnTo>
                  <a:pt x="1016000" y="223837"/>
                </a:lnTo>
                <a:lnTo>
                  <a:pt x="952500" y="228600"/>
                </a:lnTo>
                <a:lnTo>
                  <a:pt x="890587" y="230187"/>
                </a:lnTo>
                <a:lnTo>
                  <a:pt x="831850" y="234950"/>
                </a:lnTo>
                <a:lnTo>
                  <a:pt x="776287" y="242887"/>
                </a:lnTo>
                <a:lnTo>
                  <a:pt x="723900" y="254000"/>
                </a:lnTo>
                <a:lnTo>
                  <a:pt x="673100" y="265112"/>
                </a:lnTo>
                <a:lnTo>
                  <a:pt x="622300" y="273050"/>
                </a:lnTo>
                <a:lnTo>
                  <a:pt x="571500" y="280987"/>
                </a:lnTo>
                <a:lnTo>
                  <a:pt x="520700" y="292100"/>
                </a:lnTo>
                <a:lnTo>
                  <a:pt x="471487" y="303212"/>
                </a:lnTo>
                <a:lnTo>
                  <a:pt x="425450" y="311150"/>
                </a:lnTo>
                <a:lnTo>
                  <a:pt x="379412" y="319087"/>
                </a:lnTo>
                <a:lnTo>
                  <a:pt x="330200" y="330200"/>
                </a:lnTo>
                <a:lnTo>
                  <a:pt x="279400" y="344487"/>
                </a:lnTo>
                <a:lnTo>
                  <a:pt x="228600" y="361950"/>
                </a:lnTo>
                <a:lnTo>
                  <a:pt x="179387" y="377825"/>
                </a:lnTo>
                <a:lnTo>
                  <a:pt x="133350" y="387350"/>
                </a:lnTo>
                <a:lnTo>
                  <a:pt x="88900" y="395287"/>
                </a:lnTo>
                <a:lnTo>
                  <a:pt x="44450" y="406400"/>
                </a:lnTo>
                <a:lnTo>
                  <a:pt x="0" y="4191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0" name="Freeform 69"/>
          <p:cNvSpPr/>
          <p:nvPr/>
        </p:nvSpPr>
        <p:spPr>
          <a:xfrm>
            <a:off x="9545095" y="5054223"/>
            <a:ext cx="319237" cy="444997"/>
          </a:xfrm>
          <a:custGeom>
            <a:avLst/>
            <a:gdLst/>
            <a:ahLst/>
            <a:cxnLst/>
            <a:rect l="0" t="0" r="0" b="0"/>
            <a:pathLst>
              <a:path w="454026" h="584201">
                <a:moveTo>
                  <a:pt x="73025" y="0"/>
                </a:moveTo>
                <a:lnTo>
                  <a:pt x="65087" y="53975"/>
                </a:lnTo>
                <a:lnTo>
                  <a:pt x="41275" y="215900"/>
                </a:lnTo>
                <a:lnTo>
                  <a:pt x="15875" y="387350"/>
                </a:lnTo>
                <a:lnTo>
                  <a:pt x="3175" y="469900"/>
                </a:lnTo>
                <a:lnTo>
                  <a:pt x="0" y="506412"/>
                </a:lnTo>
                <a:lnTo>
                  <a:pt x="3175" y="539750"/>
                </a:lnTo>
                <a:lnTo>
                  <a:pt x="12700" y="565150"/>
                </a:lnTo>
                <a:lnTo>
                  <a:pt x="28575" y="577850"/>
                </a:lnTo>
                <a:lnTo>
                  <a:pt x="49212" y="582612"/>
                </a:lnTo>
                <a:lnTo>
                  <a:pt x="73025" y="584200"/>
                </a:lnTo>
                <a:lnTo>
                  <a:pt x="130175" y="584200"/>
                </a:lnTo>
                <a:lnTo>
                  <a:pt x="160337" y="582612"/>
                </a:lnTo>
                <a:lnTo>
                  <a:pt x="187325" y="577850"/>
                </a:lnTo>
                <a:lnTo>
                  <a:pt x="214312" y="573087"/>
                </a:lnTo>
                <a:lnTo>
                  <a:pt x="244475" y="571500"/>
                </a:lnTo>
                <a:lnTo>
                  <a:pt x="301625" y="571500"/>
                </a:lnTo>
                <a:lnTo>
                  <a:pt x="327025" y="568325"/>
                </a:lnTo>
                <a:lnTo>
                  <a:pt x="352425" y="558800"/>
                </a:lnTo>
                <a:lnTo>
                  <a:pt x="396875" y="539750"/>
                </a:lnTo>
                <a:lnTo>
                  <a:pt x="415925" y="531812"/>
                </a:lnTo>
                <a:lnTo>
                  <a:pt x="434975" y="520700"/>
                </a:lnTo>
                <a:lnTo>
                  <a:pt x="454025" y="5080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9739318" y="5286395"/>
            <a:ext cx="35719" cy="415975"/>
          </a:xfrm>
          <a:custGeom>
            <a:avLst/>
            <a:gdLst/>
            <a:ahLst/>
            <a:cxnLst/>
            <a:rect l="0" t="0" r="0" b="0"/>
            <a:pathLst>
              <a:path w="50801" h="546101">
                <a:moveTo>
                  <a:pt x="50800" y="0"/>
                </a:moveTo>
                <a:lnTo>
                  <a:pt x="44450" y="68262"/>
                </a:lnTo>
                <a:lnTo>
                  <a:pt x="25400" y="273050"/>
                </a:lnTo>
                <a:lnTo>
                  <a:pt x="6350" y="477837"/>
                </a:lnTo>
                <a:lnTo>
                  <a:pt x="0" y="5461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2" name="Freeform 71"/>
          <p:cNvSpPr/>
          <p:nvPr/>
        </p:nvSpPr>
        <p:spPr>
          <a:xfrm>
            <a:off x="9078515" y="5354091"/>
            <a:ext cx="321470" cy="396628"/>
          </a:xfrm>
          <a:custGeom>
            <a:avLst/>
            <a:gdLst/>
            <a:ahLst/>
            <a:cxnLst/>
            <a:rect l="0" t="0" r="0" b="0"/>
            <a:pathLst>
              <a:path w="457201" h="520701">
                <a:moveTo>
                  <a:pt x="165100" y="25400"/>
                </a:moveTo>
                <a:lnTo>
                  <a:pt x="196850" y="30162"/>
                </a:lnTo>
                <a:lnTo>
                  <a:pt x="292100" y="44450"/>
                </a:lnTo>
                <a:lnTo>
                  <a:pt x="390525" y="65087"/>
                </a:lnTo>
                <a:lnTo>
                  <a:pt x="431800" y="88900"/>
                </a:lnTo>
                <a:lnTo>
                  <a:pt x="442912" y="115887"/>
                </a:lnTo>
                <a:lnTo>
                  <a:pt x="450850" y="146050"/>
                </a:lnTo>
                <a:lnTo>
                  <a:pt x="455612" y="179387"/>
                </a:lnTo>
                <a:lnTo>
                  <a:pt x="457200" y="215900"/>
                </a:lnTo>
                <a:lnTo>
                  <a:pt x="455612" y="254000"/>
                </a:lnTo>
                <a:lnTo>
                  <a:pt x="450850" y="292100"/>
                </a:lnTo>
                <a:lnTo>
                  <a:pt x="442912" y="325437"/>
                </a:lnTo>
                <a:lnTo>
                  <a:pt x="431800" y="349250"/>
                </a:lnTo>
                <a:lnTo>
                  <a:pt x="415925" y="369887"/>
                </a:lnTo>
                <a:lnTo>
                  <a:pt x="393700" y="393700"/>
                </a:lnTo>
                <a:lnTo>
                  <a:pt x="369887" y="420687"/>
                </a:lnTo>
                <a:lnTo>
                  <a:pt x="349250" y="450850"/>
                </a:lnTo>
                <a:lnTo>
                  <a:pt x="328612" y="476250"/>
                </a:lnTo>
                <a:lnTo>
                  <a:pt x="304800" y="488950"/>
                </a:lnTo>
                <a:lnTo>
                  <a:pt x="279400" y="496887"/>
                </a:lnTo>
                <a:lnTo>
                  <a:pt x="254000" y="508000"/>
                </a:lnTo>
                <a:lnTo>
                  <a:pt x="227012" y="517525"/>
                </a:lnTo>
                <a:lnTo>
                  <a:pt x="196850" y="520700"/>
                </a:lnTo>
                <a:lnTo>
                  <a:pt x="139700" y="520700"/>
                </a:lnTo>
                <a:lnTo>
                  <a:pt x="114300" y="517525"/>
                </a:lnTo>
                <a:lnTo>
                  <a:pt x="88900" y="508000"/>
                </a:lnTo>
                <a:lnTo>
                  <a:pt x="65087" y="493712"/>
                </a:lnTo>
                <a:lnTo>
                  <a:pt x="44450" y="476250"/>
                </a:lnTo>
                <a:lnTo>
                  <a:pt x="28575" y="455612"/>
                </a:lnTo>
                <a:lnTo>
                  <a:pt x="19050" y="431800"/>
                </a:lnTo>
                <a:lnTo>
                  <a:pt x="12700" y="403225"/>
                </a:lnTo>
                <a:lnTo>
                  <a:pt x="6350" y="368300"/>
                </a:lnTo>
                <a:lnTo>
                  <a:pt x="1587" y="330200"/>
                </a:lnTo>
                <a:lnTo>
                  <a:pt x="0" y="292100"/>
                </a:lnTo>
                <a:lnTo>
                  <a:pt x="1587" y="254000"/>
                </a:lnTo>
                <a:lnTo>
                  <a:pt x="6350" y="215900"/>
                </a:lnTo>
                <a:lnTo>
                  <a:pt x="14287" y="179387"/>
                </a:lnTo>
                <a:lnTo>
                  <a:pt x="25400" y="146050"/>
                </a:lnTo>
                <a:lnTo>
                  <a:pt x="39687" y="115887"/>
                </a:lnTo>
                <a:lnTo>
                  <a:pt x="57150" y="88900"/>
                </a:lnTo>
                <a:lnTo>
                  <a:pt x="77787" y="65087"/>
                </a:lnTo>
                <a:lnTo>
                  <a:pt x="101600" y="44450"/>
                </a:lnTo>
                <a:lnTo>
                  <a:pt x="146050" y="12700"/>
                </a:lnTo>
                <a:lnTo>
                  <a:pt x="165100" y="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8587383" y="5235608"/>
            <a:ext cx="250032" cy="805347"/>
          </a:xfrm>
          <a:custGeom>
            <a:avLst/>
            <a:gdLst/>
            <a:ahLst/>
            <a:cxnLst/>
            <a:rect l="0" t="0" r="0" b="0"/>
            <a:pathLst>
              <a:path w="355601" h="1057276">
                <a:moveTo>
                  <a:pt x="304800" y="28575"/>
                </a:moveTo>
                <a:lnTo>
                  <a:pt x="284162" y="23812"/>
                </a:lnTo>
                <a:lnTo>
                  <a:pt x="222250" y="9525"/>
                </a:lnTo>
                <a:lnTo>
                  <a:pt x="155575" y="0"/>
                </a:lnTo>
                <a:lnTo>
                  <a:pt x="120650" y="9525"/>
                </a:lnTo>
                <a:lnTo>
                  <a:pt x="82550" y="47625"/>
                </a:lnTo>
                <a:lnTo>
                  <a:pt x="65087" y="66675"/>
                </a:lnTo>
                <a:lnTo>
                  <a:pt x="50800" y="85725"/>
                </a:lnTo>
                <a:lnTo>
                  <a:pt x="38100" y="109537"/>
                </a:lnTo>
                <a:lnTo>
                  <a:pt x="25400" y="142875"/>
                </a:lnTo>
                <a:lnTo>
                  <a:pt x="14287" y="180975"/>
                </a:lnTo>
                <a:lnTo>
                  <a:pt x="6350" y="219075"/>
                </a:lnTo>
                <a:lnTo>
                  <a:pt x="1587" y="257175"/>
                </a:lnTo>
                <a:lnTo>
                  <a:pt x="0" y="295275"/>
                </a:lnTo>
                <a:lnTo>
                  <a:pt x="0" y="333375"/>
                </a:lnTo>
                <a:lnTo>
                  <a:pt x="0" y="371475"/>
                </a:lnTo>
                <a:lnTo>
                  <a:pt x="3175" y="404812"/>
                </a:lnTo>
                <a:lnTo>
                  <a:pt x="12700" y="428625"/>
                </a:lnTo>
                <a:lnTo>
                  <a:pt x="44450" y="473075"/>
                </a:lnTo>
                <a:lnTo>
                  <a:pt x="65087" y="495300"/>
                </a:lnTo>
                <a:lnTo>
                  <a:pt x="88900" y="511175"/>
                </a:lnTo>
                <a:lnTo>
                  <a:pt x="114300" y="522287"/>
                </a:lnTo>
                <a:lnTo>
                  <a:pt x="139700" y="530225"/>
                </a:lnTo>
                <a:lnTo>
                  <a:pt x="165100" y="533400"/>
                </a:lnTo>
                <a:lnTo>
                  <a:pt x="190500" y="530225"/>
                </a:lnTo>
                <a:lnTo>
                  <a:pt x="215900" y="522287"/>
                </a:lnTo>
                <a:lnTo>
                  <a:pt x="241300" y="511175"/>
                </a:lnTo>
                <a:lnTo>
                  <a:pt x="265112" y="495300"/>
                </a:lnTo>
                <a:lnTo>
                  <a:pt x="285750" y="473075"/>
                </a:lnTo>
                <a:lnTo>
                  <a:pt x="304800" y="446087"/>
                </a:lnTo>
                <a:lnTo>
                  <a:pt x="323850" y="415925"/>
                </a:lnTo>
                <a:lnTo>
                  <a:pt x="339725" y="382587"/>
                </a:lnTo>
                <a:lnTo>
                  <a:pt x="349250" y="346075"/>
                </a:lnTo>
                <a:lnTo>
                  <a:pt x="354012" y="307975"/>
                </a:lnTo>
                <a:lnTo>
                  <a:pt x="355600" y="269875"/>
                </a:lnTo>
                <a:lnTo>
                  <a:pt x="355600" y="231775"/>
                </a:lnTo>
                <a:lnTo>
                  <a:pt x="355600" y="193675"/>
                </a:lnTo>
                <a:lnTo>
                  <a:pt x="355600" y="130175"/>
                </a:lnTo>
                <a:lnTo>
                  <a:pt x="355600" y="92075"/>
                </a:lnTo>
                <a:lnTo>
                  <a:pt x="354012" y="85725"/>
                </a:lnTo>
                <a:lnTo>
                  <a:pt x="349250" y="92075"/>
                </a:lnTo>
                <a:lnTo>
                  <a:pt x="336550" y="123825"/>
                </a:lnTo>
                <a:lnTo>
                  <a:pt x="323850" y="180975"/>
                </a:lnTo>
                <a:lnTo>
                  <a:pt x="319087" y="219075"/>
                </a:lnTo>
                <a:lnTo>
                  <a:pt x="317500" y="257175"/>
                </a:lnTo>
                <a:lnTo>
                  <a:pt x="315912" y="296862"/>
                </a:lnTo>
                <a:lnTo>
                  <a:pt x="311150" y="339725"/>
                </a:lnTo>
                <a:lnTo>
                  <a:pt x="306387" y="385762"/>
                </a:lnTo>
                <a:lnTo>
                  <a:pt x="304800" y="434975"/>
                </a:lnTo>
                <a:lnTo>
                  <a:pt x="303212" y="482600"/>
                </a:lnTo>
                <a:lnTo>
                  <a:pt x="298450" y="523875"/>
                </a:lnTo>
                <a:lnTo>
                  <a:pt x="293687" y="561975"/>
                </a:lnTo>
                <a:lnTo>
                  <a:pt x="292100" y="600075"/>
                </a:lnTo>
                <a:lnTo>
                  <a:pt x="290512" y="638175"/>
                </a:lnTo>
                <a:lnTo>
                  <a:pt x="285750" y="676275"/>
                </a:lnTo>
                <a:lnTo>
                  <a:pt x="279400" y="714375"/>
                </a:lnTo>
                <a:lnTo>
                  <a:pt x="273050" y="752475"/>
                </a:lnTo>
                <a:lnTo>
                  <a:pt x="268287" y="790575"/>
                </a:lnTo>
                <a:lnTo>
                  <a:pt x="266700" y="828675"/>
                </a:lnTo>
                <a:lnTo>
                  <a:pt x="266700" y="892175"/>
                </a:lnTo>
                <a:lnTo>
                  <a:pt x="265112" y="920750"/>
                </a:lnTo>
                <a:lnTo>
                  <a:pt x="260350" y="955675"/>
                </a:lnTo>
                <a:lnTo>
                  <a:pt x="255587" y="992187"/>
                </a:lnTo>
                <a:lnTo>
                  <a:pt x="254000" y="1025525"/>
                </a:lnTo>
                <a:lnTo>
                  <a:pt x="254000" y="1057275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4" name="Freeform 73"/>
          <p:cNvSpPr/>
          <p:nvPr/>
        </p:nvSpPr>
        <p:spPr>
          <a:xfrm>
            <a:off x="8125279" y="5431502"/>
            <a:ext cx="319237" cy="638473"/>
          </a:xfrm>
          <a:custGeom>
            <a:avLst/>
            <a:gdLst/>
            <a:ahLst/>
            <a:cxnLst/>
            <a:rect l="0" t="0" r="0" b="0"/>
            <a:pathLst>
              <a:path w="454026" h="838201">
                <a:moveTo>
                  <a:pt x="98425" y="190500"/>
                </a:moveTo>
                <a:lnTo>
                  <a:pt x="115887" y="168275"/>
                </a:lnTo>
                <a:lnTo>
                  <a:pt x="168275" y="101600"/>
                </a:lnTo>
                <a:lnTo>
                  <a:pt x="227012" y="33337"/>
                </a:lnTo>
                <a:lnTo>
                  <a:pt x="263525" y="6350"/>
                </a:lnTo>
                <a:lnTo>
                  <a:pt x="287337" y="1587"/>
                </a:lnTo>
                <a:lnTo>
                  <a:pt x="307975" y="0"/>
                </a:lnTo>
                <a:lnTo>
                  <a:pt x="325437" y="4762"/>
                </a:lnTo>
                <a:lnTo>
                  <a:pt x="339725" y="19050"/>
                </a:lnTo>
                <a:lnTo>
                  <a:pt x="350837" y="39687"/>
                </a:lnTo>
                <a:lnTo>
                  <a:pt x="358775" y="63500"/>
                </a:lnTo>
                <a:lnTo>
                  <a:pt x="363537" y="92075"/>
                </a:lnTo>
                <a:lnTo>
                  <a:pt x="365125" y="127000"/>
                </a:lnTo>
                <a:lnTo>
                  <a:pt x="361950" y="165100"/>
                </a:lnTo>
                <a:lnTo>
                  <a:pt x="352425" y="203200"/>
                </a:lnTo>
                <a:lnTo>
                  <a:pt x="338137" y="239712"/>
                </a:lnTo>
                <a:lnTo>
                  <a:pt x="320675" y="273050"/>
                </a:lnTo>
                <a:lnTo>
                  <a:pt x="303212" y="306387"/>
                </a:lnTo>
                <a:lnTo>
                  <a:pt x="288925" y="342900"/>
                </a:lnTo>
                <a:lnTo>
                  <a:pt x="274637" y="377825"/>
                </a:lnTo>
                <a:lnTo>
                  <a:pt x="257175" y="406400"/>
                </a:lnTo>
                <a:lnTo>
                  <a:pt x="238125" y="433387"/>
                </a:lnTo>
                <a:lnTo>
                  <a:pt x="219075" y="463550"/>
                </a:lnTo>
                <a:lnTo>
                  <a:pt x="187325" y="514350"/>
                </a:lnTo>
                <a:lnTo>
                  <a:pt x="155575" y="558800"/>
                </a:lnTo>
                <a:lnTo>
                  <a:pt x="136525" y="585787"/>
                </a:lnTo>
                <a:lnTo>
                  <a:pt x="117475" y="615950"/>
                </a:lnTo>
                <a:lnTo>
                  <a:pt x="85725" y="666750"/>
                </a:lnTo>
                <a:lnTo>
                  <a:pt x="53975" y="711200"/>
                </a:lnTo>
                <a:lnTo>
                  <a:pt x="36512" y="738187"/>
                </a:lnTo>
                <a:lnTo>
                  <a:pt x="22225" y="768350"/>
                </a:lnTo>
                <a:lnTo>
                  <a:pt x="3175" y="819150"/>
                </a:lnTo>
                <a:lnTo>
                  <a:pt x="0" y="833437"/>
                </a:lnTo>
                <a:lnTo>
                  <a:pt x="3175" y="838200"/>
                </a:lnTo>
                <a:lnTo>
                  <a:pt x="28575" y="838200"/>
                </a:lnTo>
                <a:lnTo>
                  <a:pt x="49212" y="835025"/>
                </a:lnTo>
                <a:lnTo>
                  <a:pt x="73025" y="825500"/>
                </a:lnTo>
                <a:lnTo>
                  <a:pt x="98425" y="811212"/>
                </a:lnTo>
                <a:lnTo>
                  <a:pt x="123825" y="793750"/>
                </a:lnTo>
                <a:lnTo>
                  <a:pt x="149225" y="777875"/>
                </a:lnTo>
                <a:lnTo>
                  <a:pt x="174625" y="768350"/>
                </a:lnTo>
                <a:lnTo>
                  <a:pt x="200025" y="760412"/>
                </a:lnTo>
                <a:lnTo>
                  <a:pt x="225425" y="749300"/>
                </a:lnTo>
                <a:lnTo>
                  <a:pt x="250825" y="738187"/>
                </a:lnTo>
                <a:lnTo>
                  <a:pt x="276225" y="730250"/>
                </a:lnTo>
                <a:lnTo>
                  <a:pt x="333375" y="711200"/>
                </a:lnTo>
                <a:lnTo>
                  <a:pt x="390525" y="692150"/>
                </a:lnTo>
                <a:lnTo>
                  <a:pt x="414337" y="687387"/>
                </a:lnTo>
                <a:lnTo>
                  <a:pt x="434975" y="685800"/>
                </a:lnTo>
                <a:lnTo>
                  <a:pt x="454025" y="6858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5" name="Freeform 74"/>
          <p:cNvSpPr/>
          <p:nvPr/>
        </p:nvSpPr>
        <p:spPr>
          <a:xfrm>
            <a:off x="7774786" y="5431482"/>
            <a:ext cx="80368" cy="812602"/>
          </a:xfrm>
          <a:custGeom>
            <a:avLst/>
            <a:gdLst/>
            <a:ahLst/>
            <a:cxnLst/>
            <a:rect l="0" t="0" r="0" b="0"/>
            <a:pathLst>
              <a:path w="114301" h="1066801">
                <a:moveTo>
                  <a:pt x="114300" y="0"/>
                </a:moveTo>
                <a:lnTo>
                  <a:pt x="100012" y="133350"/>
                </a:lnTo>
                <a:lnTo>
                  <a:pt x="57150" y="533400"/>
                </a:lnTo>
                <a:lnTo>
                  <a:pt x="14287" y="933450"/>
                </a:lnTo>
                <a:lnTo>
                  <a:pt x="0" y="1066800"/>
                </a:lnTo>
              </a:path>
            </a:pathLst>
          </a:custGeom>
          <a:ln w="38695" cap="flat" cmpd="sng" algn="ctr">
            <a:solidFill>
              <a:srgbClr val="FF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3438660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6600" dirty="0">
                <a:latin typeface="Jarman" pitchFamily="2" charset="0"/>
              </a:rPr>
              <a:t>Odd one out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79661" y="1513946"/>
            <a:ext cx="1342089" cy="4578880"/>
          </a:xfrm>
        </p:spPr>
        <p:txBody>
          <a:bodyPr/>
          <a:lstStyle/>
          <a:p>
            <a:r>
              <a:rPr lang="en-GB" sz="4400" dirty="0">
                <a:latin typeface="Jarman" pitchFamily="2" charset="0"/>
              </a:rPr>
              <a:t> 283 </a:t>
            </a:r>
          </a:p>
          <a:p>
            <a:r>
              <a:rPr lang="en-GB" sz="4400" dirty="0">
                <a:latin typeface="Jarman" pitchFamily="2" charset="0"/>
              </a:rPr>
              <a:t>X 66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2139213" y="2958374"/>
            <a:ext cx="1240491" cy="13447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Content Placeholder 2"/>
          <p:cNvSpPr txBox="1">
            <a:spLocks/>
          </p:cNvSpPr>
          <p:nvPr/>
        </p:nvSpPr>
        <p:spPr bwMode="auto">
          <a:xfrm>
            <a:off x="5420193" y="1611469"/>
            <a:ext cx="1342089" cy="457888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283 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X 66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 bwMode="auto">
          <a:xfrm>
            <a:off x="8465301" y="1612558"/>
            <a:ext cx="1342089" cy="457888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18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29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41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52" indent="-228606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1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63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75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86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98" indent="-228606" algn="l" defTabSz="914423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 283 </a:t>
            </a:r>
          </a:p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1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1C1C1C"/>
                </a:solidFill>
                <a:effectLst/>
                <a:uLnTx/>
                <a:uFillTx/>
                <a:latin typeface="Jarman" pitchFamily="2" charset="0"/>
              </a:rPr>
              <a:t>X 66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5324771" y="2971821"/>
            <a:ext cx="1240491" cy="13447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8363711" y="2985268"/>
            <a:ext cx="1240491" cy="13447"/>
          </a:xfrm>
          <a:prstGeom prst="line">
            <a:avLst/>
          </a:prstGeom>
          <a:ln w="38100"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Freeform 9"/>
          <p:cNvSpPr/>
          <p:nvPr/>
        </p:nvSpPr>
        <p:spPr>
          <a:xfrm>
            <a:off x="9402218" y="3109763"/>
            <a:ext cx="167432" cy="493366"/>
          </a:xfrm>
          <a:custGeom>
            <a:avLst/>
            <a:gdLst/>
            <a:ahLst/>
            <a:cxnLst/>
            <a:rect l="0" t="0" r="0" b="0"/>
            <a:pathLst>
              <a:path w="238126" h="647701">
                <a:moveTo>
                  <a:pt x="238125" y="0"/>
                </a:moveTo>
                <a:lnTo>
                  <a:pt x="215900" y="9525"/>
                </a:lnTo>
                <a:lnTo>
                  <a:pt x="149225" y="38100"/>
                </a:lnTo>
                <a:lnTo>
                  <a:pt x="79375" y="71437"/>
                </a:lnTo>
                <a:lnTo>
                  <a:pt x="47625" y="95250"/>
                </a:lnTo>
                <a:lnTo>
                  <a:pt x="38100" y="115887"/>
                </a:lnTo>
                <a:lnTo>
                  <a:pt x="34925" y="139700"/>
                </a:lnTo>
                <a:lnTo>
                  <a:pt x="36512" y="166687"/>
                </a:lnTo>
                <a:lnTo>
                  <a:pt x="41275" y="196850"/>
                </a:lnTo>
                <a:lnTo>
                  <a:pt x="50800" y="225425"/>
                </a:lnTo>
                <a:lnTo>
                  <a:pt x="66675" y="247650"/>
                </a:lnTo>
                <a:lnTo>
                  <a:pt x="104775" y="285750"/>
                </a:lnTo>
                <a:lnTo>
                  <a:pt x="142875" y="323850"/>
                </a:lnTo>
                <a:lnTo>
                  <a:pt x="160337" y="342900"/>
                </a:lnTo>
                <a:lnTo>
                  <a:pt x="174625" y="361950"/>
                </a:lnTo>
                <a:lnTo>
                  <a:pt x="200025" y="406400"/>
                </a:lnTo>
                <a:lnTo>
                  <a:pt x="211137" y="433387"/>
                </a:lnTo>
                <a:lnTo>
                  <a:pt x="219075" y="463550"/>
                </a:lnTo>
                <a:lnTo>
                  <a:pt x="223837" y="493712"/>
                </a:lnTo>
                <a:lnTo>
                  <a:pt x="225425" y="520700"/>
                </a:lnTo>
                <a:lnTo>
                  <a:pt x="222250" y="547687"/>
                </a:lnTo>
                <a:lnTo>
                  <a:pt x="212725" y="577850"/>
                </a:lnTo>
                <a:lnTo>
                  <a:pt x="200025" y="606425"/>
                </a:lnTo>
                <a:lnTo>
                  <a:pt x="187325" y="628650"/>
                </a:lnTo>
                <a:lnTo>
                  <a:pt x="173037" y="642937"/>
                </a:lnTo>
                <a:lnTo>
                  <a:pt x="155575" y="647700"/>
                </a:lnTo>
                <a:lnTo>
                  <a:pt x="111125" y="647700"/>
                </a:lnTo>
                <a:lnTo>
                  <a:pt x="85725" y="644525"/>
                </a:lnTo>
                <a:lnTo>
                  <a:pt x="60325" y="635000"/>
                </a:lnTo>
                <a:lnTo>
                  <a:pt x="38100" y="619125"/>
                </a:lnTo>
                <a:lnTo>
                  <a:pt x="22225" y="596900"/>
                </a:lnTo>
                <a:lnTo>
                  <a:pt x="3175" y="552450"/>
                </a:lnTo>
                <a:lnTo>
                  <a:pt x="0" y="530225"/>
                </a:lnTo>
                <a:lnTo>
                  <a:pt x="3175" y="501650"/>
                </a:lnTo>
                <a:lnTo>
                  <a:pt x="12700" y="471487"/>
                </a:lnTo>
                <a:lnTo>
                  <a:pt x="28575" y="444500"/>
                </a:lnTo>
                <a:lnTo>
                  <a:pt x="66675" y="400050"/>
                </a:lnTo>
                <a:lnTo>
                  <a:pt x="104775" y="361950"/>
                </a:lnTo>
                <a:lnTo>
                  <a:pt x="123825" y="339725"/>
                </a:lnTo>
                <a:lnTo>
                  <a:pt x="142875" y="311150"/>
                </a:lnTo>
                <a:lnTo>
                  <a:pt x="161925" y="280987"/>
                </a:lnTo>
                <a:lnTo>
                  <a:pt x="180975" y="254000"/>
                </a:lnTo>
                <a:lnTo>
                  <a:pt x="198437" y="227012"/>
                </a:lnTo>
                <a:lnTo>
                  <a:pt x="212725" y="196850"/>
                </a:lnTo>
                <a:lnTo>
                  <a:pt x="231775" y="139700"/>
                </a:lnTo>
                <a:lnTo>
                  <a:pt x="234950" y="111125"/>
                </a:lnTo>
                <a:lnTo>
                  <a:pt x="231775" y="76200"/>
                </a:lnTo>
                <a:lnTo>
                  <a:pt x="225425" y="381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9212471" y="3632155"/>
            <a:ext cx="8931" cy="203151"/>
          </a:xfrm>
          <a:custGeom>
            <a:avLst/>
            <a:gdLst/>
            <a:ahLst/>
            <a:cxnLst/>
            <a:rect l="0" t="0" r="0" b="0"/>
            <a:pathLst>
              <a:path w="12701" h="266701">
                <a:moveTo>
                  <a:pt x="12700" y="0"/>
                </a:moveTo>
                <a:lnTo>
                  <a:pt x="11112" y="23812"/>
                </a:lnTo>
                <a:lnTo>
                  <a:pt x="6350" y="95250"/>
                </a:lnTo>
                <a:lnTo>
                  <a:pt x="1587" y="176212"/>
                </a:lnTo>
                <a:lnTo>
                  <a:pt x="0" y="228600"/>
                </a:lnTo>
                <a:lnTo>
                  <a:pt x="0" y="2667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2" name="Freeform 11"/>
          <p:cNvSpPr/>
          <p:nvPr/>
        </p:nvSpPr>
        <p:spPr>
          <a:xfrm>
            <a:off x="9080749" y="3138805"/>
            <a:ext cx="176362" cy="435323"/>
          </a:xfrm>
          <a:custGeom>
            <a:avLst/>
            <a:gdLst/>
            <a:ahLst/>
            <a:cxnLst/>
            <a:rect l="0" t="0" r="0" b="0"/>
            <a:pathLst>
              <a:path w="250826" h="571501">
                <a:moveTo>
                  <a:pt x="250825" y="0"/>
                </a:moveTo>
                <a:lnTo>
                  <a:pt x="223837" y="4762"/>
                </a:lnTo>
                <a:lnTo>
                  <a:pt x="142875" y="19050"/>
                </a:lnTo>
                <a:lnTo>
                  <a:pt x="58737" y="39687"/>
                </a:lnTo>
                <a:lnTo>
                  <a:pt x="22225" y="63500"/>
                </a:lnTo>
                <a:lnTo>
                  <a:pt x="11112" y="90487"/>
                </a:lnTo>
                <a:lnTo>
                  <a:pt x="3175" y="120650"/>
                </a:lnTo>
                <a:lnTo>
                  <a:pt x="0" y="150812"/>
                </a:lnTo>
                <a:lnTo>
                  <a:pt x="3175" y="177800"/>
                </a:lnTo>
                <a:lnTo>
                  <a:pt x="11112" y="201612"/>
                </a:lnTo>
                <a:lnTo>
                  <a:pt x="22225" y="222250"/>
                </a:lnTo>
                <a:lnTo>
                  <a:pt x="38100" y="239712"/>
                </a:lnTo>
                <a:lnTo>
                  <a:pt x="60325" y="254000"/>
                </a:lnTo>
                <a:lnTo>
                  <a:pt x="87312" y="263525"/>
                </a:lnTo>
                <a:lnTo>
                  <a:pt x="117475" y="266700"/>
                </a:lnTo>
                <a:lnTo>
                  <a:pt x="146050" y="261937"/>
                </a:lnTo>
                <a:lnTo>
                  <a:pt x="168275" y="247650"/>
                </a:lnTo>
                <a:lnTo>
                  <a:pt x="185737" y="228600"/>
                </a:lnTo>
                <a:lnTo>
                  <a:pt x="200025" y="209550"/>
                </a:lnTo>
                <a:lnTo>
                  <a:pt x="211137" y="185737"/>
                </a:lnTo>
                <a:lnTo>
                  <a:pt x="219075" y="152400"/>
                </a:lnTo>
                <a:lnTo>
                  <a:pt x="225425" y="115887"/>
                </a:lnTo>
                <a:lnTo>
                  <a:pt x="231775" y="82550"/>
                </a:lnTo>
                <a:lnTo>
                  <a:pt x="236537" y="53975"/>
                </a:lnTo>
                <a:lnTo>
                  <a:pt x="238125" y="31750"/>
                </a:lnTo>
                <a:lnTo>
                  <a:pt x="236537" y="53975"/>
                </a:lnTo>
                <a:lnTo>
                  <a:pt x="231775" y="82550"/>
                </a:lnTo>
                <a:lnTo>
                  <a:pt x="227012" y="115887"/>
                </a:lnTo>
                <a:lnTo>
                  <a:pt x="225425" y="152400"/>
                </a:lnTo>
                <a:lnTo>
                  <a:pt x="223837" y="192087"/>
                </a:lnTo>
                <a:lnTo>
                  <a:pt x="219075" y="234950"/>
                </a:lnTo>
                <a:lnTo>
                  <a:pt x="214312" y="277812"/>
                </a:lnTo>
                <a:lnTo>
                  <a:pt x="212725" y="317500"/>
                </a:lnTo>
                <a:lnTo>
                  <a:pt x="212725" y="355600"/>
                </a:lnTo>
                <a:lnTo>
                  <a:pt x="212725" y="393700"/>
                </a:lnTo>
                <a:lnTo>
                  <a:pt x="212725" y="431800"/>
                </a:lnTo>
                <a:lnTo>
                  <a:pt x="212725" y="469900"/>
                </a:lnTo>
                <a:lnTo>
                  <a:pt x="211137" y="506412"/>
                </a:lnTo>
                <a:lnTo>
                  <a:pt x="206375" y="539750"/>
                </a:lnTo>
                <a:lnTo>
                  <a:pt x="200025" y="5715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3" name="Freeform 12"/>
          <p:cNvSpPr/>
          <p:nvPr/>
        </p:nvSpPr>
        <p:spPr>
          <a:xfrm>
            <a:off x="8715746" y="3574115"/>
            <a:ext cx="193106" cy="232173"/>
          </a:xfrm>
          <a:custGeom>
            <a:avLst/>
            <a:gdLst/>
            <a:ahLst/>
            <a:cxnLst/>
            <a:rect l="0" t="0" r="0" b="0"/>
            <a:pathLst>
              <a:path w="274639" h="304801">
                <a:moveTo>
                  <a:pt x="109538" y="0"/>
                </a:moveTo>
                <a:lnTo>
                  <a:pt x="100013" y="23812"/>
                </a:lnTo>
                <a:lnTo>
                  <a:pt x="71438" y="95250"/>
                </a:lnTo>
                <a:lnTo>
                  <a:pt x="39688" y="171450"/>
                </a:lnTo>
                <a:lnTo>
                  <a:pt x="20638" y="209550"/>
                </a:lnTo>
                <a:lnTo>
                  <a:pt x="9525" y="228600"/>
                </a:lnTo>
                <a:lnTo>
                  <a:pt x="1588" y="247650"/>
                </a:lnTo>
                <a:lnTo>
                  <a:pt x="0" y="266700"/>
                </a:lnTo>
                <a:lnTo>
                  <a:pt x="7938" y="285750"/>
                </a:lnTo>
                <a:lnTo>
                  <a:pt x="23813" y="300037"/>
                </a:lnTo>
                <a:lnTo>
                  <a:pt x="46038" y="304800"/>
                </a:lnTo>
                <a:lnTo>
                  <a:pt x="90488" y="304800"/>
                </a:lnTo>
                <a:lnTo>
                  <a:pt x="141288" y="304800"/>
                </a:lnTo>
                <a:lnTo>
                  <a:pt x="171450" y="300037"/>
                </a:lnTo>
                <a:lnTo>
                  <a:pt x="198438" y="285750"/>
                </a:lnTo>
                <a:lnTo>
                  <a:pt x="242888" y="254000"/>
                </a:lnTo>
                <a:lnTo>
                  <a:pt x="258763" y="239712"/>
                </a:lnTo>
                <a:lnTo>
                  <a:pt x="268288" y="222250"/>
                </a:lnTo>
                <a:lnTo>
                  <a:pt x="274638" y="2032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4" name="Freeform 13"/>
          <p:cNvSpPr/>
          <p:nvPr/>
        </p:nvSpPr>
        <p:spPr>
          <a:xfrm>
            <a:off x="8864213" y="3661171"/>
            <a:ext cx="1" cy="261194"/>
          </a:xfrm>
          <a:custGeom>
            <a:avLst/>
            <a:gdLst/>
            <a:ahLst/>
            <a:cxnLst/>
            <a:rect l="0" t="0" r="0" b="0"/>
            <a:pathLst>
              <a:path w="1" h="342901">
                <a:moveTo>
                  <a:pt x="0" y="0"/>
                </a:moveTo>
                <a:lnTo>
                  <a:pt x="0" y="34925"/>
                </a:lnTo>
                <a:lnTo>
                  <a:pt x="0" y="139700"/>
                </a:lnTo>
                <a:lnTo>
                  <a:pt x="0" y="252412"/>
                </a:lnTo>
                <a:lnTo>
                  <a:pt x="0" y="311150"/>
                </a:lnTo>
                <a:lnTo>
                  <a:pt x="0" y="3429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5" name="Freeform 14"/>
          <p:cNvSpPr/>
          <p:nvPr/>
        </p:nvSpPr>
        <p:spPr>
          <a:xfrm>
            <a:off x="8355212" y="3148478"/>
            <a:ext cx="53579" cy="464345"/>
          </a:xfrm>
          <a:custGeom>
            <a:avLst/>
            <a:gdLst/>
            <a:ahLst/>
            <a:cxnLst/>
            <a:rect l="0" t="0" r="0" b="0"/>
            <a:pathLst>
              <a:path w="76201" h="609601">
                <a:moveTo>
                  <a:pt x="76200" y="0"/>
                </a:moveTo>
                <a:lnTo>
                  <a:pt x="68262" y="47625"/>
                </a:lnTo>
                <a:lnTo>
                  <a:pt x="44450" y="190500"/>
                </a:lnTo>
                <a:lnTo>
                  <a:pt x="19050" y="342900"/>
                </a:lnTo>
                <a:lnTo>
                  <a:pt x="6350" y="419100"/>
                </a:lnTo>
                <a:lnTo>
                  <a:pt x="1587" y="460375"/>
                </a:lnTo>
                <a:lnTo>
                  <a:pt x="0" y="508000"/>
                </a:lnTo>
                <a:lnTo>
                  <a:pt x="0" y="552450"/>
                </a:lnTo>
                <a:lnTo>
                  <a:pt x="0" y="584200"/>
                </a:lnTo>
                <a:lnTo>
                  <a:pt x="0" y="6096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6" name="Freeform 15"/>
          <p:cNvSpPr/>
          <p:nvPr/>
        </p:nvSpPr>
        <p:spPr>
          <a:xfrm>
            <a:off x="8605241" y="3051720"/>
            <a:ext cx="258962" cy="503040"/>
          </a:xfrm>
          <a:custGeom>
            <a:avLst/>
            <a:gdLst/>
            <a:ahLst/>
            <a:cxnLst/>
            <a:rect l="0" t="0" r="0" b="0"/>
            <a:pathLst>
              <a:path w="368301" h="660401">
                <a:moveTo>
                  <a:pt x="368300" y="0"/>
                </a:moveTo>
                <a:lnTo>
                  <a:pt x="334962" y="30162"/>
                </a:lnTo>
                <a:lnTo>
                  <a:pt x="234950" y="120650"/>
                </a:lnTo>
                <a:lnTo>
                  <a:pt x="130175" y="219075"/>
                </a:lnTo>
                <a:lnTo>
                  <a:pt x="82550" y="273050"/>
                </a:lnTo>
                <a:lnTo>
                  <a:pt x="65087" y="306387"/>
                </a:lnTo>
                <a:lnTo>
                  <a:pt x="50800" y="342900"/>
                </a:lnTo>
                <a:lnTo>
                  <a:pt x="39687" y="377825"/>
                </a:lnTo>
                <a:lnTo>
                  <a:pt x="31750" y="406400"/>
                </a:lnTo>
                <a:lnTo>
                  <a:pt x="26987" y="433387"/>
                </a:lnTo>
                <a:lnTo>
                  <a:pt x="25400" y="463550"/>
                </a:lnTo>
                <a:lnTo>
                  <a:pt x="28575" y="493712"/>
                </a:lnTo>
                <a:lnTo>
                  <a:pt x="38100" y="520700"/>
                </a:lnTo>
                <a:lnTo>
                  <a:pt x="52387" y="542925"/>
                </a:lnTo>
                <a:lnTo>
                  <a:pt x="69850" y="558800"/>
                </a:lnTo>
                <a:lnTo>
                  <a:pt x="88900" y="569912"/>
                </a:lnTo>
                <a:lnTo>
                  <a:pt x="107950" y="577850"/>
                </a:lnTo>
                <a:lnTo>
                  <a:pt x="130175" y="582612"/>
                </a:lnTo>
                <a:lnTo>
                  <a:pt x="158750" y="584200"/>
                </a:lnTo>
                <a:lnTo>
                  <a:pt x="188912" y="582612"/>
                </a:lnTo>
                <a:lnTo>
                  <a:pt x="215900" y="577850"/>
                </a:lnTo>
                <a:lnTo>
                  <a:pt x="239712" y="569912"/>
                </a:lnTo>
                <a:lnTo>
                  <a:pt x="260350" y="558800"/>
                </a:lnTo>
                <a:lnTo>
                  <a:pt x="279400" y="544512"/>
                </a:lnTo>
                <a:lnTo>
                  <a:pt x="298450" y="527050"/>
                </a:lnTo>
                <a:lnTo>
                  <a:pt x="314325" y="506412"/>
                </a:lnTo>
                <a:lnTo>
                  <a:pt x="323850" y="482600"/>
                </a:lnTo>
                <a:lnTo>
                  <a:pt x="328612" y="458787"/>
                </a:lnTo>
                <a:lnTo>
                  <a:pt x="330200" y="438150"/>
                </a:lnTo>
                <a:lnTo>
                  <a:pt x="328612" y="419100"/>
                </a:lnTo>
                <a:lnTo>
                  <a:pt x="323850" y="400050"/>
                </a:lnTo>
                <a:lnTo>
                  <a:pt x="315912" y="381000"/>
                </a:lnTo>
                <a:lnTo>
                  <a:pt x="304800" y="361950"/>
                </a:lnTo>
                <a:lnTo>
                  <a:pt x="288925" y="347662"/>
                </a:lnTo>
                <a:lnTo>
                  <a:pt x="266700" y="342900"/>
                </a:lnTo>
                <a:lnTo>
                  <a:pt x="242887" y="344487"/>
                </a:lnTo>
                <a:lnTo>
                  <a:pt x="222250" y="349250"/>
                </a:lnTo>
                <a:lnTo>
                  <a:pt x="201612" y="361950"/>
                </a:lnTo>
                <a:lnTo>
                  <a:pt x="177800" y="387350"/>
                </a:lnTo>
                <a:lnTo>
                  <a:pt x="153987" y="415925"/>
                </a:lnTo>
                <a:lnTo>
                  <a:pt x="133350" y="438150"/>
                </a:lnTo>
                <a:lnTo>
                  <a:pt x="95250" y="482600"/>
                </a:lnTo>
                <a:lnTo>
                  <a:pt x="77787" y="509587"/>
                </a:lnTo>
                <a:lnTo>
                  <a:pt x="63500" y="539750"/>
                </a:lnTo>
                <a:lnTo>
                  <a:pt x="50800" y="568325"/>
                </a:lnTo>
                <a:lnTo>
                  <a:pt x="38100" y="590550"/>
                </a:lnTo>
                <a:lnTo>
                  <a:pt x="12700" y="635000"/>
                </a:lnTo>
                <a:lnTo>
                  <a:pt x="0" y="6604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7" name="Freeform 16"/>
          <p:cNvSpPr/>
          <p:nvPr/>
        </p:nvSpPr>
        <p:spPr>
          <a:xfrm>
            <a:off x="9321855" y="3961060"/>
            <a:ext cx="283518" cy="420812"/>
          </a:xfrm>
          <a:custGeom>
            <a:avLst/>
            <a:gdLst/>
            <a:ahLst/>
            <a:cxnLst/>
            <a:rect l="0" t="0" r="0" b="0"/>
            <a:pathLst>
              <a:path w="403226" h="552451">
                <a:moveTo>
                  <a:pt x="200025" y="0"/>
                </a:moveTo>
                <a:lnTo>
                  <a:pt x="223837" y="7937"/>
                </a:lnTo>
                <a:lnTo>
                  <a:pt x="295275" y="31750"/>
                </a:lnTo>
                <a:lnTo>
                  <a:pt x="368300" y="65087"/>
                </a:lnTo>
                <a:lnTo>
                  <a:pt x="396875" y="101600"/>
                </a:lnTo>
                <a:lnTo>
                  <a:pt x="401637" y="139700"/>
                </a:lnTo>
                <a:lnTo>
                  <a:pt x="403225" y="177800"/>
                </a:lnTo>
                <a:lnTo>
                  <a:pt x="401637" y="215900"/>
                </a:lnTo>
                <a:lnTo>
                  <a:pt x="396875" y="254000"/>
                </a:lnTo>
                <a:lnTo>
                  <a:pt x="388937" y="287337"/>
                </a:lnTo>
                <a:lnTo>
                  <a:pt x="377825" y="311150"/>
                </a:lnTo>
                <a:lnTo>
                  <a:pt x="365125" y="334962"/>
                </a:lnTo>
                <a:lnTo>
                  <a:pt x="352425" y="368300"/>
                </a:lnTo>
                <a:lnTo>
                  <a:pt x="338137" y="401637"/>
                </a:lnTo>
                <a:lnTo>
                  <a:pt x="320675" y="425450"/>
                </a:lnTo>
                <a:lnTo>
                  <a:pt x="282575" y="463550"/>
                </a:lnTo>
                <a:lnTo>
                  <a:pt x="238125" y="501650"/>
                </a:lnTo>
                <a:lnTo>
                  <a:pt x="212725" y="517525"/>
                </a:lnTo>
                <a:lnTo>
                  <a:pt x="187325" y="527050"/>
                </a:lnTo>
                <a:lnTo>
                  <a:pt x="161925" y="534987"/>
                </a:lnTo>
                <a:lnTo>
                  <a:pt x="136525" y="546100"/>
                </a:lnTo>
                <a:lnTo>
                  <a:pt x="111125" y="552450"/>
                </a:lnTo>
                <a:lnTo>
                  <a:pt x="85725" y="546100"/>
                </a:lnTo>
                <a:lnTo>
                  <a:pt x="61912" y="531812"/>
                </a:lnTo>
                <a:lnTo>
                  <a:pt x="41275" y="514350"/>
                </a:lnTo>
                <a:lnTo>
                  <a:pt x="25400" y="493712"/>
                </a:lnTo>
                <a:lnTo>
                  <a:pt x="15875" y="469900"/>
                </a:lnTo>
                <a:lnTo>
                  <a:pt x="9525" y="441325"/>
                </a:lnTo>
                <a:lnTo>
                  <a:pt x="3175" y="406400"/>
                </a:lnTo>
                <a:lnTo>
                  <a:pt x="0" y="368300"/>
                </a:lnTo>
                <a:lnTo>
                  <a:pt x="3175" y="330200"/>
                </a:lnTo>
                <a:lnTo>
                  <a:pt x="9525" y="292100"/>
                </a:lnTo>
                <a:lnTo>
                  <a:pt x="15875" y="254000"/>
                </a:lnTo>
                <a:lnTo>
                  <a:pt x="23812" y="220662"/>
                </a:lnTo>
                <a:lnTo>
                  <a:pt x="34925" y="196850"/>
                </a:lnTo>
                <a:lnTo>
                  <a:pt x="47625" y="174625"/>
                </a:lnTo>
                <a:lnTo>
                  <a:pt x="60325" y="146050"/>
                </a:lnTo>
                <a:lnTo>
                  <a:pt x="73025" y="120650"/>
                </a:lnTo>
                <a:lnTo>
                  <a:pt x="85725" y="107950"/>
                </a:lnTo>
                <a:lnTo>
                  <a:pt x="100012" y="98425"/>
                </a:lnTo>
                <a:lnTo>
                  <a:pt x="117475" y="82550"/>
                </a:lnTo>
                <a:lnTo>
                  <a:pt x="136525" y="65087"/>
                </a:lnTo>
                <a:lnTo>
                  <a:pt x="155575" y="50800"/>
                </a:lnTo>
                <a:lnTo>
                  <a:pt x="174625" y="381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8" name="Freeform 17"/>
          <p:cNvSpPr/>
          <p:nvPr/>
        </p:nvSpPr>
        <p:spPr>
          <a:xfrm>
            <a:off x="9027171" y="3980408"/>
            <a:ext cx="158502" cy="503040"/>
          </a:xfrm>
          <a:custGeom>
            <a:avLst/>
            <a:gdLst/>
            <a:ahLst/>
            <a:cxnLst/>
            <a:rect l="0" t="0" r="0" b="0"/>
            <a:pathLst>
              <a:path w="225426" h="660401">
                <a:moveTo>
                  <a:pt x="225425" y="0"/>
                </a:moveTo>
                <a:lnTo>
                  <a:pt x="203200" y="14287"/>
                </a:lnTo>
                <a:lnTo>
                  <a:pt x="136525" y="57150"/>
                </a:lnTo>
                <a:lnTo>
                  <a:pt x="65087" y="104775"/>
                </a:lnTo>
                <a:lnTo>
                  <a:pt x="28575" y="133350"/>
                </a:lnTo>
                <a:lnTo>
                  <a:pt x="12700" y="157162"/>
                </a:lnTo>
                <a:lnTo>
                  <a:pt x="3175" y="190500"/>
                </a:lnTo>
                <a:lnTo>
                  <a:pt x="0" y="223837"/>
                </a:lnTo>
                <a:lnTo>
                  <a:pt x="3175" y="247650"/>
                </a:lnTo>
                <a:lnTo>
                  <a:pt x="22225" y="292100"/>
                </a:lnTo>
                <a:lnTo>
                  <a:pt x="38100" y="315912"/>
                </a:lnTo>
                <a:lnTo>
                  <a:pt x="60325" y="336550"/>
                </a:lnTo>
                <a:lnTo>
                  <a:pt x="104775" y="374650"/>
                </a:lnTo>
                <a:lnTo>
                  <a:pt x="142875" y="412750"/>
                </a:lnTo>
                <a:lnTo>
                  <a:pt x="161925" y="434975"/>
                </a:lnTo>
                <a:lnTo>
                  <a:pt x="180975" y="463550"/>
                </a:lnTo>
                <a:lnTo>
                  <a:pt x="195262" y="493712"/>
                </a:lnTo>
                <a:lnTo>
                  <a:pt x="200025" y="520700"/>
                </a:lnTo>
                <a:lnTo>
                  <a:pt x="198437" y="547687"/>
                </a:lnTo>
                <a:lnTo>
                  <a:pt x="193675" y="577850"/>
                </a:lnTo>
                <a:lnTo>
                  <a:pt x="184150" y="606425"/>
                </a:lnTo>
                <a:lnTo>
                  <a:pt x="168275" y="628650"/>
                </a:lnTo>
                <a:lnTo>
                  <a:pt x="147637" y="644525"/>
                </a:lnTo>
                <a:lnTo>
                  <a:pt x="123825" y="654050"/>
                </a:lnTo>
                <a:lnTo>
                  <a:pt x="100012" y="658812"/>
                </a:lnTo>
                <a:lnTo>
                  <a:pt x="79375" y="660400"/>
                </a:lnTo>
                <a:lnTo>
                  <a:pt x="61912" y="654050"/>
                </a:lnTo>
                <a:lnTo>
                  <a:pt x="47625" y="635000"/>
                </a:lnTo>
                <a:lnTo>
                  <a:pt x="36512" y="608012"/>
                </a:lnTo>
                <a:lnTo>
                  <a:pt x="28575" y="577850"/>
                </a:lnTo>
                <a:lnTo>
                  <a:pt x="25400" y="544512"/>
                </a:lnTo>
                <a:lnTo>
                  <a:pt x="28575" y="508000"/>
                </a:lnTo>
                <a:lnTo>
                  <a:pt x="38100" y="469900"/>
                </a:lnTo>
                <a:lnTo>
                  <a:pt x="53975" y="431800"/>
                </a:lnTo>
                <a:lnTo>
                  <a:pt x="71437" y="396875"/>
                </a:lnTo>
                <a:lnTo>
                  <a:pt x="85725" y="368300"/>
                </a:lnTo>
                <a:lnTo>
                  <a:pt x="100012" y="339725"/>
                </a:lnTo>
                <a:lnTo>
                  <a:pt x="117475" y="304800"/>
                </a:lnTo>
                <a:lnTo>
                  <a:pt x="134937" y="266700"/>
                </a:lnTo>
                <a:lnTo>
                  <a:pt x="149225" y="228600"/>
                </a:lnTo>
                <a:lnTo>
                  <a:pt x="161925" y="190500"/>
                </a:lnTo>
                <a:lnTo>
                  <a:pt x="174625" y="152400"/>
                </a:lnTo>
                <a:lnTo>
                  <a:pt x="187325" y="115887"/>
                </a:lnTo>
                <a:lnTo>
                  <a:pt x="200025" y="82550"/>
                </a:lnTo>
                <a:lnTo>
                  <a:pt x="212725" y="508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19" name="Freeform 18"/>
          <p:cNvSpPr/>
          <p:nvPr/>
        </p:nvSpPr>
        <p:spPr>
          <a:xfrm>
            <a:off x="8810624" y="4531816"/>
            <a:ext cx="26790" cy="241846"/>
          </a:xfrm>
          <a:custGeom>
            <a:avLst/>
            <a:gdLst/>
            <a:ahLst/>
            <a:cxnLst/>
            <a:rect l="0" t="0" r="0" b="0"/>
            <a:pathLst>
              <a:path w="38101" h="317501">
                <a:moveTo>
                  <a:pt x="38100" y="0"/>
                </a:moveTo>
                <a:lnTo>
                  <a:pt x="33337" y="39687"/>
                </a:lnTo>
                <a:lnTo>
                  <a:pt x="19050" y="158750"/>
                </a:lnTo>
                <a:lnTo>
                  <a:pt x="4762" y="277812"/>
                </a:lnTo>
                <a:lnTo>
                  <a:pt x="0" y="3175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0" name="Freeform 19"/>
          <p:cNvSpPr/>
          <p:nvPr/>
        </p:nvSpPr>
        <p:spPr>
          <a:xfrm>
            <a:off x="8687841" y="3990082"/>
            <a:ext cx="229940" cy="512714"/>
          </a:xfrm>
          <a:custGeom>
            <a:avLst/>
            <a:gdLst/>
            <a:ahLst/>
            <a:cxnLst/>
            <a:rect l="0" t="0" r="0" b="0"/>
            <a:pathLst>
              <a:path w="327026" h="673101">
                <a:moveTo>
                  <a:pt x="327025" y="0"/>
                </a:moveTo>
                <a:lnTo>
                  <a:pt x="298450" y="7937"/>
                </a:lnTo>
                <a:lnTo>
                  <a:pt x="212725" y="31750"/>
                </a:lnTo>
                <a:lnTo>
                  <a:pt x="122237" y="57150"/>
                </a:lnTo>
                <a:lnTo>
                  <a:pt x="79375" y="69850"/>
                </a:lnTo>
                <a:lnTo>
                  <a:pt x="60325" y="82550"/>
                </a:lnTo>
                <a:lnTo>
                  <a:pt x="41275" y="107950"/>
                </a:lnTo>
                <a:lnTo>
                  <a:pt x="25400" y="138112"/>
                </a:lnTo>
                <a:lnTo>
                  <a:pt x="15875" y="165100"/>
                </a:lnTo>
                <a:lnTo>
                  <a:pt x="3175" y="222250"/>
                </a:lnTo>
                <a:lnTo>
                  <a:pt x="0" y="252412"/>
                </a:lnTo>
                <a:lnTo>
                  <a:pt x="3175" y="279400"/>
                </a:lnTo>
                <a:lnTo>
                  <a:pt x="11112" y="303212"/>
                </a:lnTo>
                <a:lnTo>
                  <a:pt x="22225" y="323850"/>
                </a:lnTo>
                <a:lnTo>
                  <a:pt x="36512" y="341312"/>
                </a:lnTo>
                <a:lnTo>
                  <a:pt x="53975" y="355600"/>
                </a:lnTo>
                <a:lnTo>
                  <a:pt x="74612" y="365125"/>
                </a:lnTo>
                <a:lnTo>
                  <a:pt x="98425" y="368300"/>
                </a:lnTo>
                <a:lnTo>
                  <a:pt x="123825" y="365125"/>
                </a:lnTo>
                <a:lnTo>
                  <a:pt x="149225" y="355600"/>
                </a:lnTo>
                <a:lnTo>
                  <a:pt x="173037" y="341312"/>
                </a:lnTo>
                <a:lnTo>
                  <a:pt x="193675" y="323850"/>
                </a:lnTo>
                <a:lnTo>
                  <a:pt x="231775" y="279400"/>
                </a:lnTo>
                <a:lnTo>
                  <a:pt x="263525" y="234950"/>
                </a:lnTo>
                <a:lnTo>
                  <a:pt x="276225" y="212725"/>
                </a:lnTo>
                <a:lnTo>
                  <a:pt x="288925" y="184150"/>
                </a:lnTo>
                <a:lnTo>
                  <a:pt x="298450" y="153987"/>
                </a:lnTo>
                <a:lnTo>
                  <a:pt x="301625" y="127000"/>
                </a:lnTo>
                <a:lnTo>
                  <a:pt x="303212" y="103187"/>
                </a:lnTo>
                <a:lnTo>
                  <a:pt x="307975" y="82550"/>
                </a:lnTo>
                <a:lnTo>
                  <a:pt x="312737" y="63500"/>
                </a:lnTo>
                <a:lnTo>
                  <a:pt x="314325" y="44450"/>
                </a:lnTo>
                <a:lnTo>
                  <a:pt x="314325" y="31750"/>
                </a:lnTo>
                <a:lnTo>
                  <a:pt x="307975" y="69850"/>
                </a:lnTo>
                <a:lnTo>
                  <a:pt x="295275" y="127000"/>
                </a:lnTo>
                <a:lnTo>
                  <a:pt x="288925" y="155575"/>
                </a:lnTo>
                <a:lnTo>
                  <a:pt x="282575" y="190500"/>
                </a:lnTo>
                <a:lnTo>
                  <a:pt x="276225" y="228600"/>
                </a:lnTo>
                <a:lnTo>
                  <a:pt x="269875" y="266700"/>
                </a:lnTo>
                <a:lnTo>
                  <a:pt x="265112" y="307975"/>
                </a:lnTo>
                <a:lnTo>
                  <a:pt x="263525" y="355600"/>
                </a:lnTo>
                <a:lnTo>
                  <a:pt x="261937" y="403225"/>
                </a:lnTo>
                <a:lnTo>
                  <a:pt x="257175" y="444500"/>
                </a:lnTo>
                <a:lnTo>
                  <a:pt x="252412" y="482600"/>
                </a:lnTo>
                <a:lnTo>
                  <a:pt x="250825" y="520700"/>
                </a:lnTo>
                <a:lnTo>
                  <a:pt x="250825" y="558800"/>
                </a:lnTo>
                <a:lnTo>
                  <a:pt x="250825" y="596900"/>
                </a:lnTo>
                <a:lnTo>
                  <a:pt x="249237" y="630237"/>
                </a:lnTo>
                <a:lnTo>
                  <a:pt x="244475" y="654050"/>
                </a:lnTo>
                <a:lnTo>
                  <a:pt x="238125" y="6731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1" name="Freeform 20"/>
          <p:cNvSpPr/>
          <p:nvPr/>
        </p:nvSpPr>
        <p:spPr>
          <a:xfrm>
            <a:off x="8274844" y="4589879"/>
            <a:ext cx="142876" cy="319237"/>
          </a:xfrm>
          <a:custGeom>
            <a:avLst/>
            <a:gdLst/>
            <a:ahLst/>
            <a:cxnLst/>
            <a:rect l="0" t="0" r="0" b="0"/>
            <a:pathLst>
              <a:path w="203201" h="419101">
                <a:moveTo>
                  <a:pt x="76200" y="0"/>
                </a:moveTo>
                <a:lnTo>
                  <a:pt x="68262" y="33337"/>
                </a:lnTo>
                <a:lnTo>
                  <a:pt x="44450" y="133350"/>
                </a:lnTo>
                <a:lnTo>
                  <a:pt x="19050" y="242887"/>
                </a:lnTo>
                <a:lnTo>
                  <a:pt x="6350" y="304800"/>
                </a:lnTo>
                <a:lnTo>
                  <a:pt x="1587" y="339725"/>
                </a:lnTo>
                <a:lnTo>
                  <a:pt x="0" y="368300"/>
                </a:lnTo>
                <a:lnTo>
                  <a:pt x="3175" y="390525"/>
                </a:lnTo>
                <a:lnTo>
                  <a:pt x="12700" y="406400"/>
                </a:lnTo>
                <a:lnTo>
                  <a:pt x="26987" y="415925"/>
                </a:lnTo>
                <a:lnTo>
                  <a:pt x="44450" y="419100"/>
                </a:lnTo>
                <a:lnTo>
                  <a:pt x="65087" y="414337"/>
                </a:lnTo>
                <a:lnTo>
                  <a:pt x="88900" y="400050"/>
                </a:lnTo>
                <a:lnTo>
                  <a:pt x="114300" y="382587"/>
                </a:lnTo>
                <a:lnTo>
                  <a:pt x="139700" y="368300"/>
                </a:lnTo>
                <a:lnTo>
                  <a:pt x="163512" y="354012"/>
                </a:lnTo>
                <a:lnTo>
                  <a:pt x="184150" y="336550"/>
                </a:lnTo>
                <a:lnTo>
                  <a:pt x="203200" y="3175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2" name="Freeform 21"/>
          <p:cNvSpPr/>
          <p:nvPr/>
        </p:nvSpPr>
        <p:spPr>
          <a:xfrm>
            <a:off x="8417729" y="4705945"/>
            <a:ext cx="1" cy="261194"/>
          </a:xfrm>
          <a:custGeom>
            <a:avLst/>
            <a:gdLst/>
            <a:ahLst/>
            <a:cxnLst/>
            <a:rect l="0" t="0" r="0" b="0"/>
            <a:pathLst>
              <a:path w="1" h="342901">
                <a:moveTo>
                  <a:pt x="0" y="0"/>
                </a:moveTo>
                <a:lnTo>
                  <a:pt x="0" y="42862"/>
                </a:lnTo>
                <a:lnTo>
                  <a:pt x="0" y="171450"/>
                </a:lnTo>
                <a:lnTo>
                  <a:pt x="0" y="300037"/>
                </a:lnTo>
                <a:lnTo>
                  <a:pt x="0" y="3429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3" name="Freeform 22"/>
          <p:cNvSpPr/>
          <p:nvPr/>
        </p:nvSpPr>
        <p:spPr>
          <a:xfrm>
            <a:off x="7908727" y="4125535"/>
            <a:ext cx="62509" cy="522387"/>
          </a:xfrm>
          <a:custGeom>
            <a:avLst/>
            <a:gdLst/>
            <a:ahLst/>
            <a:cxnLst/>
            <a:rect l="0" t="0" r="0" b="0"/>
            <a:pathLst>
              <a:path w="88901" h="685801">
                <a:moveTo>
                  <a:pt x="88900" y="0"/>
                </a:moveTo>
                <a:lnTo>
                  <a:pt x="80962" y="58737"/>
                </a:lnTo>
                <a:lnTo>
                  <a:pt x="57150" y="234950"/>
                </a:lnTo>
                <a:lnTo>
                  <a:pt x="31750" y="419100"/>
                </a:lnTo>
                <a:lnTo>
                  <a:pt x="19050" y="501650"/>
                </a:lnTo>
                <a:lnTo>
                  <a:pt x="12700" y="534987"/>
                </a:lnTo>
                <a:lnTo>
                  <a:pt x="6350" y="571500"/>
                </a:lnTo>
                <a:lnTo>
                  <a:pt x="1587" y="609600"/>
                </a:lnTo>
                <a:lnTo>
                  <a:pt x="0" y="647700"/>
                </a:lnTo>
                <a:lnTo>
                  <a:pt x="0" y="6858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4" name="Freeform 23"/>
          <p:cNvSpPr/>
          <p:nvPr/>
        </p:nvSpPr>
        <p:spPr>
          <a:xfrm>
            <a:off x="8292703" y="4009449"/>
            <a:ext cx="232172" cy="532061"/>
          </a:xfrm>
          <a:custGeom>
            <a:avLst/>
            <a:gdLst/>
            <a:ahLst/>
            <a:cxnLst/>
            <a:rect l="0" t="0" r="0" b="0"/>
            <a:pathLst>
              <a:path w="330201" h="698501">
                <a:moveTo>
                  <a:pt x="254000" y="0"/>
                </a:moveTo>
                <a:lnTo>
                  <a:pt x="222250" y="57150"/>
                </a:lnTo>
                <a:lnTo>
                  <a:pt x="127000" y="228600"/>
                </a:lnTo>
                <a:lnTo>
                  <a:pt x="31750" y="409575"/>
                </a:lnTo>
                <a:lnTo>
                  <a:pt x="0" y="495300"/>
                </a:lnTo>
                <a:lnTo>
                  <a:pt x="0" y="558800"/>
                </a:lnTo>
                <a:lnTo>
                  <a:pt x="3175" y="585787"/>
                </a:lnTo>
                <a:lnTo>
                  <a:pt x="12700" y="615950"/>
                </a:lnTo>
                <a:lnTo>
                  <a:pt x="26987" y="641350"/>
                </a:lnTo>
                <a:lnTo>
                  <a:pt x="44450" y="654050"/>
                </a:lnTo>
                <a:lnTo>
                  <a:pt x="88900" y="673100"/>
                </a:lnTo>
                <a:lnTo>
                  <a:pt x="114300" y="682625"/>
                </a:lnTo>
                <a:lnTo>
                  <a:pt x="139700" y="685800"/>
                </a:lnTo>
                <a:lnTo>
                  <a:pt x="165100" y="682625"/>
                </a:lnTo>
                <a:lnTo>
                  <a:pt x="190500" y="673100"/>
                </a:lnTo>
                <a:lnTo>
                  <a:pt x="215900" y="658812"/>
                </a:lnTo>
                <a:lnTo>
                  <a:pt x="241300" y="641350"/>
                </a:lnTo>
                <a:lnTo>
                  <a:pt x="285750" y="603250"/>
                </a:lnTo>
                <a:lnTo>
                  <a:pt x="303212" y="584200"/>
                </a:lnTo>
                <a:lnTo>
                  <a:pt x="317500" y="565150"/>
                </a:lnTo>
                <a:lnTo>
                  <a:pt x="327025" y="544512"/>
                </a:lnTo>
                <a:lnTo>
                  <a:pt x="330200" y="520700"/>
                </a:lnTo>
                <a:lnTo>
                  <a:pt x="328612" y="496887"/>
                </a:lnTo>
                <a:lnTo>
                  <a:pt x="323850" y="476250"/>
                </a:lnTo>
                <a:lnTo>
                  <a:pt x="315912" y="457200"/>
                </a:lnTo>
                <a:lnTo>
                  <a:pt x="304800" y="438150"/>
                </a:lnTo>
                <a:lnTo>
                  <a:pt x="288925" y="423862"/>
                </a:lnTo>
                <a:lnTo>
                  <a:pt x="266700" y="419100"/>
                </a:lnTo>
                <a:lnTo>
                  <a:pt x="241300" y="423862"/>
                </a:lnTo>
                <a:lnTo>
                  <a:pt x="215900" y="438150"/>
                </a:lnTo>
                <a:lnTo>
                  <a:pt x="165100" y="476250"/>
                </a:lnTo>
                <a:lnTo>
                  <a:pt x="120650" y="514350"/>
                </a:lnTo>
                <a:lnTo>
                  <a:pt x="101600" y="538162"/>
                </a:lnTo>
                <a:lnTo>
                  <a:pt x="82550" y="571500"/>
                </a:lnTo>
                <a:lnTo>
                  <a:pt x="65087" y="604837"/>
                </a:lnTo>
                <a:lnTo>
                  <a:pt x="50800" y="628650"/>
                </a:lnTo>
                <a:lnTo>
                  <a:pt x="25400" y="673100"/>
                </a:lnTo>
                <a:lnTo>
                  <a:pt x="12700" y="6985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5" name="Freeform 24"/>
          <p:cNvSpPr/>
          <p:nvPr/>
        </p:nvSpPr>
        <p:spPr>
          <a:xfrm>
            <a:off x="7971236" y="3574108"/>
            <a:ext cx="53579" cy="328911"/>
          </a:xfrm>
          <a:custGeom>
            <a:avLst/>
            <a:gdLst/>
            <a:ahLst/>
            <a:cxnLst/>
            <a:rect l="0" t="0" r="0" b="0"/>
            <a:pathLst>
              <a:path w="76201" h="431801">
                <a:moveTo>
                  <a:pt x="76200" y="0"/>
                </a:moveTo>
                <a:lnTo>
                  <a:pt x="68262" y="47625"/>
                </a:lnTo>
                <a:lnTo>
                  <a:pt x="44450" y="190500"/>
                </a:lnTo>
                <a:lnTo>
                  <a:pt x="19050" y="339725"/>
                </a:lnTo>
                <a:lnTo>
                  <a:pt x="6350" y="406400"/>
                </a:lnTo>
                <a:lnTo>
                  <a:pt x="0" y="4318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6" name="Freeform 25"/>
          <p:cNvSpPr/>
          <p:nvPr/>
        </p:nvSpPr>
        <p:spPr>
          <a:xfrm>
            <a:off x="7792640" y="3719215"/>
            <a:ext cx="357188" cy="87065"/>
          </a:xfrm>
          <a:custGeom>
            <a:avLst/>
            <a:gdLst/>
            <a:ahLst/>
            <a:cxnLst/>
            <a:rect l="0" t="0" r="0" b="0"/>
            <a:pathLst>
              <a:path w="508001" h="114301">
                <a:moveTo>
                  <a:pt x="508000" y="0"/>
                </a:moveTo>
                <a:lnTo>
                  <a:pt x="450850" y="11112"/>
                </a:lnTo>
                <a:lnTo>
                  <a:pt x="279400" y="44450"/>
                </a:lnTo>
                <a:lnTo>
                  <a:pt x="101600" y="80962"/>
                </a:lnTo>
                <a:lnTo>
                  <a:pt x="25400" y="101600"/>
                </a:lnTo>
                <a:lnTo>
                  <a:pt x="0" y="1143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7" name="Freeform 26"/>
          <p:cNvSpPr/>
          <p:nvPr/>
        </p:nvSpPr>
        <p:spPr>
          <a:xfrm>
            <a:off x="7471173" y="4589859"/>
            <a:ext cx="2330649" cy="290216"/>
          </a:xfrm>
          <a:custGeom>
            <a:avLst/>
            <a:gdLst/>
            <a:ahLst/>
            <a:cxnLst/>
            <a:rect l="0" t="0" r="0" b="0"/>
            <a:pathLst>
              <a:path w="3314701" h="381001">
                <a:moveTo>
                  <a:pt x="3314700" y="0"/>
                </a:moveTo>
                <a:lnTo>
                  <a:pt x="3136900" y="4762"/>
                </a:lnTo>
                <a:lnTo>
                  <a:pt x="2603500" y="19050"/>
                </a:lnTo>
                <a:lnTo>
                  <a:pt x="2055812" y="33337"/>
                </a:lnTo>
                <a:lnTo>
                  <a:pt x="1835150" y="38100"/>
                </a:lnTo>
                <a:lnTo>
                  <a:pt x="1778000" y="38100"/>
                </a:lnTo>
                <a:lnTo>
                  <a:pt x="1720850" y="38100"/>
                </a:lnTo>
                <a:lnTo>
                  <a:pt x="1663700" y="39687"/>
                </a:lnTo>
                <a:lnTo>
                  <a:pt x="1606550" y="44450"/>
                </a:lnTo>
                <a:lnTo>
                  <a:pt x="1549400" y="52387"/>
                </a:lnTo>
                <a:lnTo>
                  <a:pt x="1492250" y="63500"/>
                </a:lnTo>
                <a:lnTo>
                  <a:pt x="1433512" y="74612"/>
                </a:lnTo>
                <a:lnTo>
                  <a:pt x="1371600" y="82550"/>
                </a:lnTo>
                <a:lnTo>
                  <a:pt x="1308100" y="90487"/>
                </a:lnTo>
                <a:lnTo>
                  <a:pt x="1244600" y="101600"/>
                </a:lnTo>
                <a:lnTo>
                  <a:pt x="1181100" y="112712"/>
                </a:lnTo>
                <a:lnTo>
                  <a:pt x="1117600" y="120650"/>
                </a:lnTo>
                <a:lnTo>
                  <a:pt x="1054100" y="128587"/>
                </a:lnTo>
                <a:lnTo>
                  <a:pt x="990600" y="139700"/>
                </a:lnTo>
                <a:lnTo>
                  <a:pt x="928687" y="150812"/>
                </a:lnTo>
                <a:lnTo>
                  <a:pt x="869950" y="158750"/>
                </a:lnTo>
                <a:lnTo>
                  <a:pt x="811212" y="166687"/>
                </a:lnTo>
                <a:lnTo>
                  <a:pt x="749300" y="177800"/>
                </a:lnTo>
                <a:lnTo>
                  <a:pt x="685800" y="192087"/>
                </a:lnTo>
                <a:lnTo>
                  <a:pt x="622300" y="209550"/>
                </a:lnTo>
                <a:lnTo>
                  <a:pt x="560387" y="225425"/>
                </a:lnTo>
                <a:lnTo>
                  <a:pt x="501650" y="234950"/>
                </a:lnTo>
                <a:lnTo>
                  <a:pt x="444500" y="242887"/>
                </a:lnTo>
                <a:lnTo>
                  <a:pt x="387350" y="254000"/>
                </a:lnTo>
                <a:lnTo>
                  <a:pt x="331787" y="268287"/>
                </a:lnTo>
                <a:lnTo>
                  <a:pt x="279400" y="285750"/>
                </a:lnTo>
                <a:lnTo>
                  <a:pt x="231775" y="304800"/>
                </a:lnTo>
                <a:lnTo>
                  <a:pt x="190500" y="323850"/>
                </a:lnTo>
                <a:lnTo>
                  <a:pt x="152400" y="338137"/>
                </a:lnTo>
                <a:lnTo>
                  <a:pt x="114300" y="342900"/>
                </a:lnTo>
                <a:lnTo>
                  <a:pt x="76200" y="347662"/>
                </a:lnTo>
                <a:lnTo>
                  <a:pt x="38100" y="361950"/>
                </a:lnTo>
                <a:lnTo>
                  <a:pt x="0" y="3810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8" name="Freeform 27"/>
          <p:cNvSpPr/>
          <p:nvPr/>
        </p:nvSpPr>
        <p:spPr>
          <a:xfrm>
            <a:off x="9480351" y="4628554"/>
            <a:ext cx="205384" cy="493366"/>
          </a:xfrm>
          <a:custGeom>
            <a:avLst/>
            <a:gdLst/>
            <a:ahLst/>
            <a:cxnLst/>
            <a:rect l="0" t="0" r="0" b="0"/>
            <a:pathLst>
              <a:path w="292101" h="647701">
                <a:moveTo>
                  <a:pt x="292100" y="25400"/>
                </a:moveTo>
                <a:lnTo>
                  <a:pt x="261937" y="46037"/>
                </a:lnTo>
                <a:lnTo>
                  <a:pt x="171450" y="107950"/>
                </a:lnTo>
                <a:lnTo>
                  <a:pt x="79375" y="177800"/>
                </a:lnTo>
                <a:lnTo>
                  <a:pt x="44450" y="222250"/>
                </a:lnTo>
                <a:lnTo>
                  <a:pt x="39687" y="250825"/>
                </a:lnTo>
                <a:lnTo>
                  <a:pt x="38100" y="273050"/>
                </a:lnTo>
                <a:lnTo>
                  <a:pt x="42862" y="293687"/>
                </a:lnTo>
                <a:lnTo>
                  <a:pt x="57150" y="317500"/>
                </a:lnTo>
                <a:lnTo>
                  <a:pt x="95250" y="361950"/>
                </a:lnTo>
                <a:lnTo>
                  <a:pt x="117475" y="381000"/>
                </a:lnTo>
                <a:lnTo>
                  <a:pt x="146050" y="400050"/>
                </a:lnTo>
                <a:lnTo>
                  <a:pt x="174625" y="419100"/>
                </a:lnTo>
                <a:lnTo>
                  <a:pt x="196850" y="438150"/>
                </a:lnTo>
                <a:lnTo>
                  <a:pt x="214312" y="460375"/>
                </a:lnTo>
                <a:lnTo>
                  <a:pt x="228600" y="488950"/>
                </a:lnTo>
                <a:lnTo>
                  <a:pt x="236537" y="517525"/>
                </a:lnTo>
                <a:lnTo>
                  <a:pt x="234950" y="539750"/>
                </a:lnTo>
                <a:lnTo>
                  <a:pt x="227012" y="558800"/>
                </a:lnTo>
                <a:lnTo>
                  <a:pt x="215900" y="577850"/>
                </a:lnTo>
                <a:lnTo>
                  <a:pt x="200025" y="596900"/>
                </a:lnTo>
                <a:lnTo>
                  <a:pt x="177800" y="615950"/>
                </a:lnTo>
                <a:lnTo>
                  <a:pt x="152400" y="631825"/>
                </a:lnTo>
                <a:lnTo>
                  <a:pt x="127000" y="641350"/>
                </a:lnTo>
                <a:lnTo>
                  <a:pt x="101600" y="646112"/>
                </a:lnTo>
                <a:lnTo>
                  <a:pt x="76200" y="647700"/>
                </a:lnTo>
                <a:lnTo>
                  <a:pt x="52387" y="646112"/>
                </a:lnTo>
                <a:lnTo>
                  <a:pt x="31750" y="641350"/>
                </a:lnTo>
                <a:lnTo>
                  <a:pt x="15875" y="631825"/>
                </a:lnTo>
                <a:lnTo>
                  <a:pt x="6350" y="615950"/>
                </a:lnTo>
                <a:lnTo>
                  <a:pt x="1587" y="593725"/>
                </a:lnTo>
                <a:lnTo>
                  <a:pt x="0" y="565150"/>
                </a:lnTo>
                <a:lnTo>
                  <a:pt x="3175" y="534987"/>
                </a:lnTo>
                <a:lnTo>
                  <a:pt x="12700" y="508000"/>
                </a:lnTo>
                <a:lnTo>
                  <a:pt x="26987" y="481012"/>
                </a:lnTo>
                <a:lnTo>
                  <a:pt x="44450" y="450850"/>
                </a:lnTo>
                <a:lnTo>
                  <a:pt x="65087" y="420687"/>
                </a:lnTo>
                <a:lnTo>
                  <a:pt x="88900" y="393700"/>
                </a:lnTo>
                <a:lnTo>
                  <a:pt x="114300" y="369887"/>
                </a:lnTo>
                <a:lnTo>
                  <a:pt x="139700" y="349250"/>
                </a:lnTo>
                <a:lnTo>
                  <a:pt x="161925" y="327025"/>
                </a:lnTo>
                <a:lnTo>
                  <a:pt x="177800" y="298450"/>
                </a:lnTo>
                <a:lnTo>
                  <a:pt x="192087" y="268287"/>
                </a:lnTo>
                <a:lnTo>
                  <a:pt x="209550" y="241300"/>
                </a:lnTo>
                <a:lnTo>
                  <a:pt x="241300" y="196850"/>
                </a:lnTo>
                <a:lnTo>
                  <a:pt x="254000" y="173037"/>
                </a:lnTo>
                <a:lnTo>
                  <a:pt x="266700" y="139700"/>
                </a:lnTo>
                <a:lnTo>
                  <a:pt x="276225" y="106362"/>
                </a:lnTo>
                <a:lnTo>
                  <a:pt x="279400" y="82550"/>
                </a:lnTo>
                <a:lnTo>
                  <a:pt x="277812" y="60325"/>
                </a:lnTo>
                <a:lnTo>
                  <a:pt x="273050" y="31750"/>
                </a:lnTo>
                <a:lnTo>
                  <a:pt x="266700" y="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29" name="Freeform 28"/>
          <p:cNvSpPr/>
          <p:nvPr/>
        </p:nvSpPr>
        <p:spPr>
          <a:xfrm>
            <a:off x="9141023" y="4705965"/>
            <a:ext cx="196454" cy="348259"/>
          </a:xfrm>
          <a:custGeom>
            <a:avLst/>
            <a:gdLst/>
            <a:ahLst/>
            <a:cxnLst/>
            <a:rect l="0" t="0" r="0" b="0"/>
            <a:pathLst>
              <a:path w="279401" h="457201">
                <a:moveTo>
                  <a:pt x="0" y="0"/>
                </a:moveTo>
                <a:lnTo>
                  <a:pt x="25400" y="9525"/>
                </a:lnTo>
                <a:lnTo>
                  <a:pt x="101600" y="38100"/>
                </a:lnTo>
                <a:lnTo>
                  <a:pt x="184150" y="66675"/>
                </a:lnTo>
                <a:lnTo>
                  <a:pt x="228600" y="76200"/>
                </a:lnTo>
                <a:lnTo>
                  <a:pt x="250825" y="80962"/>
                </a:lnTo>
                <a:lnTo>
                  <a:pt x="266700" y="95250"/>
                </a:lnTo>
                <a:lnTo>
                  <a:pt x="276225" y="114300"/>
                </a:lnTo>
                <a:lnTo>
                  <a:pt x="279400" y="133350"/>
                </a:lnTo>
                <a:lnTo>
                  <a:pt x="276225" y="152400"/>
                </a:lnTo>
                <a:lnTo>
                  <a:pt x="266700" y="171450"/>
                </a:lnTo>
                <a:lnTo>
                  <a:pt x="234950" y="215900"/>
                </a:lnTo>
                <a:lnTo>
                  <a:pt x="217487" y="244475"/>
                </a:lnTo>
                <a:lnTo>
                  <a:pt x="203200" y="279400"/>
                </a:lnTo>
                <a:lnTo>
                  <a:pt x="188912" y="315912"/>
                </a:lnTo>
                <a:lnTo>
                  <a:pt x="171450" y="349250"/>
                </a:lnTo>
                <a:lnTo>
                  <a:pt x="152400" y="382587"/>
                </a:lnTo>
                <a:lnTo>
                  <a:pt x="133350" y="419100"/>
                </a:lnTo>
                <a:lnTo>
                  <a:pt x="114300" y="4572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0" name="Freeform 29"/>
          <p:cNvSpPr/>
          <p:nvPr/>
        </p:nvSpPr>
        <p:spPr>
          <a:xfrm>
            <a:off x="8765979" y="5373459"/>
            <a:ext cx="26790" cy="232173"/>
          </a:xfrm>
          <a:custGeom>
            <a:avLst/>
            <a:gdLst/>
            <a:ahLst/>
            <a:cxnLst/>
            <a:rect l="0" t="0" r="0" b="0"/>
            <a:pathLst>
              <a:path w="38101" h="304801">
                <a:moveTo>
                  <a:pt x="38100" y="0"/>
                </a:moveTo>
                <a:lnTo>
                  <a:pt x="33337" y="38100"/>
                </a:lnTo>
                <a:lnTo>
                  <a:pt x="19050" y="152400"/>
                </a:lnTo>
                <a:lnTo>
                  <a:pt x="4762" y="266700"/>
                </a:lnTo>
                <a:lnTo>
                  <a:pt x="0" y="3048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8783837" y="4744660"/>
            <a:ext cx="212081" cy="454671"/>
          </a:xfrm>
          <a:custGeom>
            <a:avLst/>
            <a:gdLst/>
            <a:ahLst/>
            <a:cxnLst/>
            <a:rect l="0" t="0" r="0" b="0"/>
            <a:pathLst>
              <a:path w="301626" h="596901">
                <a:moveTo>
                  <a:pt x="241300" y="0"/>
                </a:moveTo>
                <a:lnTo>
                  <a:pt x="215900" y="31750"/>
                </a:lnTo>
                <a:lnTo>
                  <a:pt x="139700" y="127000"/>
                </a:lnTo>
                <a:lnTo>
                  <a:pt x="60325" y="231775"/>
                </a:lnTo>
                <a:lnTo>
                  <a:pt x="25400" y="292100"/>
                </a:lnTo>
                <a:lnTo>
                  <a:pt x="14287" y="330200"/>
                </a:lnTo>
                <a:lnTo>
                  <a:pt x="6350" y="368300"/>
                </a:lnTo>
                <a:lnTo>
                  <a:pt x="1587" y="403225"/>
                </a:lnTo>
                <a:lnTo>
                  <a:pt x="0" y="431800"/>
                </a:lnTo>
                <a:lnTo>
                  <a:pt x="3175" y="458787"/>
                </a:lnTo>
                <a:lnTo>
                  <a:pt x="12700" y="488950"/>
                </a:lnTo>
                <a:lnTo>
                  <a:pt x="26987" y="517525"/>
                </a:lnTo>
                <a:lnTo>
                  <a:pt x="44450" y="539750"/>
                </a:lnTo>
                <a:lnTo>
                  <a:pt x="88900" y="577850"/>
                </a:lnTo>
                <a:lnTo>
                  <a:pt x="115887" y="592137"/>
                </a:lnTo>
                <a:lnTo>
                  <a:pt x="146050" y="596900"/>
                </a:lnTo>
                <a:lnTo>
                  <a:pt x="176212" y="593725"/>
                </a:lnTo>
                <a:lnTo>
                  <a:pt x="203200" y="584200"/>
                </a:lnTo>
                <a:lnTo>
                  <a:pt x="227012" y="569912"/>
                </a:lnTo>
                <a:lnTo>
                  <a:pt x="247650" y="552450"/>
                </a:lnTo>
                <a:lnTo>
                  <a:pt x="265112" y="531812"/>
                </a:lnTo>
                <a:lnTo>
                  <a:pt x="279400" y="508000"/>
                </a:lnTo>
                <a:lnTo>
                  <a:pt x="298450" y="463550"/>
                </a:lnTo>
                <a:lnTo>
                  <a:pt x="301625" y="441325"/>
                </a:lnTo>
                <a:lnTo>
                  <a:pt x="298450" y="412750"/>
                </a:lnTo>
                <a:lnTo>
                  <a:pt x="290512" y="384175"/>
                </a:lnTo>
                <a:lnTo>
                  <a:pt x="279400" y="361950"/>
                </a:lnTo>
                <a:lnTo>
                  <a:pt x="265112" y="347662"/>
                </a:lnTo>
                <a:lnTo>
                  <a:pt x="247650" y="342900"/>
                </a:lnTo>
                <a:lnTo>
                  <a:pt x="227012" y="346075"/>
                </a:lnTo>
                <a:lnTo>
                  <a:pt x="203200" y="355600"/>
                </a:lnTo>
                <a:lnTo>
                  <a:pt x="179387" y="369887"/>
                </a:lnTo>
                <a:lnTo>
                  <a:pt x="158750" y="387350"/>
                </a:lnTo>
                <a:lnTo>
                  <a:pt x="120650" y="425450"/>
                </a:lnTo>
                <a:lnTo>
                  <a:pt x="103187" y="449262"/>
                </a:lnTo>
                <a:lnTo>
                  <a:pt x="88900" y="482600"/>
                </a:lnTo>
                <a:lnTo>
                  <a:pt x="74612" y="517525"/>
                </a:lnTo>
                <a:lnTo>
                  <a:pt x="57150" y="546100"/>
                </a:lnTo>
                <a:lnTo>
                  <a:pt x="38100" y="5715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2" name="Freeform 31"/>
          <p:cNvSpPr/>
          <p:nvPr/>
        </p:nvSpPr>
        <p:spPr>
          <a:xfrm>
            <a:off x="8382001" y="5518566"/>
            <a:ext cx="35719" cy="203151"/>
          </a:xfrm>
          <a:custGeom>
            <a:avLst/>
            <a:gdLst/>
            <a:ahLst/>
            <a:cxnLst/>
            <a:rect l="0" t="0" r="0" b="0"/>
            <a:pathLst>
              <a:path w="50801" h="266701">
                <a:moveTo>
                  <a:pt x="50800" y="0"/>
                </a:moveTo>
                <a:lnTo>
                  <a:pt x="44450" y="33337"/>
                </a:lnTo>
                <a:lnTo>
                  <a:pt x="25400" y="133350"/>
                </a:lnTo>
                <a:lnTo>
                  <a:pt x="6350" y="233362"/>
                </a:lnTo>
                <a:lnTo>
                  <a:pt x="0" y="2667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8412147" y="4822052"/>
            <a:ext cx="210965" cy="529643"/>
          </a:xfrm>
          <a:custGeom>
            <a:avLst/>
            <a:gdLst/>
            <a:ahLst/>
            <a:cxnLst/>
            <a:rect l="0" t="0" r="0" b="0"/>
            <a:pathLst>
              <a:path w="300039" h="695326">
                <a:moveTo>
                  <a:pt x="300038" y="0"/>
                </a:moveTo>
                <a:lnTo>
                  <a:pt x="268288" y="19050"/>
                </a:lnTo>
                <a:lnTo>
                  <a:pt x="173038" y="76200"/>
                </a:lnTo>
                <a:lnTo>
                  <a:pt x="74613" y="142875"/>
                </a:lnTo>
                <a:lnTo>
                  <a:pt x="33338" y="190500"/>
                </a:lnTo>
                <a:lnTo>
                  <a:pt x="20638" y="225425"/>
                </a:lnTo>
                <a:lnTo>
                  <a:pt x="7938" y="254000"/>
                </a:lnTo>
                <a:lnTo>
                  <a:pt x="0" y="280987"/>
                </a:lnTo>
                <a:lnTo>
                  <a:pt x="1588" y="311150"/>
                </a:lnTo>
                <a:lnTo>
                  <a:pt x="9525" y="344487"/>
                </a:lnTo>
                <a:lnTo>
                  <a:pt x="20638" y="381000"/>
                </a:lnTo>
                <a:lnTo>
                  <a:pt x="34925" y="414337"/>
                </a:lnTo>
                <a:lnTo>
                  <a:pt x="52388" y="438150"/>
                </a:lnTo>
                <a:lnTo>
                  <a:pt x="96838" y="476250"/>
                </a:lnTo>
                <a:lnTo>
                  <a:pt x="141288" y="514350"/>
                </a:lnTo>
                <a:lnTo>
                  <a:pt x="158750" y="538162"/>
                </a:lnTo>
                <a:lnTo>
                  <a:pt x="173038" y="571500"/>
                </a:lnTo>
                <a:lnTo>
                  <a:pt x="180975" y="604837"/>
                </a:lnTo>
                <a:lnTo>
                  <a:pt x="179388" y="628650"/>
                </a:lnTo>
                <a:lnTo>
                  <a:pt x="171450" y="647700"/>
                </a:lnTo>
                <a:lnTo>
                  <a:pt x="160338" y="666750"/>
                </a:lnTo>
                <a:lnTo>
                  <a:pt x="144463" y="682625"/>
                </a:lnTo>
                <a:lnTo>
                  <a:pt x="122238" y="692150"/>
                </a:lnTo>
                <a:lnTo>
                  <a:pt x="98425" y="695325"/>
                </a:lnTo>
                <a:lnTo>
                  <a:pt x="77788" y="692150"/>
                </a:lnTo>
                <a:lnTo>
                  <a:pt x="60325" y="682625"/>
                </a:lnTo>
                <a:lnTo>
                  <a:pt x="46038" y="666750"/>
                </a:lnTo>
                <a:lnTo>
                  <a:pt x="36513" y="642937"/>
                </a:lnTo>
                <a:lnTo>
                  <a:pt x="33338" y="609600"/>
                </a:lnTo>
                <a:lnTo>
                  <a:pt x="33338" y="571500"/>
                </a:lnTo>
                <a:lnTo>
                  <a:pt x="33338" y="533400"/>
                </a:lnTo>
                <a:lnTo>
                  <a:pt x="36513" y="496887"/>
                </a:lnTo>
                <a:lnTo>
                  <a:pt x="46038" y="463550"/>
                </a:lnTo>
                <a:lnTo>
                  <a:pt x="71438" y="406400"/>
                </a:lnTo>
                <a:lnTo>
                  <a:pt x="85725" y="379412"/>
                </a:lnTo>
                <a:lnTo>
                  <a:pt x="103188" y="349250"/>
                </a:lnTo>
                <a:lnTo>
                  <a:pt x="122238" y="319087"/>
                </a:lnTo>
                <a:lnTo>
                  <a:pt x="141288" y="292100"/>
                </a:lnTo>
                <a:lnTo>
                  <a:pt x="160338" y="265112"/>
                </a:lnTo>
                <a:lnTo>
                  <a:pt x="179388" y="234950"/>
                </a:lnTo>
                <a:lnTo>
                  <a:pt x="198438" y="204787"/>
                </a:lnTo>
                <a:lnTo>
                  <a:pt x="217488" y="177800"/>
                </a:lnTo>
                <a:lnTo>
                  <a:pt x="234950" y="149225"/>
                </a:lnTo>
                <a:lnTo>
                  <a:pt x="249238" y="114300"/>
                </a:lnTo>
                <a:lnTo>
                  <a:pt x="260350" y="77787"/>
                </a:lnTo>
                <a:lnTo>
                  <a:pt x="268288" y="44450"/>
                </a:lnTo>
                <a:lnTo>
                  <a:pt x="274638" y="127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4" name="Freeform 33"/>
          <p:cNvSpPr/>
          <p:nvPr/>
        </p:nvSpPr>
        <p:spPr>
          <a:xfrm>
            <a:off x="7962311" y="4967138"/>
            <a:ext cx="71438" cy="474018"/>
          </a:xfrm>
          <a:custGeom>
            <a:avLst/>
            <a:gdLst/>
            <a:ahLst/>
            <a:cxnLst/>
            <a:rect l="0" t="0" r="0" b="0"/>
            <a:pathLst>
              <a:path w="101601" h="622301">
                <a:moveTo>
                  <a:pt x="101600" y="0"/>
                </a:moveTo>
                <a:lnTo>
                  <a:pt x="88900" y="77787"/>
                </a:lnTo>
                <a:lnTo>
                  <a:pt x="50800" y="311150"/>
                </a:lnTo>
                <a:lnTo>
                  <a:pt x="12700" y="544512"/>
                </a:lnTo>
                <a:lnTo>
                  <a:pt x="0" y="6223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5" name="Freeform 34"/>
          <p:cNvSpPr/>
          <p:nvPr/>
        </p:nvSpPr>
        <p:spPr>
          <a:xfrm>
            <a:off x="6363893" y="3090416"/>
            <a:ext cx="212081" cy="628800"/>
          </a:xfrm>
          <a:custGeom>
            <a:avLst/>
            <a:gdLst/>
            <a:ahLst/>
            <a:cxnLst/>
            <a:rect l="0" t="0" r="0" b="0"/>
            <a:pathLst>
              <a:path w="301626" h="825501">
                <a:moveTo>
                  <a:pt x="177800" y="25400"/>
                </a:moveTo>
                <a:lnTo>
                  <a:pt x="155575" y="34925"/>
                </a:lnTo>
                <a:lnTo>
                  <a:pt x="88900" y="63500"/>
                </a:lnTo>
                <a:lnTo>
                  <a:pt x="22225" y="98425"/>
                </a:lnTo>
                <a:lnTo>
                  <a:pt x="0" y="127000"/>
                </a:lnTo>
                <a:lnTo>
                  <a:pt x="1587" y="150812"/>
                </a:lnTo>
                <a:lnTo>
                  <a:pt x="6350" y="171450"/>
                </a:lnTo>
                <a:lnTo>
                  <a:pt x="15875" y="190500"/>
                </a:lnTo>
                <a:lnTo>
                  <a:pt x="31750" y="209550"/>
                </a:lnTo>
                <a:lnTo>
                  <a:pt x="52387" y="227012"/>
                </a:lnTo>
                <a:lnTo>
                  <a:pt x="76200" y="241300"/>
                </a:lnTo>
                <a:lnTo>
                  <a:pt x="101600" y="252412"/>
                </a:lnTo>
                <a:lnTo>
                  <a:pt x="127000" y="260350"/>
                </a:lnTo>
                <a:lnTo>
                  <a:pt x="152400" y="268287"/>
                </a:lnTo>
                <a:lnTo>
                  <a:pt x="177800" y="279400"/>
                </a:lnTo>
                <a:lnTo>
                  <a:pt x="201612" y="293687"/>
                </a:lnTo>
                <a:lnTo>
                  <a:pt x="222250" y="311150"/>
                </a:lnTo>
                <a:lnTo>
                  <a:pt x="239712" y="330200"/>
                </a:lnTo>
                <a:lnTo>
                  <a:pt x="254000" y="349250"/>
                </a:lnTo>
                <a:lnTo>
                  <a:pt x="266700" y="373062"/>
                </a:lnTo>
                <a:lnTo>
                  <a:pt x="279400" y="406400"/>
                </a:lnTo>
                <a:lnTo>
                  <a:pt x="288925" y="439737"/>
                </a:lnTo>
                <a:lnTo>
                  <a:pt x="292100" y="463550"/>
                </a:lnTo>
                <a:lnTo>
                  <a:pt x="298450" y="520700"/>
                </a:lnTo>
                <a:lnTo>
                  <a:pt x="301625" y="558800"/>
                </a:lnTo>
                <a:lnTo>
                  <a:pt x="298450" y="596900"/>
                </a:lnTo>
                <a:lnTo>
                  <a:pt x="292100" y="635000"/>
                </a:lnTo>
                <a:lnTo>
                  <a:pt x="285750" y="673100"/>
                </a:lnTo>
                <a:lnTo>
                  <a:pt x="277812" y="706437"/>
                </a:lnTo>
                <a:lnTo>
                  <a:pt x="266700" y="730250"/>
                </a:lnTo>
                <a:lnTo>
                  <a:pt x="252412" y="749300"/>
                </a:lnTo>
                <a:lnTo>
                  <a:pt x="234950" y="768350"/>
                </a:lnTo>
                <a:lnTo>
                  <a:pt x="190500" y="806450"/>
                </a:lnTo>
                <a:lnTo>
                  <a:pt x="166687" y="820737"/>
                </a:lnTo>
                <a:lnTo>
                  <a:pt x="146050" y="825500"/>
                </a:lnTo>
                <a:lnTo>
                  <a:pt x="128587" y="822325"/>
                </a:lnTo>
                <a:lnTo>
                  <a:pt x="114300" y="812800"/>
                </a:lnTo>
                <a:lnTo>
                  <a:pt x="101600" y="796925"/>
                </a:lnTo>
                <a:lnTo>
                  <a:pt x="88900" y="774700"/>
                </a:lnTo>
                <a:lnTo>
                  <a:pt x="63500" y="717550"/>
                </a:lnTo>
                <a:lnTo>
                  <a:pt x="55562" y="684212"/>
                </a:lnTo>
                <a:lnTo>
                  <a:pt x="57150" y="647700"/>
                </a:lnTo>
                <a:lnTo>
                  <a:pt x="63500" y="609600"/>
                </a:lnTo>
                <a:lnTo>
                  <a:pt x="69850" y="571500"/>
                </a:lnTo>
                <a:lnTo>
                  <a:pt x="77787" y="536575"/>
                </a:lnTo>
                <a:lnTo>
                  <a:pt x="88900" y="508000"/>
                </a:lnTo>
                <a:lnTo>
                  <a:pt x="101600" y="479425"/>
                </a:lnTo>
                <a:lnTo>
                  <a:pt x="114300" y="444500"/>
                </a:lnTo>
                <a:lnTo>
                  <a:pt x="127000" y="407987"/>
                </a:lnTo>
                <a:lnTo>
                  <a:pt x="139700" y="374650"/>
                </a:lnTo>
                <a:lnTo>
                  <a:pt x="152400" y="341312"/>
                </a:lnTo>
                <a:lnTo>
                  <a:pt x="165100" y="304800"/>
                </a:lnTo>
                <a:lnTo>
                  <a:pt x="177800" y="269875"/>
                </a:lnTo>
                <a:lnTo>
                  <a:pt x="190500" y="241300"/>
                </a:lnTo>
                <a:lnTo>
                  <a:pt x="215900" y="184150"/>
                </a:lnTo>
                <a:lnTo>
                  <a:pt x="225425" y="153987"/>
                </a:lnTo>
                <a:lnTo>
                  <a:pt x="228600" y="127000"/>
                </a:lnTo>
                <a:lnTo>
                  <a:pt x="227012" y="100012"/>
                </a:lnTo>
                <a:lnTo>
                  <a:pt x="222250" y="69850"/>
                </a:lnTo>
                <a:lnTo>
                  <a:pt x="212725" y="41275"/>
                </a:lnTo>
                <a:lnTo>
                  <a:pt x="196850" y="19050"/>
                </a:lnTo>
                <a:lnTo>
                  <a:pt x="177800" y="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6" name="Freeform 35"/>
          <p:cNvSpPr/>
          <p:nvPr/>
        </p:nvSpPr>
        <p:spPr>
          <a:xfrm>
            <a:off x="6158517" y="3719214"/>
            <a:ext cx="8931" cy="174130"/>
          </a:xfrm>
          <a:custGeom>
            <a:avLst/>
            <a:gdLst/>
            <a:ahLst/>
            <a:cxnLst/>
            <a:rect l="0" t="0" r="0" b="0"/>
            <a:pathLst>
              <a:path w="12701" h="228601">
                <a:moveTo>
                  <a:pt x="12700" y="0"/>
                </a:moveTo>
                <a:lnTo>
                  <a:pt x="11112" y="28575"/>
                </a:lnTo>
                <a:lnTo>
                  <a:pt x="6350" y="114300"/>
                </a:lnTo>
                <a:lnTo>
                  <a:pt x="1587" y="200025"/>
                </a:lnTo>
                <a:lnTo>
                  <a:pt x="0" y="2286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7" name="Freeform 36"/>
          <p:cNvSpPr/>
          <p:nvPr/>
        </p:nvSpPr>
        <p:spPr>
          <a:xfrm>
            <a:off x="6033492" y="3196848"/>
            <a:ext cx="187524" cy="435323"/>
          </a:xfrm>
          <a:custGeom>
            <a:avLst/>
            <a:gdLst/>
            <a:ahLst/>
            <a:cxnLst/>
            <a:rect l="0" t="0" r="0" b="0"/>
            <a:pathLst>
              <a:path w="266701" h="571501">
                <a:moveTo>
                  <a:pt x="266700" y="0"/>
                </a:moveTo>
                <a:lnTo>
                  <a:pt x="236537" y="4762"/>
                </a:lnTo>
                <a:lnTo>
                  <a:pt x="146050" y="19050"/>
                </a:lnTo>
                <a:lnTo>
                  <a:pt x="52387" y="39687"/>
                </a:lnTo>
                <a:lnTo>
                  <a:pt x="12700" y="63500"/>
                </a:lnTo>
                <a:lnTo>
                  <a:pt x="3175" y="90487"/>
                </a:lnTo>
                <a:lnTo>
                  <a:pt x="0" y="120650"/>
                </a:lnTo>
                <a:lnTo>
                  <a:pt x="1587" y="153987"/>
                </a:lnTo>
                <a:lnTo>
                  <a:pt x="6350" y="190500"/>
                </a:lnTo>
                <a:lnTo>
                  <a:pt x="14287" y="223837"/>
                </a:lnTo>
                <a:lnTo>
                  <a:pt x="25400" y="247650"/>
                </a:lnTo>
                <a:lnTo>
                  <a:pt x="39687" y="261937"/>
                </a:lnTo>
                <a:lnTo>
                  <a:pt x="57150" y="266700"/>
                </a:lnTo>
                <a:lnTo>
                  <a:pt x="95250" y="266700"/>
                </a:lnTo>
                <a:lnTo>
                  <a:pt x="114300" y="261937"/>
                </a:lnTo>
                <a:lnTo>
                  <a:pt x="133350" y="247650"/>
                </a:lnTo>
                <a:lnTo>
                  <a:pt x="152400" y="223837"/>
                </a:lnTo>
                <a:lnTo>
                  <a:pt x="171450" y="190500"/>
                </a:lnTo>
                <a:lnTo>
                  <a:pt x="188912" y="153987"/>
                </a:lnTo>
                <a:lnTo>
                  <a:pt x="203200" y="120650"/>
                </a:lnTo>
                <a:lnTo>
                  <a:pt x="228600" y="63500"/>
                </a:lnTo>
                <a:lnTo>
                  <a:pt x="247650" y="19050"/>
                </a:lnTo>
                <a:lnTo>
                  <a:pt x="252412" y="11112"/>
                </a:lnTo>
                <a:lnTo>
                  <a:pt x="254000" y="25400"/>
                </a:lnTo>
                <a:lnTo>
                  <a:pt x="254000" y="88900"/>
                </a:lnTo>
                <a:lnTo>
                  <a:pt x="254000" y="130175"/>
                </a:lnTo>
                <a:lnTo>
                  <a:pt x="254000" y="177800"/>
                </a:lnTo>
                <a:lnTo>
                  <a:pt x="254000" y="225425"/>
                </a:lnTo>
                <a:lnTo>
                  <a:pt x="254000" y="266700"/>
                </a:lnTo>
                <a:lnTo>
                  <a:pt x="254000" y="304800"/>
                </a:lnTo>
                <a:lnTo>
                  <a:pt x="254000" y="342900"/>
                </a:lnTo>
                <a:lnTo>
                  <a:pt x="254000" y="381000"/>
                </a:lnTo>
                <a:lnTo>
                  <a:pt x="254000" y="419100"/>
                </a:lnTo>
                <a:lnTo>
                  <a:pt x="254000" y="457200"/>
                </a:lnTo>
                <a:lnTo>
                  <a:pt x="254000" y="495300"/>
                </a:lnTo>
                <a:lnTo>
                  <a:pt x="254000" y="552450"/>
                </a:lnTo>
                <a:lnTo>
                  <a:pt x="254000" y="5715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8" name="Freeform 37"/>
          <p:cNvSpPr/>
          <p:nvPr/>
        </p:nvSpPr>
        <p:spPr>
          <a:xfrm>
            <a:off x="5660677" y="3632155"/>
            <a:ext cx="95994" cy="203151"/>
          </a:xfrm>
          <a:custGeom>
            <a:avLst/>
            <a:gdLst/>
            <a:ahLst/>
            <a:cxnLst/>
            <a:rect l="0" t="0" r="0" b="0"/>
            <a:pathLst>
              <a:path w="136526" h="266701">
                <a:moveTo>
                  <a:pt x="60325" y="0"/>
                </a:moveTo>
                <a:lnTo>
                  <a:pt x="53975" y="23812"/>
                </a:lnTo>
                <a:lnTo>
                  <a:pt x="34925" y="95250"/>
                </a:lnTo>
                <a:lnTo>
                  <a:pt x="14287" y="171450"/>
                </a:lnTo>
                <a:lnTo>
                  <a:pt x="3175" y="209550"/>
                </a:lnTo>
                <a:lnTo>
                  <a:pt x="0" y="228600"/>
                </a:lnTo>
                <a:lnTo>
                  <a:pt x="3175" y="247650"/>
                </a:lnTo>
                <a:lnTo>
                  <a:pt x="12700" y="261937"/>
                </a:lnTo>
                <a:lnTo>
                  <a:pt x="28575" y="266700"/>
                </a:lnTo>
                <a:lnTo>
                  <a:pt x="47625" y="263525"/>
                </a:lnTo>
                <a:lnTo>
                  <a:pt x="66675" y="254000"/>
                </a:lnTo>
                <a:lnTo>
                  <a:pt x="87312" y="242887"/>
                </a:lnTo>
                <a:lnTo>
                  <a:pt x="111125" y="234950"/>
                </a:lnTo>
                <a:lnTo>
                  <a:pt x="136525" y="2286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39" name="Freeform 38"/>
          <p:cNvSpPr/>
          <p:nvPr/>
        </p:nvSpPr>
        <p:spPr>
          <a:xfrm>
            <a:off x="5810260" y="3719214"/>
            <a:ext cx="1" cy="290216"/>
          </a:xfrm>
          <a:custGeom>
            <a:avLst/>
            <a:gdLst/>
            <a:ahLst/>
            <a:cxnLst/>
            <a:rect l="0" t="0" r="0" b="0"/>
            <a:pathLst>
              <a:path w="1" h="381001">
                <a:moveTo>
                  <a:pt x="0" y="0"/>
                </a:moveTo>
                <a:lnTo>
                  <a:pt x="0" y="38100"/>
                </a:lnTo>
                <a:lnTo>
                  <a:pt x="0" y="152400"/>
                </a:lnTo>
                <a:lnTo>
                  <a:pt x="0" y="276225"/>
                </a:lnTo>
                <a:lnTo>
                  <a:pt x="0" y="342900"/>
                </a:lnTo>
                <a:lnTo>
                  <a:pt x="0" y="3810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0" name="Freeform 39"/>
          <p:cNvSpPr/>
          <p:nvPr/>
        </p:nvSpPr>
        <p:spPr>
          <a:xfrm>
            <a:off x="5408424" y="3167806"/>
            <a:ext cx="1" cy="406302"/>
          </a:xfrm>
          <a:custGeom>
            <a:avLst/>
            <a:gdLst/>
            <a:ahLst/>
            <a:cxnLst/>
            <a:rect l="0" t="0" r="0" b="0"/>
            <a:pathLst>
              <a:path w="1" h="533401">
                <a:moveTo>
                  <a:pt x="0" y="0"/>
                </a:moveTo>
                <a:lnTo>
                  <a:pt x="0" y="66675"/>
                </a:lnTo>
                <a:lnTo>
                  <a:pt x="0" y="266700"/>
                </a:lnTo>
                <a:lnTo>
                  <a:pt x="0" y="466725"/>
                </a:lnTo>
                <a:lnTo>
                  <a:pt x="0" y="5334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1" name="Freeform 40"/>
          <p:cNvSpPr/>
          <p:nvPr/>
        </p:nvSpPr>
        <p:spPr>
          <a:xfrm>
            <a:off x="5660677" y="3109783"/>
            <a:ext cx="221010" cy="348259"/>
          </a:xfrm>
          <a:custGeom>
            <a:avLst/>
            <a:gdLst/>
            <a:ahLst/>
            <a:cxnLst/>
            <a:rect l="0" t="0" r="0" b="0"/>
            <a:pathLst>
              <a:path w="314326" h="457201">
                <a:moveTo>
                  <a:pt x="85725" y="0"/>
                </a:moveTo>
                <a:lnTo>
                  <a:pt x="77787" y="34925"/>
                </a:lnTo>
                <a:lnTo>
                  <a:pt x="53975" y="139700"/>
                </a:lnTo>
                <a:lnTo>
                  <a:pt x="28575" y="252412"/>
                </a:lnTo>
                <a:lnTo>
                  <a:pt x="15875" y="311150"/>
                </a:lnTo>
                <a:lnTo>
                  <a:pt x="9525" y="344487"/>
                </a:lnTo>
                <a:lnTo>
                  <a:pt x="3175" y="381000"/>
                </a:lnTo>
                <a:lnTo>
                  <a:pt x="0" y="414337"/>
                </a:lnTo>
                <a:lnTo>
                  <a:pt x="3175" y="438150"/>
                </a:lnTo>
                <a:lnTo>
                  <a:pt x="12700" y="452437"/>
                </a:lnTo>
                <a:lnTo>
                  <a:pt x="28575" y="457200"/>
                </a:lnTo>
                <a:lnTo>
                  <a:pt x="73025" y="457200"/>
                </a:lnTo>
                <a:lnTo>
                  <a:pt x="98425" y="454025"/>
                </a:lnTo>
                <a:lnTo>
                  <a:pt x="123825" y="444500"/>
                </a:lnTo>
                <a:lnTo>
                  <a:pt x="149225" y="433387"/>
                </a:lnTo>
                <a:lnTo>
                  <a:pt x="174625" y="425450"/>
                </a:lnTo>
                <a:lnTo>
                  <a:pt x="231775" y="406400"/>
                </a:lnTo>
                <a:lnTo>
                  <a:pt x="288925" y="387350"/>
                </a:lnTo>
                <a:lnTo>
                  <a:pt x="314325" y="3810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2" name="Freeform 41"/>
          <p:cNvSpPr/>
          <p:nvPr/>
        </p:nvSpPr>
        <p:spPr>
          <a:xfrm>
            <a:off x="5828109" y="3254875"/>
            <a:ext cx="17860" cy="348259"/>
          </a:xfrm>
          <a:custGeom>
            <a:avLst/>
            <a:gdLst/>
            <a:ahLst/>
            <a:cxnLst/>
            <a:rect l="0" t="0" r="0" b="0"/>
            <a:pathLst>
              <a:path w="25401" h="457201">
                <a:moveTo>
                  <a:pt x="0" y="0"/>
                </a:moveTo>
                <a:lnTo>
                  <a:pt x="3175" y="57150"/>
                </a:lnTo>
                <a:lnTo>
                  <a:pt x="12700" y="228600"/>
                </a:lnTo>
                <a:lnTo>
                  <a:pt x="22225" y="400050"/>
                </a:lnTo>
                <a:lnTo>
                  <a:pt x="25400" y="4572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3" name="Freeform 42"/>
          <p:cNvSpPr/>
          <p:nvPr/>
        </p:nvSpPr>
        <p:spPr>
          <a:xfrm>
            <a:off x="6348270" y="3895783"/>
            <a:ext cx="328167" cy="600987"/>
          </a:xfrm>
          <a:custGeom>
            <a:avLst/>
            <a:gdLst/>
            <a:ahLst/>
            <a:cxnLst/>
            <a:rect l="0" t="0" r="0" b="0"/>
            <a:pathLst>
              <a:path w="466726" h="788988">
                <a:moveTo>
                  <a:pt x="238125" y="34925"/>
                </a:moveTo>
                <a:lnTo>
                  <a:pt x="265112" y="49212"/>
                </a:lnTo>
                <a:lnTo>
                  <a:pt x="346075" y="92075"/>
                </a:lnTo>
                <a:lnTo>
                  <a:pt x="428625" y="144462"/>
                </a:lnTo>
                <a:lnTo>
                  <a:pt x="460375" y="187325"/>
                </a:lnTo>
                <a:lnTo>
                  <a:pt x="465137" y="222250"/>
                </a:lnTo>
                <a:lnTo>
                  <a:pt x="466725" y="250825"/>
                </a:lnTo>
                <a:lnTo>
                  <a:pt x="466725" y="314325"/>
                </a:lnTo>
                <a:lnTo>
                  <a:pt x="466725" y="350837"/>
                </a:lnTo>
                <a:lnTo>
                  <a:pt x="466725" y="384175"/>
                </a:lnTo>
                <a:lnTo>
                  <a:pt x="465137" y="417512"/>
                </a:lnTo>
                <a:lnTo>
                  <a:pt x="460375" y="454025"/>
                </a:lnTo>
                <a:lnTo>
                  <a:pt x="452437" y="488950"/>
                </a:lnTo>
                <a:lnTo>
                  <a:pt x="441325" y="517525"/>
                </a:lnTo>
                <a:lnTo>
                  <a:pt x="430212" y="544512"/>
                </a:lnTo>
                <a:lnTo>
                  <a:pt x="422275" y="574675"/>
                </a:lnTo>
                <a:lnTo>
                  <a:pt x="412750" y="604837"/>
                </a:lnTo>
                <a:lnTo>
                  <a:pt x="396875" y="631825"/>
                </a:lnTo>
                <a:lnTo>
                  <a:pt x="365125" y="676275"/>
                </a:lnTo>
                <a:lnTo>
                  <a:pt x="339725" y="714375"/>
                </a:lnTo>
                <a:lnTo>
                  <a:pt x="325437" y="731837"/>
                </a:lnTo>
                <a:lnTo>
                  <a:pt x="307975" y="746125"/>
                </a:lnTo>
                <a:lnTo>
                  <a:pt x="263525" y="777875"/>
                </a:lnTo>
                <a:lnTo>
                  <a:pt x="239712" y="788987"/>
                </a:lnTo>
                <a:lnTo>
                  <a:pt x="219075" y="784225"/>
                </a:lnTo>
                <a:lnTo>
                  <a:pt x="200025" y="773112"/>
                </a:lnTo>
                <a:lnTo>
                  <a:pt x="180975" y="765175"/>
                </a:lnTo>
                <a:lnTo>
                  <a:pt x="161925" y="755650"/>
                </a:lnTo>
                <a:lnTo>
                  <a:pt x="142875" y="739775"/>
                </a:lnTo>
                <a:lnTo>
                  <a:pt x="104775" y="701675"/>
                </a:lnTo>
                <a:lnTo>
                  <a:pt x="87312" y="677862"/>
                </a:lnTo>
                <a:lnTo>
                  <a:pt x="73025" y="644525"/>
                </a:lnTo>
                <a:lnTo>
                  <a:pt x="60325" y="606425"/>
                </a:lnTo>
                <a:lnTo>
                  <a:pt x="47625" y="568325"/>
                </a:lnTo>
                <a:lnTo>
                  <a:pt x="34925" y="531812"/>
                </a:lnTo>
                <a:lnTo>
                  <a:pt x="22225" y="498475"/>
                </a:lnTo>
                <a:lnTo>
                  <a:pt x="12700" y="465137"/>
                </a:lnTo>
                <a:lnTo>
                  <a:pt x="9525" y="428625"/>
                </a:lnTo>
                <a:lnTo>
                  <a:pt x="7937" y="390525"/>
                </a:lnTo>
                <a:lnTo>
                  <a:pt x="3175" y="352425"/>
                </a:lnTo>
                <a:lnTo>
                  <a:pt x="0" y="317500"/>
                </a:lnTo>
                <a:lnTo>
                  <a:pt x="3175" y="288925"/>
                </a:lnTo>
                <a:lnTo>
                  <a:pt x="9525" y="260350"/>
                </a:lnTo>
                <a:lnTo>
                  <a:pt x="15875" y="225425"/>
                </a:lnTo>
                <a:lnTo>
                  <a:pt x="23812" y="188912"/>
                </a:lnTo>
                <a:lnTo>
                  <a:pt x="34925" y="155575"/>
                </a:lnTo>
                <a:lnTo>
                  <a:pt x="60325" y="98425"/>
                </a:lnTo>
                <a:lnTo>
                  <a:pt x="74612" y="76200"/>
                </a:lnTo>
                <a:lnTo>
                  <a:pt x="92075" y="60325"/>
                </a:lnTo>
                <a:lnTo>
                  <a:pt x="136525" y="28575"/>
                </a:lnTo>
                <a:lnTo>
                  <a:pt x="161925" y="12700"/>
                </a:lnTo>
                <a:lnTo>
                  <a:pt x="187325" y="3175"/>
                </a:lnTo>
                <a:lnTo>
                  <a:pt x="212725" y="0"/>
                </a:lnTo>
                <a:lnTo>
                  <a:pt x="238125" y="3175"/>
                </a:lnTo>
                <a:lnTo>
                  <a:pt x="263525" y="9525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4" name="Freeform 43"/>
          <p:cNvSpPr/>
          <p:nvPr/>
        </p:nvSpPr>
        <p:spPr>
          <a:xfrm>
            <a:off x="6053585" y="3864326"/>
            <a:ext cx="158502" cy="645729"/>
          </a:xfrm>
          <a:custGeom>
            <a:avLst/>
            <a:gdLst/>
            <a:ahLst/>
            <a:cxnLst/>
            <a:rect l="0" t="0" r="0" b="0"/>
            <a:pathLst>
              <a:path w="225426" h="847726">
                <a:moveTo>
                  <a:pt x="187325" y="76200"/>
                </a:moveTo>
                <a:lnTo>
                  <a:pt x="166687" y="87312"/>
                </a:lnTo>
                <a:lnTo>
                  <a:pt x="104775" y="120650"/>
                </a:lnTo>
                <a:lnTo>
                  <a:pt x="42862" y="161925"/>
                </a:lnTo>
                <a:lnTo>
                  <a:pt x="22225" y="196850"/>
                </a:lnTo>
                <a:lnTo>
                  <a:pt x="25400" y="230187"/>
                </a:lnTo>
                <a:lnTo>
                  <a:pt x="34925" y="266700"/>
                </a:lnTo>
                <a:lnTo>
                  <a:pt x="47625" y="301625"/>
                </a:lnTo>
                <a:lnTo>
                  <a:pt x="60325" y="330200"/>
                </a:lnTo>
                <a:lnTo>
                  <a:pt x="74612" y="357187"/>
                </a:lnTo>
                <a:lnTo>
                  <a:pt x="92075" y="387350"/>
                </a:lnTo>
                <a:lnTo>
                  <a:pt x="109537" y="417512"/>
                </a:lnTo>
                <a:lnTo>
                  <a:pt x="123825" y="444500"/>
                </a:lnTo>
                <a:lnTo>
                  <a:pt x="149225" y="501650"/>
                </a:lnTo>
                <a:lnTo>
                  <a:pt x="161925" y="534987"/>
                </a:lnTo>
                <a:lnTo>
                  <a:pt x="174625" y="571500"/>
                </a:lnTo>
                <a:lnTo>
                  <a:pt x="185737" y="606425"/>
                </a:lnTo>
                <a:lnTo>
                  <a:pt x="193675" y="635000"/>
                </a:lnTo>
                <a:lnTo>
                  <a:pt x="198437" y="661987"/>
                </a:lnTo>
                <a:lnTo>
                  <a:pt x="200025" y="692150"/>
                </a:lnTo>
                <a:lnTo>
                  <a:pt x="198437" y="725487"/>
                </a:lnTo>
                <a:lnTo>
                  <a:pt x="193675" y="762000"/>
                </a:lnTo>
                <a:lnTo>
                  <a:pt x="185737" y="795337"/>
                </a:lnTo>
                <a:lnTo>
                  <a:pt x="174625" y="819150"/>
                </a:lnTo>
                <a:lnTo>
                  <a:pt x="160337" y="835025"/>
                </a:lnTo>
                <a:lnTo>
                  <a:pt x="142875" y="844550"/>
                </a:lnTo>
                <a:lnTo>
                  <a:pt x="123825" y="847725"/>
                </a:lnTo>
                <a:lnTo>
                  <a:pt x="104775" y="844550"/>
                </a:lnTo>
                <a:lnTo>
                  <a:pt x="84137" y="835025"/>
                </a:lnTo>
                <a:lnTo>
                  <a:pt x="60325" y="819150"/>
                </a:lnTo>
                <a:lnTo>
                  <a:pt x="38100" y="800100"/>
                </a:lnTo>
                <a:lnTo>
                  <a:pt x="22225" y="781050"/>
                </a:lnTo>
                <a:lnTo>
                  <a:pt x="11112" y="754062"/>
                </a:lnTo>
                <a:lnTo>
                  <a:pt x="3175" y="711200"/>
                </a:lnTo>
                <a:lnTo>
                  <a:pt x="0" y="663575"/>
                </a:lnTo>
                <a:lnTo>
                  <a:pt x="3175" y="622300"/>
                </a:lnTo>
                <a:lnTo>
                  <a:pt x="11112" y="587375"/>
                </a:lnTo>
                <a:lnTo>
                  <a:pt x="22225" y="558800"/>
                </a:lnTo>
                <a:lnTo>
                  <a:pt x="34925" y="530225"/>
                </a:lnTo>
                <a:lnTo>
                  <a:pt x="47625" y="495300"/>
                </a:lnTo>
                <a:lnTo>
                  <a:pt x="61912" y="461962"/>
                </a:lnTo>
                <a:lnTo>
                  <a:pt x="79375" y="438150"/>
                </a:lnTo>
                <a:lnTo>
                  <a:pt x="117475" y="400050"/>
                </a:lnTo>
                <a:lnTo>
                  <a:pt x="136525" y="377825"/>
                </a:lnTo>
                <a:lnTo>
                  <a:pt x="155575" y="349250"/>
                </a:lnTo>
                <a:lnTo>
                  <a:pt x="174625" y="319087"/>
                </a:lnTo>
                <a:lnTo>
                  <a:pt x="193675" y="292100"/>
                </a:lnTo>
                <a:lnTo>
                  <a:pt x="209550" y="263525"/>
                </a:lnTo>
                <a:lnTo>
                  <a:pt x="219075" y="228600"/>
                </a:lnTo>
                <a:lnTo>
                  <a:pt x="223837" y="190500"/>
                </a:lnTo>
                <a:lnTo>
                  <a:pt x="225425" y="152400"/>
                </a:lnTo>
                <a:lnTo>
                  <a:pt x="222250" y="119062"/>
                </a:lnTo>
                <a:lnTo>
                  <a:pt x="212725" y="95250"/>
                </a:lnTo>
                <a:lnTo>
                  <a:pt x="198437" y="76200"/>
                </a:lnTo>
                <a:lnTo>
                  <a:pt x="180975" y="57150"/>
                </a:lnTo>
                <a:lnTo>
                  <a:pt x="142875" y="19050"/>
                </a:lnTo>
                <a:lnTo>
                  <a:pt x="123825" y="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5" name="Freeform 44"/>
          <p:cNvSpPr/>
          <p:nvPr/>
        </p:nvSpPr>
        <p:spPr>
          <a:xfrm>
            <a:off x="5819190" y="4473793"/>
            <a:ext cx="1" cy="183803"/>
          </a:xfrm>
          <a:custGeom>
            <a:avLst/>
            <a:gdLst/>
            <a:ahLst/>
            <a:cxnLst/>
            <a:rect l="0" t="0" r="0" b="0"/>
            <a:pathLst>
              <a:path w="1" h="241301">
                <a:moveTo>
                  <a:pt x="0" y="0"/>
                </a:moveTo>
                <a:lnTo>
                  <a:pt x="0" y="30162"/>
                </a:lnTo>
                <a:lnTo>
                  <a:pt x="0" y="120650"/>
                </a:lnTo>
                <a:lnTo>
                  <a:pt x="0" y="211137"/>
                </a:lnTo>
                <a:lnTo>
                  <a:pt x="0" y="2413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6" name="Freeform 45"/>
          <p:cNvSpPr/>
          <p:nvPr/>
        </p:nvSpPr>
        <p:spPr>
          <a:xfrm>
            <a:off x="5738812" y="4038471"/>
            <a:ext cx="178594" cy="464345"/>
          </a:xfrm>
          <a:custGeom>
            <a:avLst/>
            <a:gdLst/>
            <a:ahLst/>
            <a:cxnLst/>
            <a:rect l="0" t="0" r="0" b="0"/>
            <a:pathLst>
              <a:path w="254001" h="609601">
                <a:moveTo>
                  <a:pt x="228600" y="0"/>
                </a:moveTo>
                <a:lnTo>
                  <a:pt x="206375" y="0"/>
                </a:lnTo>
                <a:lnTo>
                  <a:pt x="139700" y="0"/>
                </a:lnTo>
                <a:lnTo>
                  <a:pt x="68262" y="4762"/>
                </a:lnTo>
                <a:lnTo>
                  <a:pt x="31750" y="19050"/>
                </a:lnTo>
                <a:lnTo>
                  <a:pt x="15875" y="42862"/>
                </a:lnTo>
                <a:lnTo>
                  <a:pt x="6350" y="76200"/>
                </a:lnTo>
                <a:lnTo>
                  <a:pt x="1587" y="114300"/>
                </a:lnTo>
                <a:lnTo>
                  <a:pt x="0" y="152400"/>
                </a:lnTo>
                <a:lnTo>
                  <a:pt x="3175" y="187325"/>
                </a:lnTo>
                <a:lnTo>
                  <a:pt x="12700" y="215900"/>
                </a:lnTo>
                <a:lnTo>
                  <a:pt x="38100" y="273050"/>
                </a:lnTo>
                <a:lnTo>
                  <a:pt x="52387" y="301625"/>
                </a:lnTo>
                <a:lnTo>
                  <a:pt x="69850" y="323850"/>
                </a:lnTo>
                <a:lnTo>
                  <a:pt x="88900" y="338137"/>
                </a:lnTo>
                <a:lnTo>
                  <a:pt x="107950" y="342900"/>
                </a:lnTo>
                <a:lnTo>
                  <a:pt x="127000" y="338137"/>
                </a:lnTo>
                <a:lnTo>
                  <a:pt x="146050" y="323850"/>
                </a:lnTo>
                <a:lnTo>
                  <a:pt x="165100" y="300037"/>
                </a:lnTo>
                <a:lnTo>
                  <a:pt x="184150" y="266700"/>
                </a:lnTo>
                <a:lnTo>
                  <a:pt x="200025" y="228600"/>
                </a:lnTo>
                <a:lnTo>
                  <a:pt x="209550" y="190500"/>
                </a:lnTo>
                <a:lnTo>
                  <a:pt x="215900" y="153987"/>
                </a:lnTo>
                <a:lnTo>
                  <a:pt x="222250" y="120650"/>
                </a:lnTo>
                <a:lnTo>
                  <a:pt x="227012" y="92075"/>
                </a:lnTo>
                <a:lnTo>
                  <a:pt x="228600" y="69850"/>
                </a:lnTo>
                <a:lnTo>
                  <a:pt x="228600" y="82550"/>
                </a:lnTo>
                <a:lnTo>
                  <a:pt x="228600" y="115887"/>
                </a:lnTo>
                <a:lnTo>
                  <a:pt x="228600" y="152400"/>
                </a:lnTo>
                <a:lnTo>
                  <a:pt x="228600" y="190500"/>
                </a:lnTo>
                <a:lnTo>
                  <a:pt x="228600" y="228600"/>
                </a:lnTo>
                <a:lnTo>
                  <a:pt x="230187" y="268287"/>
                </a:lnTo>
                <a:lnTo>
                  <a:pt x="234950" y="311150"/>
                </a:lnTo>
                <a:lnTo>
                  <a:pt x="239712" y="354012"/>
                </a:lnTo>
                <a:lnTo>
                  <a:pt x="241300" y="393700"/>
                </a:lnTo>
                <a:lnTo>
                  <a:pt x="242887" y="434975"/>
                </a:lnTo>
                <a:lnTo>
                  <a:pt x="247650" y="482600"/>
                </a:lnTo>
                <a:lnTo>
                  <a:pt x="252412" y="530225"/>
                </a:lnTo>
                <a:lnTo>
                  <a:pt x="254000" y="571500"/>
                </a:lnTo>
                <a:lnTo>
                  <a:pt x="254000" y="6096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7" name="Freeform 46"/>
          <p:cNvSpPr/>
          <p:nvPr/>
        </p:nvSpPr>
        <p:spPr>
          <a:xfrm>
            <a:off x="5354835" y="4473773"/>
            <a:ext cx="151806" cy="261194"/>
          </a:xfrm>
          <a:custGeom>
            <a:avLst/>
            <a:gdLst/>
            <a:ahLst/>
            <a:cxnLst/>
            <a:rect l="0" t="0" r="0" b="0"/>
            <a:pathLst>
              <a:path w="215901" h="342901">
                <a:moveTo>
                  <a:pt x="76200" y="0"/>
                </a:moveTo>
                <a:lnTo>
                  <a:pt x="68262" y="23812"/>
                </a:lnTo>
                <a:lnTo>
                  <a:pt x="44450" y="95250"/>
                </a:lnTo>
                <a:lnTo>
                  <a:pt x="19050" y="176212"/>
                </a:lnTo>
                <a:lnTo>
                  <a:pt x="6350" y="228600"/>
                </a:lnTo>
                <a:lnTo>
                  <a:pt x="0" y="285750"/>
                </a:lnTo>
                <a:lnTo>
                  <a:pt x="1587" y="304800"/>
                </a:lnTo>
                <a:lnTo>
                  <a:pt x="6350" y="323850"/>
                </a:lnTo>
                <a:lnTo>
                  <a:pt x="15875" y="338137"/>
                </a:lnTo>
                <a:lnTo>
                  <a:pt x="31750" y="342900"/>
                </a:lnTo>
                <a:lnTo>
                  <a:pt x="76200" y="342900"/>
                </a:lnTo>
                <a:lnTo>
                  <a:pt x="103187" y="339725"/>
                </a:lnTo>
                <a:lnTo>
                  <a:pt x="133350" y="330200"/>
                </a:lnTo>
                <a:lnTo>
                  <a:pt x="190500" y="311150"/>
                </a:lnTo>
                <a:lnTo>
                  <a:pt x="215900" y="3048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8" name="Freeform 47"/>
          <p:cNvSpPr/>
          <p:nvPr/>
        </p:nvSpPr>
        <p:spPr>
          <a:xfrm>
            <a:off x="5488791" y="4541490"/>
            <a:ext cx="8931" cy="377280"/>
          </a:xfrm>
          <a:custGeom>
            <a:avLst/>
            <a:gdLst/>
            <a:ahLst/>
            <a:cxnLst/>
            <a:rect l="0" t="0" r="0" b="0"/>
            <a:pathLst>
              <a:path w="12701" h="495301">
                <a:moveTo>
                  <a:pt x="0" y="0"/>
                </a:moveTo>
                <a:lnTo>
                  <a:pt x="1587" y="61912"/>
                </a:lnTo>
                <a:lnTo>
                  <a:pt x="6350" y="247650"/>
                </a:lnTo>
                <a:lnTo>
                  <a:pt x="11112" y="433387"/>
                </a:lnTo>
                <a:lnTo>
                  <a:pt x="12700" y="4953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49" name="Freeform 48"/>
          <p:cNvSpPr/>
          <p:nvPr/>
        </p:nvSpPr>
        <p:spPr>
          <a:xfrm>
            <a:off x="5033377" y="3835300"/>
            <a:ext cx="8931" cy="590104"/>
          </a:xfrm>
          <a:custGeom>
            <a:avLst/>
            <a:gdLst/>
            <a:ahLst/>
            <a:cxnLst/>
            <a:rect l="0" t="0" r="0" b="0"/>
            <a:pathLst>
              <a:path w="12701" h="774701">
                <a:moveTo>
                  <a:pt x="0" y="0"/>
                </a:moveTo>
                <a:lnTo>
                  <a:pt x="0" y="90487"/>
                </a:lnTo>
                <a:lnTo>
                  <a:pt x="0" y="361950"/>
                </a:lnTo>
                <a:lnTo>
                  <a:pt x="1587" y="639762"/>
                </a:lnTo>
                <a:lnTo>
                  <a:pt x="6350" y="749300"/>
                </a:lnTo>
                <a:lnTo>
                  <a:pt x="12700" y="7747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0" name="Freeform 49"/>
          <p:cNvSpPr/>
          <p:nvPr/>
        </p:nvSpPr>
        <p:spPr>
          <a:xfrm>
            <a:off x="5259968" y="3777259"/>
            <a:ext cx="210965" cy="413557"/>
          </a:xfrm>
          <a:custGeom>
            <a:avLst/>
            <a:gdLst/>
            <a:ahLst/>
            <a:cxnLst/>
            <a:rect l="0" t="0" r="0" b="0"/>
            <a:pathLst>
              <a:path w="300039" h="542926">
                <a:moveTo>
                  <a:pt x="160338" y="0"/>
                </a:moveTo>
                <a:lnTo>
                  <a:pt x="144463" y="49212"/>
                </a:lnTo>
                <a:lnTo>
                  <a:pt x="96838" y="196850"/>
                </a:lnTo>
                <a:lnTo>
                  <a:pt x="46038" y="352425"/>
                </a:lnTo>
                <a:lnTo>
                  <a:pt x="20638" y="425450"/>
                </a:lnTo>
                <a:lnTo>
                  <a:pt x="1588" y="482600"/>
                </a:lnTo>
                <a:lnTo>
                  <a:pt x="0" y="504825"/>
                </a:lnTo>
                <a:lnTo>
                  <a:pt x="7938" y="520700"/>
                </a:lnTo>
                <a:lnTo>
                  <a:pt x="22225" y="531812"/>
                </a:lnTo>
                <a:lnTo>
                  <a:pt x="39688" y="539750"/>
                </a:lnTo>
                <a:lnTo>
                  <a:pt x="61913" y="542925"/>
                </a:lnTo>
                <a:lnTo>
                  <a:pt x="90488" y="539750"/>
                </a:lnTo>
                <a:lnTo>
                  <a:pt x="122238" y="534987"/>
                </a:lnTo>
                <a:lnTo>
                  <a:pt x="153988" y="533400"/>
                </a:lnTo>
                <a:lnTo>
                  <a:pt x="185738" y="528637"/>
                </a:lnTo>
                <a:lnTo>
                  <a:pt x="217488" y="514350"/>
                </a:lnTo>
                <a:lnTo>
                  <a:pt x="247650" y="500062"/>
                </a:lnTo>
                <a:lnTo>
                  <a:pt x="274638" y="495300"/>
                </a:lnTo>
                <a:lnTo>
                  <a:pt x="300038" y="4953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1" name="Freeform 50"/>
          <p:cNvSpPr/>
          <p:nvPr/>
        </p:nvSpPr>
        <p:spPr>
          <a:xfrm>
            <a:off x="5453062" y="3961063"/>
            <a:ext cx="17860" cy="425649"/>
          </a:xfrm>
          <a:custGeom>
            <a:avLst/>
            <a:gdLst/>
            <a:ahLst/>
            <a:cxnLst/>
            <a:rect l="0" t="0" r="0" b="0"/>
            <a:pathLst>
              <a:path w="25401" h="558801">
                <a:moveTo>
                  <a:pt x="0" y="0"/>
                </a:moveTo>
                <a:lnTo>
                  <a:pt x="3175" y="60325"/>
                </a:lnTo>
                <a:lnTo>
                  <a:pt x="12700" y="241300"/>
                </a:lnTo>
                <a:lnTo>
                  <a:pt x="22225" y="427037"/>
                </a:lnTo>
                <a:lnTo>
                  <a:pt x="25400" y="501650"/>
                </a:lnTo>
                <a:lnTo>
                  <a:pt x="23812" y="520700"/>
                </a:lnTo>
                <a:lnTo>
                  <a:pt x="19050" y="539750"/>
                </a:lnTo>
                <a:lnTo>
                  <a:pt x="12700" y="5588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2" name="Freeform 51"/>
          <p:cNvSpPr/>
          <p:nvPr/>
        </p:nvSpPr>
        <p:spPr>
          <a:xfrm>
            <a:off x="4738698" y="3458029"/>
            <a:ext cx="1" cy="299889"/>
          </a:xfrm>
          <a:custGeom>
            <a:avLst/>
            <a:gdLst/>
            <a:ahLst/>
            <a:cxnLst/>
            <a:rect l="0" t="0" r="0" b="0"/>
            <a:pathLst>
              <a:path w="1" h="393701">
                <a:moveTo>
                  <a:pt x="0" y="0"/>
                </a:moveTo>
                <a:lnTo>
                  <a:pt x="0" y="49212"/>
                </a:lnTo>
                <a:lnTo>
                  <a:pt x="0" y="196850"/>
                </a:lnTo>
                <a:lnTo>
                  <a:pt x="0" y="344487"/>
                </a:lnTo>
                <a:lnTo>
                  <a:pt x="0" y="3937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3" name="Freeform 52"/>
          <p:cNvSpPr/>
          <p:nvPr/>
        </p:nvSpPr>
        <p:spPr>
          <a:xfrm>
            <a:off x="4542239" y="3612804"/>
            <a:ext cx="321470" cy="116087"/>
          </a:xfrm>
          <a:custGeom>
            <a:avLst/>
            <a:gdLst/>
            <a:ahLst/>
            <a:cxnLst/>
            <a:rect l="0" t="0" r="0" b="0"/>
            <a:pathLst>
              <a:path w="457201" h="152401">
                <a:moveTo>
                  <a:pt x="457200" y="0"/>
                </a:moveTo>
                <a:lnTo>
                  <a:pt x="400050" y="19050"/>
                </a:lnTo>
                <a:lnTo>
                  <a:pt x="228600" y="76200"/>
                </a:lnTo>
                <a:lnTo>
                  <a:pt x="57150" y="133350"/>
                </a:lnTo>
                <a:lnTo>
                  <a:pt x="0" y="1524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4" name="Freeform 53"/>
          <p:cNvSpPr/>
          <p:nvPr/>
        </p:nvSpPr>
        <p:spPr>
          <a:xfrm>
            <a:off x="4631542" y="4647902"/>
            <a:ext cx="2152055" cy="67718"/>
          </a:xfrm>
          <a:custGeom>
            <a:avLst/>
            <a:gdLst/>
            <a:ahLst/>
            <a:cxnLst/>
            <a:rect l="0" t="0" r="0" b="0"/>
            <a:pathLst>
              <a:path w="3060701" h="88901">
                <a:moveTo>
                  <a:pt x="3060700" y="38100"/>
                </a:moveTo>
                <a:lnTo>
                  <a:pt x="2962275" y="38100"/>
                </a:lnTo>
                <a:lnTo>
                  <a:pt x="2667000" y="38100"/>
                </a:lnTo>
                <a:lnTo>
                  <a:pt x="2360612" y="38100"/>
                </a:lnTo>
                <a:lnTo>
                  <a:pt x="2228850" y="38100"/>
                </a:lnTo>
                <a:lnTo>
                  <a:pt x="2184400" y="38100"/>
                </a:lnTo>
                <a:lnTo>
                  <a:pt x="2139950" y="38100"/>
                </a:lnTo>
                <a:lnTo>
                  <a:pt x="2093912" y="38100"/>
                </a:lnTo>
                <a:lnTo>
                  <a:pt x="2044700" y="38100"/>
                </a:lnTo>
                <a:lnTo>
                  <a:pt x="1993900" y="38100"/>
                </a:lnTo>
                <a:lnTo>
                  <a:pt x="1943100" y="38100"/>
                </a:lnTo>
                <a:lnTo>
                  <a:pt x="1892300" y="34925"/>
                </a:lnTo>
                <a:lnTo>
                  <a:pt x="1841500" y="25400"/>
                </a:lnTo>
                <a:lnTo>
                  <a:pt x="1790700" y="14287"/>
                </a:lnTo>
                <a:lnTo>
                  <a:pt x="1739900" y="6350"/>
                </a:lnTo>
                <a:lnTo>
                  <a:pt x="1687512" y="1587"/>
                </a:lnTo>
                <a:lnTo>
                  <a:pt x="1631950" y="0"/>
                </a:lnTo>
                <a:lnTo>
                  <a:pt x="1576387" y="0"/>
                </a:lnTo>
                <a:lnTo>
                  <a:pt x="1524000" y="0"/>
                </a:lnTo>
                <a:lnTo>
                  <a:pt x="1471612" y="0"/>
                </a:lnTo>
                <a:lnTo>
                  <a:pt x="1416050" y="0"/>
                </a:lnTo>
                <a:lnTo>
                  <a:pt x="1360487" y="0"/>
                </a:lnTo>
                <a:lnTo>
                  <a:pt x="1308100" y="0"/>
                </a:lnTo>
                <a:lnTo>
                  <a:pt x="1255712" y="0"/>
                </a:lnTo>
                <a:lnTo>
                  <a:pt x="1200150" y="0"/>
                </a:lnTo>
                <a:lnTo>
                  <a:pt x="1143000" y="0"/>
                </a:lnTo>
                <a:lnTo>
                  <a:pt x="1085850" y="0"/>
                </a:lnTo>
                <a:lnTo>
                  <a:pt x="1028700" y="0"/>
                </a:lnTo>
                <a:lnTo>
                  <a:pt x="971550" y="0"/>
                </a:lnTo>
                <a:lnTo>
                  <a:pt x="915987" y="0"/>
                </a:lnTo>
                <a:lnTo>
                  <a:pt x="863600" y="0"/>
                </a:lnTo>
                <a:lnTo>
                  <a:pt x="812800" y="0"/>
                </a:lnTo>
                <a:lnTo>
                  <a:pt x="762000" y="0"/>
                </a:lnTo>
                <a:lnTo>
                  <a:pt x="711200" y="0"/>
                </a:lnTo>
                <a:lnTo>
                  <a:pt x="660400" y="0"/>
                </a:lnTo>
                <a:lnTo>
                  <a:pt x="609600" y="0"/>
                </a:lnTo>
                <a:lnTo>
                  <a:pt x="558800" y="0"/>
                </a:lnTo>
                <a:lnTo>
                  <a:pt x="509587" y="1587"/>
                </a:lnTo>
                <a:lnTo>
                  <a:pt x="463550" y="6350"/>
                </a:lnTo>
                <a:lnTo>
                  <a:pt x="419100" y="11112"/>
                </a:lnTo>
                <a:lnTo>
                  <a:pt x="374650" y="12700"/>
                </a:lnTo>
                <a:lnTo>
                  <a:pt x="330200" y="15875"/>
                </a:lnTo>
                <a:lnTo>
                  <a:pt x="285750" y="25400"/>
                </a:lnTo>
                <a:lnTo>
                  <a:pt x="241300" y="36512"/>
                </a:lnTo>
                <a:lnTo>
                  <a:pt x="196850" y="44450"/>
                </a:lnTo>
                <a:lnTo>
                  <a:pt x="153987" y="52387"/>
                </a:lnTo>
                <a:lnTo>
                  <a:pt x="114300" y="63500"/>
                </a:lnTo>
                <a:lnTo>
                  <a:pt x="76200" y="74612"/>
                </a:lnTo>
                <a:lnTo>
                  <a:pt x="38100" y="82550"/>
                </a:lnTo>
                <a:lnTo>
                  <a:pt x="0" y="889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5" name="Freeform 54"/>
          <p:cNvSpPr/>
          <p:nvPr/>
        </p:nvSpPr>
        <p:spPr>
          <a:xfrm>
            <a:off x="6535798" y="4831725"/>
            <a:ext cx="265659" cy="773907"/>
          </a:xfrm>
          <a:custGeom>
            <a:avLst/>
            <a:gdLst/>
            <a:ahLst/>
            <a:cxnLst/>
            <a:rect l="0" t="0" r="0" b="0"/>
            <a:pathLst>
              <a:path w="377826" h="1016001">
                <a:moveTo>
                  <a:pt x="377825" y="0"/>
                </a:moveTo>
                <a:lnTo>
                  <a:pt x="344487" y="7937"/>
                </a:lnTo>
                <a:lnTo>
                  <a:pt x="244475" y="31750"/>
                </a:lnTo>
                <a:lnTo>
                  <a:pt x="142875" y="61912"/>
                </a:lnTo>
                <a:lnTo>
                  <a:pt x="104775" y="88900"/>
                </a:lnTo>
                <a:lnTo>
                  <a:pt x="100012" y="115887"/>
                </a:lnTo>
                <a:lnTo>
                  <a:pt x="98425" y="146050"/>
                </a:lnTo>
                <a:lnTo>
                  <a:pt x="100012" y="179387"/>
                </a:lnTo>
                <a:lnTo>
                  <a:pt x="104775" y="215900"/>
                </a:lnTo>
                <a:lnTo>
                  <a:pt x="114300" y="254000"/>
                </a:lnTo>
                <a:lnTo>
                  <a:pt x="130175" y="292100"/>
                </a:lnTo>
                <a:lnTo>
                  <a:pt x="147637" y="330200"/>
                </a:lnTo>
                <a:lnTo>
                  <a:pt x="161925" y="368300"/>
                </a:lnTo>
                <a:lnTo>
                  <a:pt x="174625" y="403225"/>
                </a:lnTo>
                <a:lnTo>
                  <a:pt x="187325" y="431800"/>
                </a:lnTo>
                <a:lnTo>
                  <a:pt x="212725" y="488950"/>
                </a:lnTo>
                <a:lnTo>
                  <a:pt x="225425" y="522287"/>
                </a:lnTo>
                <a:lnTo>
                  <a:pt x="238125" y="558800"/>
                </a:lnTo>
                <a:lnTo>
                  <a:pt x="247650" y="596900"/>
                </a:lnTo>
                <a:lnTo>
                  <a:pt x="250825" y="635000"/>
                </a:lnTo>
                <a:lnTo>
                  <a:pt x="252412" y="669925"/>
                </a:lnTo>
                <a:lnTo>
                  <a:pt x="257175" y="698500"/>
                </a:lnTo>
                <a:lnTo>
                  <a:pt x="261937" y="730250"/>
                </a:lnTo>
                <a:lnTo>
                  <a:pt x="263525" y="774700"/>
                </a:lnTo>
                <a:lnTo>
                  <a:pt x="261937" y="822325"/>
                </a:lnTo>
                <a:lnTo>
                  <a:pt x="257175" y="863600"/>
                </a:lnTo>
                <a:lnTo>
                  <a:pt x="249237" y="898525"/>
                </a:lnTo>
                <a:lnTo>
                  <a:pt x="238125" y="927100"/>
                </a:lnTo>
                <a:lnTo>
                  <a:pt x="212725" y="971550"/>
                </a:lnTo>
                <a:lnTo>
                  <a:pt x="196850" y="989012"/>
                </a:lnTo>
                <a:lnTo>
                  <a:pt x="174625" y="1003300"/>
                </a:lnTo>
                <a:lnTo>
                  <a:pt x="149225" y="1012825"/>
                </a:lnTo>
                <a:lnTo>
                  <a:pt x="123825" y="1016000"/>
                </a:lnTo>
                <a:lnTo>
                  <a:pt x="100012" y="1012825"/>
                </a:lnTo>
                <a:lnTo>
                  <a:pt x="79375" y="1003300"/>
                </a:lnTo>
                <a:lnTo>
                  <a:pt x="61912" y="987425"/>
                </a:lnTo>
                <a:lnTo>
                  <a:pt x="47625" y="965200"/>
                </a:lnTo>
                <a:lnTo>
                  <a:pt x="22225" y="920750"/>
                </a:lnTo>
                <a:lnTo>
                  <a:pt x="11112" y="896937"/>
                </a:lnTo>
                <a:lnTo>
                  <a:pt x="3175" y="863600"/>
                </a:lnTo>
                <a:lnTo>
                  <a:pt x="0" y="825500"/>
                </a:lnTo>
                <a:lnTo>
                  <a:pt x="3175" y="787400"/>
                </a:lnTo>
                <a:lnTo>
                  <a:pt x="9525" y="749300"/>
                </a:lnTo>
                <a:lnTo>
                  <a:pt x="15875" y="711200"/>
                </a:lnTo>
                <a:lnTo>
                  <a:pt x="23812" y="674687"/>
                </a:lnTo>
                <a:lnTo>
                  <a:pt x="34925" y="641350"/>
                </a:lnTo>
                <a:lnTo>
                  <a:pt x="49212" y="611187"/>
                </a:lnTo>
                <a:lnTo>
                  <a:pt x="66675" y="584200"/>
                </a:lnTo>
                <a:lnTo>
                  <a:pt x="85725" y="557212"/>
                </a:lnTo>
                <a:lnTo>
                  <a:pt x="104775" y="527050"/>
                </a:lnTo>
                <a:lnTo>
                  <a:pt x="123825" y="496887"/>
                </a:lnTo>
                <a:lnTo>
                  <a:pt x="142875" y="469900"/>
                </a:lnTo>
                <a:lnTo>
                  <a:pt x="180975" y="425450"/>
                </a:lnTo>
                <a:lnTo>
                  <a:pt x="219075" y="387350"/>
                </a:lnTo>
                <a:lnTo>
                  <a:pt x="238125" y="365125"/>
                </a:lnTo>
                <a:lnTo>
                  <a:pt x="257175" y="336550"/>
                </a:lnTo>
                <a:lnTo>
                  <a:pt x="276225" y="306387"/>
                </a:lnTo>
                <a:lnTo>
                  <a:pt x="295275" y="279400"/>
                </a:lnTo>
                <a:lnTo>
                  <a:pt x="312737" y="250825"/>
                </a:lnTo>
                <a:lnTo>
                  <a:pt x="327025" y="215900"/>
                </a:lnTo>
                <a:lnTo>
                  <a:pt x="338137" y="179387"/>
                </a:lnTo>
                <a:lnTo>
                  <a:pt x="346075" y="146050"/>
                </a:lnTo>
                <a:lnTo>
                  <a:pt x="350837" y="115887"/>
                </a:lnTo>
                <a:lnTo>
                  <a:pt x="352425" y="88900"/>
                </a:lnTo>
                <a:lnTo>
                  <a:pt x="349250" y="61912"/>
                </a:lnTo>
                <a:lnTo>
                  <a:pt x="339725" y="31750"/>
                </a:lnTo>
                <a:lnTo>
                  <a:pt x="327025" y="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6" name="Freeform 55"/>
          <p:cNvSpPr/>
          <p:nvPr/>
        </p:nvSpPr>
        <p:spPr>
          <a:xfrm>
            <a:off x="6069211" y="4831705"/>
            <a:ext cx="241102" cy="580430"/>
          </a:xfrm>
          <a:custGeom>
            <a:avLst/>
            <a:gdLst/>
            <a:ahLst/>
            <a:cxnLst/>
            <a:rect l="0" t="0" r="0" b="0"/>
            <a:pathLst>
              <a:path w="342901" h="762001">
                <a:moveTo>
                  <a:pt x="0" y="0"/>
                </a:moveTo>
                <a:lnTo>
                  <a:pt x="28575" y="7937"/>
                </a:lnTo>
                <a:lnTo>
                  <a:pt x="114300" y="31750"/>
                </a:lnTo>
                <a:lnTo>
                  <a:pt x="207962" y="55562"/>
                </a:lnTo>
                <a:lnTo>
                  <a:pt x="260350" y="63500"/>
                </a:lnTo>
                <a:lnTo>
                  <a:pt x="288925" y="65087"/>
                </a:lnTo>
                <a:lnTo>
                  <a:pt x="311150" y="69850"/>
                </a:lnTo>
                <a:lnTo>
                  <a:pt x="327025" y="79375"/>
                </a:lnTo>
                <a:lnTo>
                  <a:pt x="336550" y="95250"/>
                </a:lnTo>
                <a:lnTo>
                  <a:pt x="341312" y="117475"/>
                </a:lnTo>
                <a:lnTo>
                  <a:pt x="342900" y="146050"/>
                </a:lnTo>
                <a:lnTo>
                  <a:pt x="339725" y="179387"/>
                </a:lnTo>
                <a:lnTo>
                  <a:pt x="330200" y="215900"/>
                </a:lnTo>
                <a:lnTo>
                  <a:pt x="317500" y="254000"/>
                </a:lnTo>
                <a:lnTo>
                  <a:pt x="304800" y="292100"/>
                </a:lnTo>
                <a:lnTo>
                  <a:pt x="293687" y="330200"/>
                </a:lnTo>
                <a:lnTo>
                  <a:pt x="285750" y="368300"/>
                </a:lnTo>
                <a:lnTo>
                  <a:pt x="277812" y="406400"/>
                </a:lnTo>
                <a:lnTo>
                  <a:pt x="266700" y="444500"/>
                </a:lnTo>
                <a:lnTo>
                  <a:pt x="255587" y="482600"/>
                </a:lnTo>
                <a:lnTo>
                  <a:pt x="247650" y="520700"/>
                </a:lnTo>
                <a:lnTo>
                  <a:pt x="242887" y="558800"/>
                </a:lnTo>
                <a:lnTo>
                  <a:pt x="241300" y="596900"/>
                </a:lnTo>
                <a:lnTo>
                  <a:pt x="239712" y="635000"/>
                </a:lnTo>
                <a:lnTo>
                  <a:pt x="234950" y="673100"/>
                </a:lnTo>
                <a:lnTo>
                  <a:pt x="228600" y="708025"/>
                </a:lnTo>
                <a:lnTo>
                  <a:pt x="222250" y="736600"/>
                </a:lnTo>
                <a:lnTo>
                  <a:pt x="215900" y="7620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7" name="Freeform 56"/>
          <p:cNvSpPr/>
          <p:nvPr/>
        </p:nvSpPr>
        <p:spPr>
          <a:xfrm>
            <a:off x="5828120" y="5547588"/>
            <a:ext cx="8931" cy="415975"/>
          </a:xfrm>
          <a:custGeom>
            <a:avLst/>
            <a:gdLst/>
            <a:ahLst/>
            <a:cxnLst/>
            <a:rect l="0" t="0" r="0" b="0"/>
            <a:pathLst>
              <a:path w="12701" h="546101">
                <a:moveTo>
                  <a:pt x="12700" y="0"/>
                </a:moveTo>
                <a:lnTo>
                  <a:pt x="11112" y="61912"/>
                </a:lnTo>
                <a:lnTo>
                  <a:pt x="6350" y="247650"/>
                </a:lnTo>
                <a:lnTo>
                  <a:pt x="1587" y="439737"/>
                </a:lnTo>
                <a:lnTo>
                  <a:pt x="0" y="520700"/>
                </a:lnTo>
                <a:lnTo>
                  <a:pt x="0" y="5461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8" name="Freeform 57"/>
          <p:cNvSpPr/>
          <p:nvPr/>
        </p:nvSpPr>
        <p:spPr>
          <a:xfrm>
            <a:off x="5694171" y="4826868"/>
            <a:ext cx="283518" cy="575594"/>
          </a:xfrm>
          <a:custGeom>
            <a:avLst/>
            <a:gdLst/>
            <a:ahLst/>
            <a:cxnLst/>
            <a:rect l="0" t="0" r="0" b="0"/>
            <a:pathLst>
              <a:path w="403226" h="755651">
                <a:moveTo>
                  <a:pt x="393700" y="69850"/>
                </a:moveTo>
                <a:lnTo>
                  <a:pt x="373062" y="60325"/>
                </a:lnTo>
                <a:lnTo>
                  <a:pt x="311150" y="31750"/>
                </a:lnTo>
                <a:lnTo>
                  <a:pt x="242887" y="4762"/>
                </a:lnTo>
                <a:lnTo>
                  <a:pt x="203200" y="0"/>
                </a:lnTo>
                <a:lnTo>
                  <a:pt x="179387" y="7937"/>
                </a:lnTo>
                <a:lnTo>
                  <a:pt x="158750" y="19050"/>
                </a:lnTo>
                <a:lnTo>
                  <a:pt x="141287" y="38100"/>
                </a:lnTo>
                <a:lnTo>
                  <a:pt x="127000" y="69850"/>
                </a:lnTo>
                <a:lnTo>
                  <a:pt x="115887" y="107950"/>
                </a:lnTo>
                <a:lnTo>
                  <a:pt x="107950" y="146050"/>
                </a:lnTo>
                <a:lnTo>
                  <a:pt x="103187" y="184150"/>
                </a:lnTo>
                <a:lnTo>
                  <a:pt x="101600" y="222250"/>
                </a:lnTo>
                <a:lnTo>
                  <a:pt x="104775" y="255587"/>
                </a:lnTo>
                <a:lnTo>
                  <a:pt x="114300" y="279400"/>
                </a:lnTo>
                <a:lnTo>
                  <a:pt x="127000" y="293687"/>
                </a:lnTo>
                <a:lnTo>
                  <a:pt x="139700" y="298450"/>
                </a:lnTo>
                <a:lnTo>
                  <a:pt x="177800" y="298450"/>
                </a:lnTo>
                <a:lnTo>
                  <a:pt x="228600" y="298450"/>
                </a:lnTo>
                <a:lnTo>
                  <a:pt x="279400" y="298450"/>
                </a:lnTo>
                <a:lnTo>
                  <a:pt x="303212" y="300037"/>
                </a:lnTo>
                <a:lnTo>
                  <a:pt x="323850" y="304800"/>
                </a:lnTo>
                <a:lnTo>
                  <a:pt x="342900" y="314325"/>
                </a:lnTo>
                <a:lnTo>
                  <a:pt x="361950" y="330200"/>
                </a:lnTo>
                <a:lnTo>
                  <a:pt x="377825" y="352425"/>
                </a:lnTo>
                <a:lnTo>
                  <a:pt x="387350" y="381000"/>
                </a:lnTo>
                <a:lnTo>
                  <a:pt x="393700" y="414337"/>
                </a:lnTo>
                <a:lnTo>
                  <a:pt x="400050" y="450850"/>
                </a:lnTo>
                <a:lnTo>
                  <a:pt x="403225" y="488950"/>
                </a:lnTo>
                <a:lnTo>
                  <a:pt x="400050" y="527050"/>
                </a:lnTo>
                <a:lnTo>
                  <a:pt x="392112" y="561975"/>
                </a:lnTo>
                <a:lnTo>
                  <a:pt x="381000" y="590550"/>
                </a:lnTo>
                <a:lnTo>
                  <a:pt x="366712" y="617537"/>
                </a:lnTo>
                <a:lnTo>
                  <a:pt x="349250" y="647700"/>
                </a:lnTo>
                <a:lnTo>
                  <a:pt x="328612" y="673100"/>
                </a:lnTo>
                <a:lnTo>
                  <a:pt x="304800" y="685800"/>
                </a:lnTo>
                <a:lnTo>
                  <a:pt x="279400" y="693737"/>
                </a:lnTo>
                <a:lnTo>
                  <a:pt x="254000" y="704850"/>
                </a:lnTo>
                <a:lnTo>
                  <a:pt x="228600" y="719137"/>
                </a:lnTo>
                <a:lnTo>
                  <a:pt x="203200" y="736600"/>
                </a:lnTo>
                <a:lnTo>
                  <a:pt x="177800" y="750887"/>
                </a:lnTo>
                <a:lnTo>
                  <a:pt x="152400" y="755650"/>
                </a:lnTo>
                <a:lnTo>
                  <a:pt x="95250" y="755650"/>
                </a:lnTo>
                <a:lnTo>
                  <a:pt x="63500" y="752475"/>
                </a:lnTo>
                <a:lnTo>
                  <a:pt x="31750" y="742950"/>
                </a:lnTo>
                <a:lnTo>
                  <a:pt x="0" y="73025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59" name="Freeform 58"/>
          <p:cNvSpPr/>
          <p:nvPr/>
        </p:nvSpPr>
        <p:spPr>
          <a:xfrm>
            <a:off x="5363765" y="5557242"/>
            <a:ext cx="17860" cy="396628"/>
          </a:xfrm>
          <a:custGeom>
            <a:avLst/>
            <a:gdLst/>
            <a:ahLst/>
            <a:cxnLst/>
            <a:rect l="0" t="0" r="0" b="0"/>
            <a:pathLst>
              <a:path w="25401" h="520701">
                <a:moveTo>
                  <a:pt x="25400" y="0"/>
                </a:moveTo>
                <a:lnTo>
                  <a:pt x="22225" y="55562"/>
                </a:lnTo>
                <a:lnTo>
                  <a:pt x="12700" y="222250"/>
                </a:lnTo>
                <a:lnTo>
                  <a:pt x="3175" y="398462"/>
                </a:lnTo>
                <a:lnTo>
                  <a:pt x="0" y="482600"/>
                </a:lnTo>
                <a:lnTo>
                  <a:pt x="0" y="5207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0" name="Freeform 59"/>
          <p:cNvSpPr/>
          <p:nvPr/>
        </p:nvSpPr>
        <p:spPr>
          <a:xfrm>
            <a:off x="5319117" y="4851052"/>
            <a:ext cx="212081" cy="527224"/>
          </a:xfrm>
          <a:custGeom>
            <a:avLst/>
            <a:gdLst/>
            <a:ahLst/>
            <a:cxnLst/>
            <a:rect l="0" t="0" r="0" b="0"/>
            <a:pathLst>
              <a:path w="301626" h="692151">
                <a:moveTo>
                  <a:pt x="241300" y="0"/>
                </a:moveTo>
                <a:lnTo>
                  <a:pt x="222250" y="47625"/>
                </a:lnTo>
                <a:lnTo>
                  <a:pt x="165100" y="190500"/>
                </a:lnTo>
                <a:lnTo>
                  <a:pt x="107950" y="342900"/>
                </a:lnTo>
                <a:lnTo>
                  <a:pt x="88900" y="419100"/>
                </a:lnTo>
                <a:lnTo>
                  <a:pt x="90487" y="458787"/>
                </a:lnTo>
                <a:lnTo>
                  <a:pt x="95250" y="501650"/>
                </a:lnTo>
                <a:lnTo>
                  <a:pt x="103187" y="542925"/>
                </a:lnTo>
                <a:lnTo>
                  <a:pt x="114300" y="577850"/>
                </a:lnTo>
                <a:lnTo>
                  <a:pt x="128587" y="608012"/>
                </a:lnTo>
                <a:lnTo>
                  <a:pt x="146050" y="635000"/>
                </a:lnTo>
                <a:lnTo>
                  <a:pt x="184150" y="679450"/>
                </a:lnTo>
                <a:lnTo>
                  <a:pt x="203200" y="692150"/>
                </a:lnTo>
                <a:lnTo>
                  <a:pt x="222250" y="692150"/>
                </a:lnTo>
                <a:lnTo>
                  <a:pt x="241300" y="682625"/>
                </a:lnTo>
                <a:lnTo>
                  <a:pt x="260350" y="666750"/>
                </a:lnTo>
                <a:lnTo>
                  <a:pt x="276225" y="644525"/>
                </a:lnTo>
                <a:lnTo>
                  <a:pt x="285750" y="615950"/>
                </a:lnTo>
                <a:lnTo>
                  <a:pt x="298450" y="558800"/>
                </a:lnTo>
                <a:lnTo>
                  <a:pt x="301625" y="530225"/>
                </a:lnTo>
                <a:lnTo>
                  <a:pt x="298450" y="495300"/>
                </a:lnTo>
                <a:lnTo>
                  <a:pt x="290512" y="461962"/>
                </a:lnTo>
                <a:lnTo>
                  <a:pt x="279400" y="438150"/>
                </a:lnTo>
                <a:lnTo>
                  <a:pt x="263525" y="419100"/>
                </a:lnTo>
                <a:lnTo>
                  <a:pt x="241300" y="400050"/>
                </a:lnTo>
                <a:lnTo>
                  <a:pt x="217487" y="390525"/>
                </a:lnTo>
                <a:lnTo>
                  <a:pt x="196850" y="400050"/>
                </a:lnTo>
                <a:lnTo>
                  <a:pt x="152400" y="438150"/>
                </a:lnTo>
                <a:lnTo>
                  <a:pt x="130175" y="458787"/>
                </a:lnTo>
                <a:lnTo>
                  <a:pt x="114300" y="482600"/>
                </a:lnTo>
                <a:lnTo>
                  <a:pt x="100012" y="509587"/>
                </a:lnTo>
                <a:lnTo>
                  <a:pt x="82550" y="539750"/>
                </a:lnTo>
                <a:lnTo>
                  <a:pt x="65087" y="569912"/>
                </a:lnTo>
                <a:lnTo>
                  <a:pt x="50800" y="596900"/>
                </a:lnTo>
                <a:lnTo>
                  <a:pt x="36512" y="620712"/>
                </a:lnTo>
                <a:lnTo>
                  <a:pt x="19050" y="641350"/>
                </a:lnTo>
                <a:lnTo>
                  <a:pt x="0" y="6604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1" name="Freeform 60"/>
          <p:cNvSpPr/>
          <p:nvPr/>
        </p:nvSpPr>
        <p:spPr>
          <a:xfrm>
            <a:off x="5015508" y="4822051"/>
            <a:ext cx="44649" cy="783581"/>
          </a:xfrm>
          <a:custGeom>
            <a:avLst/>
            <a:gdLst/>
            <a:ahLst/>
            <a:cxnLst/>
            <a:rect l="0" t="0" r="0" b="0"/>
            <a:pathLst>
              <a:path w="63501" h="1028701">
                <a:moveTo>
                  <a:pt x="63500" y="0"/>
                </a:moveTo>
                <a:lnTo>
                  <a:pt x="55562" y="128587"/>
                </a:lnTo>
                <a:lnTo>
                  <a:pt x="31750" y="514350"/>
                </a:lnTo>
                <a:lnTo>
                  <a:pt x="7937" y="900112"/>
                </a:lnTo>
                <a:lnTo>
                  <a:pt x="0" y="10287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2" name="Freeform 61"/>
          <p:cNvSpPr/>
          <p:nvPr/>
        </p:nvSpPr>
        <p:spPr>
          <a:xfrm>
            <a:off x="3215058" y="3109768"/>
            <a:ext cx="184176" cy="638473"/>
          </a:xfrm>
          <a:custGeom>
            <a:avLst/>
            <a:gdLst/>
            <a:ahLst/>
            <a:cxnLst/>
            <a:rect l="0" t="0" r="0" b="0"/>
            <a:pathLst>
              <a:path w="261939" h="838201">
                <a:moveTo>
                  <a:pt x="261938" y="0"/>
                </a:moveTo>
                <a:lnTo>
                  <a:pt x="231775" y="1587"/>
                </a:lnTo>
                <a:lnTo>
                  <a:pt x="141288" y="6350"/>
                </a:lnTo>
                <a:lnTo>
                  <a:pt x="47625" y="15875"/>
                </a:lnTo>
                <a:lnTo>
                  <a:pt x="7938" y="31750"/>
                </a:lnTo>
                <a:lnTo>
                  <a:pt x="0" y="53975"/>
                </a:lnTo>
                <a:lnTo>
                  <a:pt x="1588" y="82550"/>
                </a:lnTo>
                <a:lnTo>
                  <a:pt x="9525" y="115887"/>
                </a:lnTo>
                <a:lnTo>
                  <a:pt x="20638" y="152400"/>
                </a:lnTo>
                <a:lnTo>
                  <a:pt x="34925" y="187325"/>
                </a:lnTo>
                <a:lnTo>
                  <a:pt x="52388" y="215900"/>
                </a:lnTo>
                <a:lnTo>
                  <a:pt x="71438" y="244475"/>
                </a:lnTo>
                <a:lnTo>
                  <a:pt x="90488" y="279400"/>
                </a:lnTo>
                <a:lnTo>
                  <a:pt x="109538" y="315912"/>
                </a:lnTo>
                <a:lnTo>
                  <a:pt x="128588" y="349250"/>
                </a:lnTo>
                <a:lnTo>
                  <a:pt x="147638" y="382587"/>
                </a:lnTo>
                <a:lnTo>
                  <a:pt x="166688" y="419100"/>
                </a:lnTo>
                <a:lnTo>
                  <a:pt x="184150" y="454025"/>
                </a:lnTo>
                <a:lnTo>
                  <a:pt x="198438" y="482600"/>
                </a:lnTo>
                <a:lnTo>
                  <a:pt x="209550" y="511175"/>
                </a:lnTo>
                <a:lnTo>
                  <a:pt x="217488" y="546100"/>
                </a:lnTo>
                <a:lnTo>
                  <a:pt x="222250" y="584200"/>
                </a:lnTo>
                <a:lnTo>
                  <a:pt x="223838" y="622300"/>
                </a:lnTo>
                <a:lnTo>
                  <a:pt x="223838" y="660400"/>
                </a:lnTo>
                <a:lnTo>
                  <a:pt x="223838" y="698500"/>
                </a:lnTo>
                <a:lnTo>
                  <a:pt x="220663" y="735012"/>
                </a:lnTo>
                <a:lnTo>
                  <a:pt x="211138" y="768350"/>
                </a:lnTo>
                <a:lnTo>
                  <a:pt x="198438" y="796925"/>
                </a:lnTo>
                <a:lnTo>
                  <a:pt x="185738" y="819150"/>
                </a:lnTo>
                <a:lnTo>
                  <a:pt x="171450" y="833437"/>
                </a:lnTo>
                <a:lnTo>
                  <a:pt x="153988" y="838200"/>
                </a:lnTo>
                <a:lnTo>
                  <a:pt x="134938" y="835025"/>
                </a:lnTo>
                <a:lnTo>
                  <a:pt x="115888" y="825500"/>
                </a:lnTo>
                <a:lnTo>
                  <a:pt x="96838" y="809625"/>
                </a:lnTo>
                <a:lnTo>
                  <a:pt x="77788" y="787400"/>
                </a:lnTo>
                <a:lnTo>
                  <a:pt x="61913" y="758825"/>
                </a:lnTo>
                <a:lnTo>
                  <a:pt x="52388" y="723900"/>
                </a:lnTo>
                <a:lnTo>
                  <a:pt x="47625" y="685800"/>
                </a:lnTo>
                <a:lnTo>
                  <a:pt x="46038" y="647700"/>
                </a:lnTo>
                <a:lnTo>
                  <a:pt x="47625" y="611187"/>
                </a:lnTo>
                <a:lnTo>
                  <a:pt x="52388" y="577850"/>
                </a:lnTo>
                <a:lnTo>
                  <a:pt x="60325" y="547687"/>
                </a:lnTo>
                <a:lnTo>
                  <a:pt x="71438" y="520700"/>
                </a:lnTo>
                <a:lnTo>
                  <a:pt x="85725" y="492125"/>
                </a:lnTo>
                <a:lnTo>
                  <a:pt x="103188" y="457200"/>
                </a:lnTo>
                <a:lnTo>
                  <a:pt x="122238" y="423862"/>
                </a:lnTo>
                <a:lnTo>
                  <a:pt x="141288" y="400050"/>
                </a:lnTo>
                <a:lnTo>
                  <a:pt x="179388" y="361950"/>
                </a:lnTo>
                <a:lnTo>
                  <a:pt x="196850" y="342900"/>
                </a:lnTo>
                <a:lnTo>
                  <a:pt x="211138" y="323850"/>
                </a:lnTo>
                <a:lnTo>
                  <a:pt x="223838" y="300037"/>
                </a:lnTo>
                <a:lnTo>
                  <a:pt x="236538" y="266700"/>
                </a:lnTo>
                <a:lnTo>
                  <a:pt x="247650" y="230187"/>
                </a:lnTo>
                <a:lnTo>
                  <a:pt x="255588" y="196850"/>
                </a:lnTo>
                <a:lnTo>
                  <a:pt x="258763" y="166687"/>
                </a:lnTo>
                <a:lnTo>
                  <a:pt x="255588" y="139700"/>
                </a:lnTo>
                <a:lnTo>
                  <a:pt x="236538" y="82550"/>
                </a:lnTo>
                <a:lnTo>
                  <a:pt x="223838" y="508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3" name="Freeform 62"/>
          <p:cNvSpPr/>
          <p:nvPr/>
        </p:nvSpPr>
        <p:spPr>
          <a:xfrm>
            <a:off x="3077776" y="3835300"/>
            <a:ext cx="8931" cy="241846"/>
          </a:xfrm>
          <a:custGeom>
            <a:avLst/>
            <a:gdLst/>
            <a:ahLst/>
            <a:cxnLst/>
            <a:rect l="0" t="0" r="0" b="0"/>
            <a:pathLst>
              <a:path w="12701" h="317501">
                <a:moveTo>
                  <a:pt x="0" y="0"/>
                </a:moveTo>
                <a:lnTo>
                  <a:pt x="1587" y="39687"/>
                </a:lnTo>
                <a:lnTo>
                  <a:pt x="6350" y="158750"/>
                </a:lnTo>
                <a:lnTo>
                  <a:pt x="11112" y="277812"/>
                </a:lnTo>
                <a:lnTo>
                  <a:pt x="12700" y="3175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4" name="Freeform 63"/>
          <p:cNvSpPr/>
          <p:nvPr/>
        </p:nvSpPr>
        <p:spPr>
          <a:xfrm>
            <a:off x="2920379" y="3109783"/>
            <a:ext cx="166316" cy="522387"/>
          </a:xfrm>
          <a:custGeom>
            <a:avLst/>
            <a:gdLst/>
            <a:ahLst/>
            <a:cxnLst/>
            <a:rect l="0" t="0" r="0" b="0"/>
            <a:pathLst>
              <a:path w="236539" h="685801">
                <a:moveTo>
                  <a:pt x="211138" y="0"/>
                </a:moveTo>
                <a:lnTo>
                  <a:pt x="185738" y="4762"/>
                </a:lnTo>
                <a:lnTo>
                  <a:pt x="109538" y="19050"/>
                </a:lnTo>
                <a:lnTo>
                  <a:pt x="31750" y="39687"/>
                </a:lnTo>
                <a:lnTo>
                  <a:pt x="1588" y="63500"/>
                </a:lnTo>
                <a:lnTo>
                  <a:pt x="0" y="92075"/>
                </a:lnTo>
                <a:lnTo>
                  <a:pt x="7938" y="127000"/>
                </a:lnTo>
                <a:lnTo>
                  <a:pt x="20638" y="163512"/>
                </a:lnTo>
                <a:lnTo>
                  <a:pt x="33338" y="196850"/>
                </a:lnTo>
                <a:lnTo>
                  <a:pt x="49213" y="222250"/>
                </a:lnTo>
                <a:lnTo>
                  <a:pt x="71438" y="234950"/>
                </a:lnTo>
                <a:lnTo>
                  <a:pt x="96838" y="239712"/>
                </a:lnTo>
                <a:lnTo>
                  <a:pt x="122238" y="241300"/>
                </a:lnTo>
                <a:lnTo>
                  <a:pt x="146050" y="234950"/>
                </a:lnTo>
                <a:lnTo>
                  <a:pt x="166688" y="215900"/>
                </a:lnTo>
                <a:lnTo>
                  <a:pt x="184150" y="188912"/>
                </a:lnTo>
                <a:lnTo>
                  <a:pt x="198438" y="158750"/>
                </a:lnTo>
                <a:lnTo>
                  <a:pt x="217488" y="101600"/>
                </a:lnTo>
                <a:lnTo>
                  <a:pt x="230188" y="57150"/>
                </a:lnTo>
                <a:lnTo>
                  <a:pt x="234950" y="52387"/>
                </a:lnTo>
                <a:lnTo>
                  <a:pt x="236538" y="76200"/>
                </a:lnTo>
                <a:lnTo>
                  <a:pt x="234950" y="114300"/>
                </a:lnTo>
                <a:lnTo>
                  <a:pt x="230188" y="152400"/>
                </a:lnTo>
                <a:lnTo>
                  <a:pt x="225425" y="190500"/>
                </a:lnTo>
                <a:lnTo>
                  <a:pt x="223838" y="228600"/>
                </a:lnTo>
                <a:lnTo>
                  <a:pt x="223838" y="266700"/>
                </a:lnTo>
                <a:lnTo>
                  <a:pt x="223838" y="304800"/>
                </a:lnTo>
                <a:lnTo>
                  <a:pt x="223838" y="342900"/>
                </a:lnTo>
                <a:lnTo>
                  <a:pt x="223838" y="381000"/>
                </a:lnTo>
                <a:lnTo>
                  <a:pt x="223838" y="420687"/>
                </a:lnTo>
                <a:lnTo>
                  <a:pt x="223838" y="463550"/>
                </a:lnTo>
                <a:lnTo>
                  <a:pt x="223838" y="506412"/>
                </a:lnTo>
                <a:lnTo>
                  <a:pt x="223838" y="546100"/>
                </a:lnTo>
                <a:lnTo>
                  <a:pt x="223838" y="587375"/>
                </a:lnTo>
                <a:lnTo>
                  <a:pt x="223838" y="635000"/>
                </a:lnTo>
                <a:lnTo>
                  <a:pt x="223838" y="6858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5" name="Freeform 64"/>
          <p:cNvSpPr/>
          <p:nvPr/>
        </p:nvSpPr>
        <p:spPr>
          <a:xfrm>
            <a:off x="2537523" y="3719214"/>
            <a:ext cx="156270" cy="198314"/>
          </a:xfrm>
          <a:custGeom>
            <a:avLst/>
            <a:gdLst/>
            <a:ahLst/>
            <a:cxnLst/>
            <a:rect l="0" t="0" r="0" b="0"/>
            <a:pathLst>
              <a:path w="222251" h="260351">
                <a:moveTo>
                  <a:pt x="31750" y="0"/>
                </a:moveTo>
                <a:lnTo>
                  <a:pt x="26987" y="28575"/>
                </a:lnTo>
                <a:lnTo>
                  <a:pt x="12700" y="114300"/>
                </a:lnTo>
                <a:lnTo>
                  <a:pt x="0" y="201612"/>
                </a:lnTo>
                <a:lnTo>
                  <a:pt x="0" y="234950"/>
                </a:lnTo>
                <a:lnTo>
                  <a:pt x="11112" y="242887"/>
                </a:lnTo>
                <a:lnTo>
                  <a:pt x="31750" y="254000"/>
                </a:lnTo>
                <a:lnTo>
                  <a:pt x="57150" y="260350"/>
                </a:lnTo>
                <a:lnTo>
                  <a:pt x="82550" y="254000"/>
                </a:lnTo>
                <a:lnTo>
                  <a:pt x="107950" y="242887"/>
                </a:lnTo>
                <a:lnTo>
                  <a:pt x="133350" y="234950"/>
                </a:lnTo>
                <a:lnTo>
                  <a:pt x="157162" y="227012"/>
                </a:lnTo>
                <a:lnTo>
                  <a:pt x="177800" y="215900"/>
                </a:lnTo>
                <a:lnTo>
                  <a:pt x="195262" y="201612"/>
                </a:lnTo>
                <a:lnTo>
                  <a:pt x="209550" y="184150"/>
                </a:lnTo>
                <a:lnTo>
                  <a:pt x="222250" y="1651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6" name="Freeform 65"/>
          <p:cNvSpPr/>
          <p:nvPr/>
        </p:nvSpPr>
        <p:spPr>
          <a:xfrm>
            <a:off x="2658081" y="3719214"/>
            <a:ext cx="1" cy="261194"/>
          </a:xfrm>
          <a:custGeom>
            <a:avLst/>
            <a:gdLst/>
            <a:ahLst/>
            <a:cxnLst/>
            <a:rect l="0" t="0" r="0" b="0"/>
            <a:pathLst>
              <a:path w="1" h="342901">
                <a:moveTo>
                  <a:pt x="0" y="0"/>
                </a:moveTo>
                <a:lnTo>
                  <a:pt x="0" y="42862"/>
                </a:lnTo>
                <a:lnTo>
                  <a:pt x="0" y="171450"/>
                </a:lnTo>
                <a:lnTo>
                  <a:pt x="0" y="300037"/>
                </a:lnTo>
                <a:lnTo>
                  <a:pt x="0" y="3429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7" name="Freeform 66"/>
          <p:cNvSpPr/>
          <p:nvPr/>
        </p:nvSpPr>
        <p:spPr>
          <a:xfrm>
            <a:off x="2274104" y="3167806"/>
            <a:ext cx="1" cy="493366"/>
          </a:xfrm>
          <a:custGeom>
            <a:avLst/>
            <a:gdLst/>
            <a:ahLst/>
            <a:cxnLst/>
            <a:rect l="0" t="0" r="0" b="0"/>
            <a:pathLst>
              <a:path w="1" h="647701">
                <a:moveTo>
                  <a:pt x="0" y="0"/>
                </a:moveTo>
                <a:lnTo>
                  <a:pt x="0" y="71437"/>
                </a:lnTo>
                <a:lnTo>
                  <a:pt x="0" y="285750"/>
                </a:lnTo>
                <a:lnTo>
                  <a:pt x="0" y="509587"/>
                </a:lnTo>
                <a:lnTo>
                  <a:pt x="0" y="609600"/>
                </a:lnTo>
                <a:lnTo>
                  <a:pt x="0" y="6477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8" name="Freeform 67"/>
          <p:cNvSpPr/>
          <p:nvPr/>
        </p:nvSpPr>
        <p:spPr>
          <a:xfrm>
            <a:off x="2595563" y="3022719"/>
            <a:ext cx="196454" cy="667495"/>
          </a:xfrm>
          <a:custGeom>
            <a:avLst/>
            <a:gdLst/>
            <a:ahLst/>
            <a:cxnLst/>
            <a:rect l="0" t="0" r="0" b="0"/>
            <a:pathLst>
              <a:path w="279401" h="876301">
                <a:moveTo>
                  <a:pt x="114300" y="0"/>
                </a:moveTo>
                <a:lnTo>
                  <a:pt x="98425" y="71437"/>
                </a:lnTo>
                <a:lnTo>
                  <a:pt x="50800" y="285750"/>
                </a:lnTo>
                <a:lnTo>
                  <a:pt x="6350" y="506412"/>
                </a:lnTo>
                <a:lnTo>
                  <a:pt x="0" y="596900"/>
                </a:lnTo>
                <a:lnTo>
                  <a:pt x="25400" y="654050"/>
                </a:lnTo>
                <a:lnTo>
                  <a:pt x="39687" y="682625"/>
                </a:lnTo>
                <a:lnTo>
                  <a:pt x="57150" y="704850"/>
                </a:lnTo>
                <a:lnTo>
                  <a:pt x="101600" y="742950"/>
                </a:lnTo>
                <a:lnTo>
                  <a:pt x="125412" y="758825"/>
                </a:lnTo>
                <a:lnTo>
                  <a:pt x="146050" y="768350"/>
                </a:lnTo>
                <a:lnTo>
                  <a:pt x="166687" y="771525"/>
                </a:lnTo>
                <a:lnTo>
                  <a:pt x="190500" y="768350"/>
                </a:lnTo>
                <a:lnTo>
                  <a:pt x="212725" y="760412"/>
                </a:lnTo>
                <a:lnTo>
                  <a:pt x="228600" y="749300"/>
                </a:lnTo>
                <a:lnTo>
                  <a:pt x="241300" y="733425"/>
                </a:lnTo>
                <a:lnTo>
                  <a:pt x="254000" y="711200"/>
                </a:lnTo>
                <a:lnTo>
                  <a:pt x="265112" y="682625"/>
                </a:lnTo>
                <a:lnTo>
                  <a:pt x="273050" y="647700"/>
                </a:lnTo>
                <a:lnTo>
                  <a:pt x="277812" y="609600"/>
                </a:lnTo>
                <a:lnTo>
                  <a:pt x="279400" y="571500"/>
                </a:lnTo>
                <a:lnTo>
                  <a:pt x="276225" y="538162"/>
                </a:lnTo>
                <a:lnTo>
                  <a:pt x="266700" y="514350"/>
                </a:lnTo>
                <a:lnTo>
                  <a:pt x="252412" y="500062"/>
                </a:lnTo>
                <a:lnTo>
                  <a:pt x="234950" y="495300"/>
                </a:lnTo>
                <a:lnTo>
                  <a:pt x="215900" y="496887"/>
                </a:lnTo>
                <a:lnTo>
                  <a:pt x="196850" y="501650"/>
                </a:lnTo>
                <a:lnTo>
                  <a:pt x="177800" y="514350"/>
                </a:lnTo>
                <a:lnTo>
                  <a:pt x="158750" y="539750"/>
                </a:lnTo>
                <a:lnTo>
                  <a:pt x="141287" y="573087"/>
                </a:lnTo>
                <a:lnTo>
                  <a:pt x="127000" y="609600"/>
                </a:lnTo>
                <a:lnTo>
                  <a:pt x="114300" y="647700"/>
                </a:lnTo>
                <a:lnTo>
                  <a:pt x="101600" y="685800"/>
                </a:lnTo>
                <a:lnTo>
                  <a:pt x="90487" y="723900"/>
                </a:lnTo>
                <a:lnTo>
                  <a:pt x="82550" y="762000"/>
                </a:lnTo>
                <a:lnTo>
                  <a:pt x="76200" y="800100"/>
                </a:lnTo>
                <a:lnTo>
                  <a:pt x="69850" y="838200"/>
                </a:lnTo>
                <a:lnTo>
                  <a:pt x="63500" y="8763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69" name="Freeform 68"/>
          <p:cNvSpPr/>
          <p:nvPr/>
        </p:nvSpPr>
        <p:spPr>
          <a:xfrm>
            <a:off x="3247429" y="3903025"/>
            <a:ext cx="250032" cy="507877"/>
          </a:xfrm>
          <a:custGeom>
            <a:avLst/>
            <a:gdLst/>
            <a:ahLst/>
            <a:cxnLst/>
            <a:rect l="0" t="0" r="0" b="0"/>
            <a:pathLst>
              <a:path w="355601" h="666751">
                <a:moveTo>
                  <a:pt x="114300" y="25400"/>
                </a:moveTo>
                <a:lnTo>
                  <a:pt x="144462" y="58737"/>
                </a:lnTo>
                <a:lnTo>
                  <a:pt x="234950" y="158750"/>
                </a:lnTo>
                <a:lnTo>
                  <a:pt x="325437" y="268287"/>
                </a:lnTo>
                <a:lnTo>
                  <a:pt x="355600" y="330200"/>
                </a:lnTo>
                <a:lnTo>
                  <a:pt x="355600" y="368300"/>
                </a:lnTo>
                <a:lnTo>
                  <a:pt x="355600" y="406400"/>
                </a:lnTo>
                <a:lnTo>
                  <a:pt x="354012" y="441325"/>
                </a:lnTo>
                <a:lnTo>
                  <a:pt x="349250" y="469900"/>
                </a:lnTo>
                <a:lnTo>
                  <a:pt x="336550" y="527050"/>
                </a:lnTo>
                <a:lnTo>
                  <a:pt x="328612" y="555625"/>
                </a:lnTo>
                <a:lnTo>
                  <a:pt x="317500" y="577850"/>
                </a:lnTo>
                <a:lnTo>
                  <a:pt x="303212" y="596900"/>
                </a:lnTo>
                <a:lnTo>
                  <a:pt x="285750" y="615950"/>
                </a:lnTo>
                <a:lnTo>
                  <a:pt x="265112" y="631825"/>
                </a:lnTo>
                <a:lnTo>
                  <a:pt x="241300" y="641350"/>
                </a:lnTo>
                <a:lnTo>
                  <a:pt x="215900" y="649287"/>
                </a:lnTo>
                <a:lnTo>
                  <a:pt x="190500" y="660400"/>
                </a:lnTo>
                <a:lnTo>
                  <a:pt x="165100" y="666750"/>
                </a:lnTo>
                <a:lnTo>
                  <a:pt x="139700" y="660400"/>
                </a:lnTo>
                <a:lnTo>
                  <a:pt x="115887" y="646112"/>
                </a:lnTo>
                <a:lnTo>
                  <a:pt x="95250" y="628650"/>
                </a:lnTo>
                <a:lnTo>
                  <a:pt x="57150" y="590550"/>
                </a:lnTo>
                <a:lnTo>
                  <a:pt x="39687" y="569912"/>
                </a:lnTo>
                <a:lnTo>
                  <a:pt x="25400" y="546100"/>
                </a:lnTo>
                <a:lnTo>
                  <a:pt x="14287" y="517525"/>
                </a:lnTo>
                <a:lnTo>
                  <a:pt x="6350" y="482600"/>
                </a:lnTo>
                <a:lnTo>
                  <a:pt x="1587" y="444500"/>
                </a:lnTo>
                <a:lnTo>
                  <a:pt x="0" y="406400"/>
                </a:lnTo>
                <a:lnTo>
                  <a:pt x="0" y="368300"/>
                </a:lnTo>
                <a:lnTo>
                  <a:pt x="0" y="330200"/>
                </a:lnTo>
                <a:lnTo>
                  <a:pt x="0" y="292100"/>
                </a:lnTo>
                <a:lnTo>
                  <a:pt x="0" y="254000"/>
                </a:lnTo>
                <a:lnTo>
                  <a:pt x="3175" y="215900"/>
                </a:lnTo>
                <a:lnTo>
                  <a:pt x="12700" y="177800"/>
                </a:lnTo>
                <a:lnTo>
                  <a:pt x="25400" y="144462"/>
                </a:lnTo>
                <a:lnTo>
                  <a:pt x="38100" y="120650"/>
                </a:lnTo>
                <a:lnTo>
                  <a:pt x="69850" y="69850"/>
                </a:lnTo>
                <a:lnTo>
                  <a:pt x="90487" y="41275"/>
                </a:lnTo>
                <a:lnTo>
                  <a:pt x="114300" y="19050"/>
                </a:lnTo>
                <a:lnTo>
                  <a:pt x="139700" y="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0" name="Freeform 69"/>
          <p:cNvSpPr/>
          <p:nvPr/>
        </p:nvSpPr>
        <p:spPr>
          <a:xfrm>
            <a:off x="2952756" y="3903022"/>
            <a:ext cx="187524" cy="570757"/>
          </a:xfrm>
          <a:custGeom>
            <a:avLst/>
            <a:gdLst/>
            <a:ahLst/>
            <a:cxnLst/>
            <a:rect l="0" t="0" r="0" b="0"/>
            <a:pathLst>
              <a:path w="266701" h="749301">
                <a:moveTo>
                  <a:pt x="190500" y="63500"/>
                </a:moveTo>
                <a:lnTo>
                  <a:pt x="166687" y="63500"/>
                </a:lnTo>
                <a:lnTo>
                  <a:pt x="95250" y="63500"/>
                </a:lnTo>
                <a:lnTo>
                  <a:pt x="23812" y="69850"/>
                </a:lnTo>
                <a:lnTo>
                  <a:pt x="0" y="88900"/>
                </a:lnTo>
                <a:lnTo>
                  <a:pt x="1587" y="115887"/>
                </a:lnTo>
                <a:lnTo>
                  <a:pt x="6350" y="146050"/>
                </a:lnTo>
                <a:lnTo>
                  <a:pt x="14287" y="176212"/>
                </a:lnTo>
                <a:lnTo>
                  <a:pt x="25400" y="203200"/>
                </a:lnTo>
                <a:lnTo>
                  <a:pt x="41275" y="230187"/>
                </a:lnTo>
                <a:lnTo>
                  <a:pt x="63500" y="260350"/>
                </a:lnTo>
                <a:lnTo>
                  <a:pt x="88900" y="288925"/>
                </a:lnTo>
                <a:lnTo>
                  <a:pt x="114300" y="311150"/>
                </a:lnTo>
                <a:lnTo>
                  <a:pt x="138112" y="334962"/>
                </a:lnTo>
                <a:lnTo>
                  <a:pt x="158750" y="368300"/>
                </a:lnTo>
                <a:lnTo>
                  <a:pt x="177800" y="401637"/>
                </a:lnTo>
                <a:lnTo>
                  <a:pt x="196850" y="425450"/>
                </a:lnTo>
                <a:lnTo>
                  <a:pt x="214312" y="449262"/>
                </a:lnTo>
                <a:lnTo>
                  <a:pt x="228600" y="482600"/>
                </a:lnTo>
                <a:lnTo>
                  <a:pt x="241300" y="520700"/>
                </a:lnTo>
                <a:lnTo>
                  <a:pt x="254000" y="558800"/>
                </a:lnTo>
                <a:lnTo>
                  <a:pt x="263525" y="593725"/>
                </a:lnTo>
                <a:lnTo>
                  <a:pt x="266700" y="622300"/>
                </a:lnTo>
                <a:lnTo>
                  <a:pt x="265112" y="649287"/>
                </a:lnTo>
                <a:lnTo>
                  <a:pt x="260350" y="679450"/>
                </a:lnTo>
                <a:lnTo>
                  <a:pt x="250825" y="708025"/>
                </a:lnTo>
                <a:lnTo>
                  <a:pt x="234950" y="730250"/>
                </a:lnTo>
                <a:lnTo>
                  <a:pt x="215900" y="744537"/>
                </a:lnTo>
                <a:lnTo>
                  <a:pt x="196850" y="749300"/>
                </a:lnTo>
                <a:lnTo>
                  <a:pt x="152400" y="749300"/>
                </a:lnTo>
                <a:lnTo>
                  <a:pt x="127000" y="744537"/>
                </a:lnTo>
                <a:lnTo>
                  <a:pt x="101600" y="730250"/>
                </a:lnTo>
                <a:lnTo>
                  <a:pt x="79375" y="711200"/>
                </a:lnTo>
                <a:lnTo>
                  <a:pt x="63500" y="692150"/>
                </a:lnTo>
                <a:lnTo>
                  <a:pt x="52387" y="668337"/>
                </a:lnTo>
                <a:lnTo>
                  <a:pt x="44450" y="635000"/>
                </a:lnTo>
                <a:lnTo>
                  <a:pt x="41275" y="596900"/>
                </a:lnTo>
                <a:lnTo>
                  <a:pt x="44450" y="558800"/>
                </a:lnTo>
                <a:lnTo>
                  <a:pt x="52387" y="520700"/>
                </a:lnTo>
                <a:lnTo>
                  <a:pt x="63500" y="482600"/>
                </a:lnTo>
                <a:lnTo>
                  <a:pt x="77787" y="444500"/>
                </a:lnTo>
                <a:lnTo>
                  <a:pt x="95250" y="406400"/>
                </a:lnTo>
                <a:lnTo>
                  <a:pt x="114300" y="369887"/>
                </a:lnTo>
                <a:lnTo>
                  <a:pt x="133350" y="336550"/>
                </a:lnTo>
                <a:lnTo>
                  <a:pt x="150812" y="306387"/>
                </a:lnTo>
                <a:lnTo>
                  <a:pt x="165100" y="279400"/>
                </a:lnTo>
                <a:lnTo>
                  <a:pt x="190500" y="222250"/>
                </a:lnTo>
                <a:lnTo>
                  <a:pt x="201612" y="188912"/>
                </a:lnTo>
                <a:lnTo>
                  <a:pt x="209550" y="152400"/>
                </a:lnTo>
                <a:lnTo>
                  <a:pt x="212725" y="117475"/>
                </a:lnTo>
                <a:lnTo>
                  <a:pt x="209550" y="88900"/>
                </a:lnTo>
                <a:lnTo>
                  <a:pt x="190500" y="31750"/>
                </a:lnTo>
                <a:lnTo>
                  <a:pt x="177800" y="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1" name="Freeform 70"/>
          <p:cNvSpPr/>
          <p:nvPr/>
        </p:nvSpPr>
        <p:spPr>
          <a:xfrm>
            <a:off x="2711648" y="4560857"/>
            <a:ext cx="17860" cy="319237"/>
          </a:xfrm>
          <a:custGeom>
            <a:avLst/>
            <a:gdLst/>
            <a:ahLst/>
            <a:cxnLst/>
            <a:rect l="0" t="0" r="0" b="0"/>
            <a:pathLst>
              <a:path w="25401" h="419101">
                <a:moveTo>
                  <a:pt x="25400" y="0"/>
                </a:moveTo>
                <a:lnTo>
                  <a:pt x="22225" y="52387"/>
                </a:lnTo>
                <a:lnTo>
                  <a:pt x="12700" y="209550"/>
                </a:lnTo>
                <a:lnTo>
                  <a:pt x="3175" y="366712"/>
                </a:lnTo>
                <a:lnTo>
                  <a:pt x="0" y="4191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2" name="Freeform 71"/>
          <p:cNvSpPr/>
          <p:nvPr/>
        </p:nvSpPr>
        <p:spPr>
          <a:xfrm>
            <a:off x="2670348" y="3922365"/>
            <a:ext cx="157386" cy="493366"/>
          </a:xfrm>
          <a:custGeom>
            <a:avLst/>
            <a:gdLst/>
            <a:ahLst/>
            <a:cxnLst/>
            <a:rect l="0" t="0" r="0" b="0"/>
            <a:pathLst>
              <a:path w="223839" h="647701">
                <a:moveTo>
                  <a:pt x="211138" y="0"/>
                </a:moveTo>
                <a:lnTo>
                  <a:pt x="188913" y="0"/>
                </a:lnTo>
                <a:lnTo>
                  <a:pt x="122238" y="0"/>
                </a:lnTo>
                <a:lnTo>
                  <a:pt x="52388" y="4762"/>
                </a:lnTo>
                <a:lnTo>
                  <a:pt x="20638" y="19050"/>
                </a:lnTo>
                <a:lnTo>
                  <a:pt x="9525" y="42862"/>
                </a:lnTo>
                <a:lnTo>
                  <a:pt x="1588" y="76200"/>
                </a:lnTo>
                <a:lnTo>
                  <a:pt x="0" y="111125"/>
                </a:lnTo>
                <a:lnTo>
                  <a:pt x="7938" y="139700"/>
                </a:lnTo>
                <a:lnTo>
                  <a:pt x="22225" y="166687"/>
                </a:lnTo>
                <a:lnTo>
                  <a:pt x="39688" y="196850"/>
                </a:lnTo>
                <a:lnTo>
                  <a:pt x="58738" y="222250"/>
                </a:lnTo>
                <a:lnTo>
                  <a:pt x="77788" y="234950"/>
                </a:lnTo>
                <a:lnTo>
                  <a:pt x="98425" y="239712"/>
                </a:lnTo>
                <a:lnTo>
                  <a:pt x="122238" y="241300"/>
                </a:lnTo>
                <a:lnTo>
                  <a:pt x="144463" y="236537"/>
                </a:lnTo>
                <a:lnTo>
                  <a:pt x="160338" y="222250"/>
                </a:lnTo>
                <a:lnTo>
                  <a:pt x="185738" y="177800"/>
                </a:lnTo>
                <a:lnTo>
                  <a:pt x="198438" y="149225"/>
                </a:lnTo>
                <a:lnTo>
                  <a:pt x="211138" y="114300"/>
                </a:lnTo>
                <a:lnTo>
                  <a:pt x="220663" y="80962"/>
                </a:lnTo>
                <a:lnTo>
                  <a:pt x="223838" y="57150"/>
                </a:lnTo>
                <a:lnTo>
                  <a:pt x="223838" y="44450"/>
                </a:lnTo>
                <a:lnTo>
                  <a:pt x="217488" y="82550"/>
                </a:lnTo>
                <a:lnTo>
                  <a:pt x="211138" y="115887"/>
                </a:lnTo>
                <a:lnTo>
                  <a:pt x="204788" y="152400"/>
                </a:lnTo>
                <a:lnTo>
                  <a:pt x="200025" y="190500"/>
                </a:lnTo>
                <a:lnTo>
                  <a:pt x="198438" y="228600"/>
                </a:lnTo>
                <a:lnTo>
                  <a:pt x="198438" y="266700"/>
                </a:lnTo>
                <a:lnTo>
                  <a:pt x="198438" y="304800"/>
                </a:lnTo>
                <a:lnTo>
                  <a:pt x="198438" y="342900"/>
                </a:lnTo>
                <a:lnTo>
                  <a:pt x="198438" y="381000"/>
                </a:lnTo>
                <a:lnTo>
                  <a:pt x="198438" y="419100"/>
                </a:lnTo>
                <a:lnTo>
                  <a:pt x="198438" y="457200"/>
                </a:lnTo>
                <a:lnTo>
                  <a:pt x="198438" y="495300"/>
                </a:lnTo>
                <a:lnTo>
                  <a:pt x="198438" y="533400"/>
                </a:lnTo>
                <a:lnTo>
                  <a:pt x="198438" y="571500"/>
                </a:lnTo>
                <a:lnTo>
                  <a:pt x="198438" y="609600"/>
                </a:lnTo>
                <a:lnTo>
                  <a:pt x="198438" y="6477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2184797" y="4618880"/>
            <a:ext cx="187524" cy="261194"/>
          </a:xfrm>
          <a:custGeom>
            <a:avLst/>
            <a:gdLst/>
            <a:ahLst/>
            <a:cxnLst/>
            <a:rect l="0" t="0" r="0" b="0"/>
            <a:pathLst>
              <a:path w="266701" h="342901">
                <a:moveTo>
                  <a:pt x="114300" y="0"/>
                </a:moveTo>
                <a:lnTo>
                  <a:pt x="103187" y="20637"/>
                </a:lnTo>
                <a:lnTo>
                  <a:pt x="69850" y="82550"/>
                </a:lnTo>
                <a:lnTo>
                  <a:pt x="33337" y="152400"/>
                </a:lnTo>
                <a:lnTo>
                  <a:pt x="12700" y="196850"/>
                </a:lnTo>
                <a:lnTo>
                  <a:pt x="3175" y="227012"/>
                </a:lnTo>
                <a:lnTo>
                  <a:pt x="0" y="254000"/>
                </a:lnTo>
                <a:lnTo>
                  <a:pt x="1587" y="277812"/>
                </a:lnTo>
                <a:lnTo>
                  <a:pt x="6350" y="298450"/>
                </a:lnTo>
                <a:lnTo>
                  <a:pt x="15875" y="315912"/>
                </a:lnTo>
                <a:lnTo>
                  <a:pt x="31750" y="330200"/>
                </a:lnTo>
                <a:lnTo>
                  <a:pt x="53975" y="339725"/>
                </a:lnTo>
                <a:lnTo>
                  <a:pt x="82550" y="342900"/>
                </a:lnTo>
                <a:lnTo>
                  <a:pt x="146050" y="342900"/>
                </a:lnTo>
                <a:lnTo>
                  <a:pt x="176212" y="339725"/>
                </a:lnTo>
                <a:lnTo>
                  <a:pt x="203200" y="330200"/>
                </a:lnTo>
                <a:lnTo>
                  <a:pt x="247650" y="311150"/>
                </a:lnTo>
                <a:lnTo>
                  <a:pt x="266700" y="3048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4" name="Freeform 73"/>
          <p:cNvSpPr/>
          <p:nvPr/>
        </p:nvSpPr>
        <p:spPr>
          <a:xfrm>
            <a:off x="2345542" y="4686617"/>
            <a:ext cx="1" cy="309563"/>
          </a:xfrm>
          <a:custGeom>
            <a:avLst/>
            <a:gdLst/>
            <a:ahLst/>
            <a:cxnLst/>
            <a:rect l="0" t="0" r="0" b="0"/>
            <a:pathLst>
              <a:path w="1" h="406401">
                <a:moveTo>
                  <a:pt x="0" y="0"/>
                </a:moveTo>
                <a:lnTo>
                  <a:pt x="0" y="50800"/>
                </a:lnTo>
                <a:lnTo>
                  <a:pt x="0" y="203200"/>
                </a:lnTo>
                <a:lnTo>
                  <a:pt x="0" y="355600"/>
                </a:lnTo>
                <a:lnTo>
                  <a:pt x="0" y="4064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5" name="Freeform 74"/>
          <p:cNvSpPr/>
          <p:nvPr/>
        </p:nvSpPr>
        <p:spPr>
          <a:xfrm>
            <a:off x="2015132" y="3893343"/>
            <a:ext cx="26790" cy="706190"/>
          </a:xfrm>
          <a:custGeom>
            <a:avLst/>
            <a:gdLst/>
            <a:ahLst/>
            <a:cxnLst/>
            <a:rect l="0" t="0" r="0" b="0"/>
            <a:pathLst>
              <a:path w="38101" h="927101">
                <a:moveTo>
                  <a:pt x="0" y="0"/>
                </a:moveTo>
                <a:lnTo>
                  <a:pt x="3175" y="106362"/>
                </a:lnTo>
                <a:lnTo>
                  <a:pt x="12700" y="425450"/>
                </a:lnTo>
                <a:lnTo>
                  <a:pt x="23812" y="754062"/>
                </a:lnTo>
                <a:lnTo>
                  <a:pt x="31750" y="889000"/>
                </a:lnTo>
                <a:lnTo>
                  <a:pt x="38100" y="9271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6" name="Freeform 75"/>
          <p:cNvSpPr/>
          <p:nvPr/>
        </p:nvSpPr>
        <p:spPr>
          <a:xfrm>
            <a:off x="2336601" y="3864326"/>
            <a:ext cx="142876" cy="645729"/>
          </a:xfrm>
          <a:custGeom>
            <a:avLst/>
            <a:gdLst/>
            <a:ahLst/>
            <a:cxnLst/>
            <a:rect l="0" t="0" r="0" b="0"/>
            <a:pathLst>
              <a:path w="203201" h="847726">
                <a:moveTo>
                  <a:pt x="101600" y="0"/>
                </a:moveTo>
                <a:lnTo>
                  <a:pt x="87312" y="85725"/>
                </a:lnTo>
                <a:lnTo>
                  <a:pt x="44450" y="342900"/>
                </a:lnTo>
                <a:lnTo>
                  <a:pt x="4762" y="606425"/>
                </a:lnTo>
                <a:lnTo>
                  <a:pt x="0" y="711200"/>
                </a:lnTo>
                <a:lnTo>
                  <a:pt x="14287" y="738187"/>
                </a:lnTo>
                <a:lnTo>
                  <a:pt x="31750" y="768350"/>
                </a:lnTo>
                <a:lnTo>
                  <a:pt x="50800" y="796925"/>
                </a:lnTo>
                <a:lnTo>
                  <a:pt x="69850" y="819150"/>
                </a:lnTo>
                <a:lnTo>
                  <a:pt x="88900" y="835025"/>
                </a:lnTo>
                <a:lnTo>
                  <a:pt x="107950" y="844550"/>
                </a:lnTo>
                <a:lnTo>
                  <a:pt x="128587" y="847725"/>
                </a:lnTo>
                <a:lnTo>
                  <a:pt x="152400" y="844550"/>
                </a:lnTo>
                <a:lnTo>
                  <a:pt x="174625" y="835025"/>
                </a:lnTo>
                <a:lnTo>
                  <a:pt x="190500" y="819150"/>
                </a:lnTo>
                <a:lnTo>
                  <a:pt x="200025" y="795337"/>
                </a:lnTo>
                <a:lnTo>
                  <a:pt x="203200" y="762000"/>
                </a:lnTo>
                <a:lnTo>
                  <a:pt x="203200" y="723900"/>
                </a:lnTo>
                <a:lnTo>
                  <a:pt x="203200" y="685800"/>
                </a:lnTo>
                <a:lnTo>
                  <a:pt x="198437" y="647700"/>
                </a:lnTo>
                <a:lnTo>
                  <a:pt x="184150" y="609600"/>
                </a:lnTo>
                <a:lnTo>
                  <a:pt x="165100" y="581025"/>
                </a:lnTo>
                <a:lnTo>
                  <a:pt x="146050" y="571500"/>
                </a:lnTo>
                <a:lnTo>
                  <a:pt x="127000" y="573087"/>
                </a:lnTo>
                <a:lnTo>
                  <a:pt x="107950" y="577850"/>
                </a:lnTo>
                <a:lnTo>
                  <a:pt x="90487" y="590550"/>
                </a:lnTo>
                <a:lnTo>
                  <a:pt x="76200" y="615950"/>
                </a:lnTo>
                <a:lnTo>
                  <a:pt x="50800" y="673100"/>
                </a:lnTo>
                <a:lnTo>
                  <a:pt x="38100" y="701675"/>
                </a:lnTo>
                <a:lnTo>
                  <a:pt x="25400" y="736600"/>
                </a:lnTo>
                <a:lnTo>
                  <a:pt x="14287" y="773112"/>
                </a:lnTo>
                <a:lnTo>
                  <a:pt x="6350" y="806450"/>
                </a:lnTo>
                <a:lnTo>
                  <a:pt x="0" y="8382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7" name="Freeform 76"/>
          <p:cNvSpPr/>
          <p:nvPr/>
        </p:nvSpPr>
        <p:spPr>
          <a:xfrm>
            <a:off x="1827609" y="3341935"/>
            <a:ext cx="17860" cy="474018"/>
          </a:xfrm>
          <a:custGeom>
            <a:avLst/>
            <a:gdLst/>
            <a:ahLst/>
            <a:cxnLst/>
            <a:rect l="0" t="0" r="0" b="0"/>
            <a:pathLst>
              <a:path w="25401" h="622301">
                <a:moveTo>
                  <a:pt x="0" y="0"/>
                </a:moveTo>
                <a:lnTo>
                  <a:pt x="3175" y="71437"/>
                </a:lnTo>
                <a:lnTo>
                  <a:pt x="12700" y="285750"/>
                </a:lnTo>
                <a:lnTo>
                  <a:pt x="22225" y="506412"/>
                </a:lnTo>
                <a:lnTo>
                  <a:pt x="25400" y="596900"/>
                </a:lnTo>
                <a:lnTo>
                  <a:pt x="25400" y="6223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8" name="Freeform 77"/>
          <p:cNvSpPr/>
          <p:nvPr/>
        </p:nvSpPr>
        <p:spPr>
          <a:xfrm>
            <a:off x="1684734" y="3487048"/>
            <a:ext cx="303610" cy="96739"/>
          </a:xfrm>
          <a:custGeom>
            <a:avLst/>
            <a:gdLst/>
            <a:ahLst/>
            <a:cxnLst/>
            <a:rect l="0" t="0" r="0" b="0"/>
            <a:pathLst>
              <a:path w="431801" h="127001">
                <a:moveTo>
                  <a:pt x="431800" y="0"/>
                </a:moveTo>
                <a:lnTo>
                  <a:pt x="377825" y="15875"/>
                </a:lnTo>
                <a:lnTo>
                  <a:pt x="215900" y="63500"/>
                </a:lnTo>
                <a:lnTo>
                  <a:pt x="53975" y="111125"/>
                </a:lnTo>
                <a:lnTo>
                  <a:pt x="0" y="1270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79" name="Freeform 78"/>
          <p:cNvSpPr/>
          <p:nvPr/>
        </p:nvSpPr>
        <p:spPr>
          <a:xfrm>
            <a:off x="1684734" y="4734986"/>
            <a:ext cx="2143126" cy="415975"/>
          </a:xfrm>
          <a:custGeom>
            <a:avLst/>
            <a:gdLst/>
            <a:ahLst/>
            <a:cxnLst/>
            <a:rect l="0" t="0" r="0" b="0"/>
            <a:pathLst>
              <a:path w="3048001" h="546101">
                <a:moveTo>
                  <a:pt x="3048000" y="0"/>
                </a:moveTo>
                <a:lnTo>
                  <a:pt x="2874962" y="15875"/>
                </a:lnTo>
                <a:lnTo>
                  <a:pt x="2355850" y="63500"/>
                </a:lnTo>
                <a:lnTo>
                  <a:pt x="1824037" y="114300"/>
                </a:lnTo>
                <a:lnTo>
                  <a:pt x="1612900" y="139700"/>
                </a:lnTo>
                <a:lnTo>
                  <a:pt x="1562100" y="150812"/>
                </a:lnTo>
                <a:lnTo>
                  <a:pt x="1511300" y="158750"/>
                </a:lnTo>
                <a:lnTo>
                  <a:pt x="1458912" y="166687"/>
                </a:lnTo>
                <a:lnTo>
                  <a:pt x="1403350" y="177800"/>
                </a:lnTo>
                <a:lnTo>
                  <a:pt x="1346200" y="192087"/>
                </a:lnTo>
                <a:lnTo>
                  <a:pt x="1289050" y="209550"/>
                </a:lnTo>
                <a:lnTo>
                  <a:pt x="1231900" y="225425"/>
                </a:lnTo>
                <a:lnTo>
                  <a:pt x="1174750" y="234950"/>
                </a:lnTo>
                <a:lnTo>
                  <a:pt x="1119187" y="242887"/>
                </a:lnTo>
                <a:lnTo>
                  <a:pt x="1066800" y="254000"/>
                </a:lnTo>
                <a:lnTo>
                  <a:pt x="1014412" y="268287"/>
                </a:lnTo>
                <a:lnTo>
                  <a:pt x="958850" y="285750"/>
                </a:lnTo>
                <a:lnTo>
                  <a:pt x="901700" y="304800"/>
                </a:lnTo>
                <a:lnTo>
                  <a:pt x="844550" y="323850"/>
                </a:lnTo>
                <a:lnTo>
                  <a:pt x="787400" y="338137"/>
                </a:lnTo>
                <a:lnTo>
                  <a:pt x="730250" y="342900"/>
                </a:lnTo>
                <a:lnTo>
                  <a:pt x="673100" y="347662"/>
                </a:lnTo>
                <a:lnTo>
                  <a:pt x="615950" y="361950"/>
                </a:lnTo>
                <a:lnTo>
                  <a:pt x="558800" y="377825"/>
                </a:lnTo>
                <a:lnTo>
                  <a:pt x="501650" y="387350"/>
                </a:lnTo>
                <a:lnTo>
                  <a:pt x="444500" y="396875"/>
                </a:lnTo>
                <a:lnTo>
                  <a:pt x="387350" y="412750"/>
                </a:lnTo>
                <a:lnTo>
                  <a:pt x="328612" y="431800"/>
                </a:lnTo>
                <a:lnTo>
                  <a:pt x="266700" y="450850"/>
                </a:lnTo>
                <a:lnTo>
                  <a:pt x="204787" y="473075"/>
                </a:lnTo>
                <a:lnTo>
                  <a:pt x="146050" y="501650"/>
                </a:lnTo>
                <a:lnTo>
                  <a:pt x="92075" y="527050"/>
                </a:lnTo>
                <a:lnTo>
                  <a:pt x="44450" y="539750"/>
                </a:lnTo>
                <a:lnTo>
                  <a:pt x="0" y="5461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0" name="Freeform 79"/>
          <p:cNvSpPr/>
          <p:nvPr/>
        </p:nvSpPr>
        <p:spPr>
          <a:xfrm>
            <a:off x="3437196" y="4822031"/>
            <a:ext cx="274589" cy="749722"/>
          </a:xfrm>
          <a:custGeom>
            <a:avLst/>
            <a:gdLst/>
            <a:ahLst/>
            <a:cxnLst/>
            <a:rect l="0" t="0" r="0" b="0"/>
            <a:pathLst>
              <a:path w="390526" h="984251">
                <a:moveTo>
                  <a:pt x="352425" y="114300"/>
                </a:moveTo>
                <a:lnTo>
                  <a:pt x="323850" y="109537"/>
                </a:lnTo>
                <a:lnTo>
                  <a:pt x="238125" y="95250"/>
                </a:lnTo>
                <a:lnTo>
                  <a:pt x="146050" y="82550"/>
                </a:lnTo>
                <a:lnTo>
                  <a:pt x="98425" y="82550"/>
                </a:lnTo>
                <a:lnTo>
                  <a:pt x="76200" y="95250"/>
                </a:lnTo>
                <a:lnTo>
                  <a:pt x="60325" y="120650"/>
                </a:lnTo>
                <a:lnTo>
                  <a:pt x="41275" y="177800"/>
                </a:lnTo>
                <a:lnTo>
                  <a:pt x="38100" y="204787"/>
                </a:lnTo>
                <a:lnTo>
                  <a:pt x="41275" y="234950"/>
                </a:lnTo>
                <a:lnTo>
                  <a:pt x="49212" y="268287"/>
                </a:lnTo>
                <a:lnTo>
                  <a:pt x="60325" y="304800"/>
                </a:lnTo>
                <a:lnTo>
                  <a:pt x="73025" y="339725"/>
                </a:lnTo>
                <a:lnTo>
                  <a:pt x="85725" y="368300"/>
                </a:lnTo>
                <a:lnTo>
                  <a:pt x="100012" y="395287"/>
                </a:lnTo>
                <a:lnTo>
                  <a:pt x="117475" y="425450"/>
                </a:lnTo>
                <a:lnTo>
                  <a:pt x="134937" y="455612"/>
                </a:lnTo>
                <a:lnTo>
                  <a:pt x="149225" y="482600"/>
                </a:lnTo>
                <a:lnTo>
                  <a:pt x="174625" y="539750"/>
                </a:lnTo>
                <a:lnTo>
                  <a:pt x="187325" y="573087"/>
                </a:lnTo>
                <a:lnTo>
                  <a:pt x="200025" y="609600"/>
                </a:lnTo>
                <a:lnTo>
                  <a:pt x="212725" y="647700"/>
                </a:lnTo>
                <a:lnTo>
                  <a:pt x="225425" y="685800"/>
                </a:lnTo>
                <a:lnTo>
                  <a:pt x="234950" y="723900"/>
                </a:lnTo>
                <a:lnTo>
                  <a:pt x="238125" y="762000"/>
                </a:lnTo>
                <a:lnTo>
                  <a:pt x="238125" y="800100"/>
                </a:lnTo>
                <a:lnTo>
                  <a:pt x="238125" y="838200"/>
                </a:lnTo>
                <a:lnTo>
                  <a:pt x="236537" y="873125"/>
                </a:lnTo>
                <a:lnTo>
                  <a:pt x="231775" y="901700"/>
                </a:lnTo>
                <a:lnTo>
                  <a:pt x="223837" y="925512"/>
                </a:lnTo>
                <a:lnTo>
                  <a:pt x="212725" y="946150"/>
                </a:lnTo>
                <a:lnTo>
                  <a:pt x="196850" y="963612"/>
                </a:lnTo>
                <a:lnTo>
                  <a:pt x="174625" y="977900"/>
                </a:lnTo>
                <a:lnTo>
                  <a:pt x="150812" y="984250"/>
                </a:lnTo>
                <a:lnTo>
                  <a:pt x="130175" y="977900"/>
                </a:lnTo>
                <a:lnTo>
                  <a:pt x="85725" y="946150"/>
                </a:lnTo>
                <a:lnTo>
                  <a:pt x="63500" y="925512"/>
                </a:lnTo>
                <a:lnTo>
                  <a:pt x="47625" y="901700"/>
                </a:lnTo>
                <a:lnTo>
                  <a:pt x="22225" y="844550"/>
                </a:lnTo>
                <a:lnTo>
                  <a:pt x="3175" y="787400"/>
                </a:lnTo>
                <a:lnTo>
                  <a:pt x="0" y="758825"/>
                </a:lnTo>
                <a:lnTo>
                  <a:pt x="3175" y="723900"/>
                </a:lnTo>
                <a:lnTo>
                  <a:pt x="11112" y="685800"/>
                </a:lnTo>
                <a:lnTo>
                  <a:pt x="22225" y="647700"/>
                </a:lnTo>
                <a:lnTo>
                  <a:pt x="36512" y="611187"/>
                </a:lnTo>
                <a:lnTo>
                  <a:pt x="53975" y="577850"/>
                </a:lnTo>
                <a:lnTo>
                  <a:pt x="73025" y="547687"/>
                </a:lnTo>
                <a:lnTo>
                  <a:pt x="92075" y="520700"/>
                </a:lnTo>
                <a:lnTo>
                  <a:pt x="112712" y="496887"/>
                </a:lnTo>
                <a:lnTo>
                  <a:pt x="136525" y="476250"/>
                </a:lnTo>
                <a:lnTo>
                  <a:pt x="180975" y="438150"/>
                </a:lnTo>
                <a:lnTo>
                  <a:pt x="219075" y="400050"/>
                </a:lnTo>
                <a:lnTo>
                  <a:pt x="257175" y="361950"/>
                </a:lnTo>
                <a:lnTo>
                  <a:pt x="295275" y="323850"/>
                </a:lnTo>
                <a:lnTo>
                  <a:pt x="314325" y="300037"/>
                </a:lnTo>
                <a:lnTo>
                  <a:pt x="333375" y="266700"/>
                </a:lnTo>
                <a:lnTo>
                  <a:pt x="358775" y="209550"/>
                </a:lnTo>
                <a:lnTo>
                  <a:pt x="377825" y="152400"/>
                </a:lnTo>
                <a:lnTo>
                  <a:pt x="387350" y="115887"/>
                </a:lnTo>
                <a:lnTo>
                  <a:pt x="390525" y="82550"/>
                </a:lnTo>
                <a:lnTo>
                  <a:pt x="388937" y="52387"/>
                </a:lnTo>
                <a:lnTo>
                  <a:pt x="384175" y="25400"/>
                </a:lnTo>
                <a:lnTo>
                  <a:pt x="377825" y="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1" name="Freeform 80"/>
          <p:cNvSpPr/>
          <p:nvPr/>
        </p:nvSpPr>
        <p:spPr>
          <a:xfrm>
            <a:off x="3086699" y="4889768"/>
            <a:ext cx="194222" cy="638473"/>
          </a:xfrm>
          <a:custGeom>
            <a:avLst/>
            <a:gdLst/>
            <a:ahLst/>
            <a:cxnLst/>
            <a:rect l="0" t="0" r="0" b="0"/>
            <a:pathLst>
              <a:path w="276226" h="838201">
                <a:moveTo>
                  <a:pt x="0" y="0"/>
                </a:moveTo>
                <a:lnTo>
                  <a:pt x="23812" y="7937"/>
                </a:lnTo>
                <a:lnTo>
                  <a:pt x="95250" y="31750"/>
                </a:lnTo>
                <a:lnTo>
                  <a:pt x="171450" y="57150"/>
                </a:lnTo>
                <a:lnTo>
                  <a:pt x="209550" y="69850"/>
                </a:lnTo>
                <a:lnTo>
                  <a:pt x="228600" y="77787"/>
                </a:lnTo>
                <a:lnTo>
                  <a:pt x="247650" y="88900"/>
                </a:lnTo>
                <a:lnTo>
                  <a:pt x="263525" y="103187"/>
                </a:lnTo>
                <a:lnTo>
                  <a:pt x="273050" y="120650"/>
                </a:lnTo>
                <a:lnTo>
                  <a:pt x="276225" y="144462"/>
                </a:lnTo>
                <a:lnTo>
                  <a:pt x="273050" y="177800"/>
                </a:lnTo>
                <a:lnTo>
                  <a:pt x="265112" y="212725"/>
                </a:lnTo>
                <a:lnTo>
                  <a:pt x="254000" y="241300"/>
                </a:lnTo>
                <a:lnTo>
                  <a:pt x="242887" y="269875"/>
                </a:lnTo>
                <a:lnTo>
                  <a:pt x="234950" y="304800"/>
                </a:lnTo>
                <a:lnTo>
                  <a:pt x="230187" y="342900"/>
                </a:lnTo>
                <a:lnTo>
                  <a:pt x="228600" y="381000"/>
                </a:lnTo>
                <a:lnTo>
                  <a:pt x="227012" y="419100"/>
                </a:lnTo>
                <a:lnTo>
                  <a:pt x="222250" y="457200"/>
                </a:lnTo>
                <a:lnTo>
                  <a:pt x="215900" y="495300"/>
                </a:lnTo>
                <a:lnTo>
                  <a:pt x="209550" y="533400"/>
                </a:lnTo>
                <a:lnTo>
                  <a:pt x="203200" y="571500"/>
                </a:lnTo>
                <a:lnTo>
                  <a:pt x="196850" y="609600"/>
                </a:lnTo>
                <a:lnTo>
                  <a:pt x="192087" y="647700"/>
                </a:lnTo>
                <a:lnTo>
                  <a:pt x="190500" y="685800"/>
                </a:lnTo>
                <a:lnTo>
                  <a:pt x="188912" y="723900"/>
                </a:lnTo>
                <a:lnTo>
                  <a:pt x="184150" y="762000"/>
                </a:lnTo>
                <a:lnTo>
                  <a:pt x="171450" y="819150"/>
                </a:lnTo>
                <a:lnTo>
                  <a:pt x="165100" y="8382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2" name="Freeform 81"/>
          <p:cNvSpPr/>
          <p:nvPr/>
        </p:nvSpPr>
        <p:spPr>
          <a:xfrm>
            <a:off x="2809885" y="5605611"/>
            <a:ext cx="1" cy="357932"/>
          </a:xfrm>
          <a:custGeom>
            <a:avLst/>
            <a:gdLst/>
            <a:ahLst/>
            <a:cxnLst/>
            <a:rect l="0" t="0" r="0" b="0"/>
            <a:pathLst>
              <a:path w="1" h="469901">
                <a:moveTo>
                  <a:pt x="0" y="0"/>
                </a:moveTo>
                <a:lnTo>
                  <a:pt x="0" y="58737"/>
                </a:lnTo>
                <a:lnTo>
                  <a:pt x="0" y="234950"/>
                </a:lnTo>
                <a:lnTo>
                  <a:pt x="0" y="411162"/>
                </a:lnTo>
                <a:lnTo>
                  <a:pt x="0" y="4699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3" name="Freeform 82"/>
          <p:cNvSpPr/>
          <p:nvPr/>
        </p:nvSpPr>
        <p:spPr>
          <a:xfrm>
            <a:off x="2827734" y="4967158"/>
            <a:ext cx="241102" cy="551409"/>
          </a:xfrm>
          <a:custGeom>
            <a:avLst/>
            <a:gdLst/>
            <a:ahLst/>
            <a:cxnLst/>
            <a:rect l="0" t="0" r="0" b="0"/>
            <a:pathLst>
              <a:path w="342901" h="723901">
                <a:moveTo>
                  <a:pt x="330200" y="0"/>
                </a:moveTo>
                <a:lnTo>
                  <a:pt x="296862" y="0"/>
                </a:lnTo>
                <a:lnTo>
                  <a:pt x="196850" y="0"/>
                </a:lnTo>
                <a:lnTo>
                  <a:pt x="92075" y="1587"/>
                </a:lnTo>
                <a:lnTo>
                  <a:pt x="44450" y="6350"/>
                </a:lnTo>
                <a:lnTo>
                  <a:pt x="26987" y="19050"/>
                </a:lnTo>
                <a:lnTo>
                  <a:pt x="12700" y="44450"/>
                </a:lnTo>
                <a:lnTo>
                  <a:pt x="3175" y="77787"/>
                </a:lnTo>
                <a:lnTo>
                  <a:pt x="0" y="114300"/>
                </a:lnTo>
                <a:lnTo>
                  <a:pt x="0" y="152400"/>
                </a:lnTo>
                <a:lnTo>
                  <a:pt x="0" y="190500"/>
                </a:lnTo>
                <a:lnTo>
                  <a:pt x="0" y="254000"/>
                </a:lnTo>
                <a:lnTo>
                  <a:pt x="1587" y="277812"/>
                </a:lnTo>
                <a:lnTo>
                  <a:pt x="6350" y="298450"/>
                </a:lnTo>
                <a:lnTo>
                  <a:pt x="14287" y="312737"/>
                </a:lnTo>
                <a:lnTo>
                  <a:pt x="25400" y="317500"/>
                </a:lnTo>
                <a:lnTo>
                  <a:pt x="41275" y="315912"/>
                </a:lnTo>
                <a:lnTo>
                  <a:pt x="63500" y="311150"/>
                </a:lnTo>
                <a:lnTo>
                  <a:pt x="88900" y="306387"/>
                </a:lnTo>
                <a:lnTo>
                  <a:pt x="114300" y="304800"/>
                </a:lnTo>
                <a:lnTo>
                  <a:pt x="165100" y="304800"/>
                </a:lnTo>
                <a:lnTo>
                  <a:pt x="215900" y="304800"/>
                </a:lnTo>
                <a:lnTo>
                  <a:pt x="241300" y="309562"/>
                </a:lnTo>
                <a:lnTo>
                  <a:pt x="266700" y="323850"/>
                </a:lnTo>
                <a:lnTo>
                  <a:pt x="311150" y="361950"/>
                </a:lnTo>
                <a:lnTo>
                  <a:pt x="327025" y="385762"/>
                </a:lnTo>
                <a:lnTo>
                  <a:pt x="336550" y="419100"/>
                </a:lnTo>
                <a:lnTo>
                  <a:pt x="341312" y="454025"/>
                </a:lnTo>
                <a:lnTo>
                  <a:pt x="342900" y="482600"/>
                </a:lnTo>
                <a:lnTo>
                  <a:pt x="341312" y="509587"/>
                </a:lnTo>
                <a:lnTo>
                  <a:pt x="336550" y="539750"/>
                </a:lnTo>
                <a:lnTo>
                  <a:pt x="328612" y="569912"/>
                </a:lnTo>
                <a:lnTo>
                  <a:pt x="317500" y="596900"/>
                </a:lnTo>
                <a:lnTo>
                  <a:pt x="303212" y="619125"/>
                </a:lnTo>
                <a:lnTo>
                  <a:pt x="285750" y="635000"/>
                </a:lnTo>
                <a:lnTo>
                  <a:pt x="266700" y="649287"/>
                </a:lnTo>
                <a:lnTo>
                  <a:pt x="247650" y="666750"/>
                </a:lnTo>
                <a:lnTo>
                  <a:pt x="227012" y="682625"/>
                </a:lnTo>
                <a:lnTo>
                  <a:pt x="203200" y="692150"/>
                </a:lnTo>
                <a:lnTo>
                  <a:pt x="177800" y="700087"/>
                </a:lnTo>
                <a:lnTo>
                  <a:pt x="152400" y="711200"/>
                </a:lnTo>
                <a:lnTo>
                  <a:pt x="127000" y="720725"/>
                </a:lnTo>
                <a:lnTo>
                  <a:pt x="101600" y="723900"/>
                </a:lnTo>
                <a:lnTo>
                  <a:pt x="50800" y="723900"/>
                </a:lnTo>
                <a:lnTo>
                  <a:pt x="25400" y="7239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4" name="Freeform 83"/>
          <p:cNvSpPr/>
          <p:nvPr/>
        </p:nvSpPr>
        <p:spPr>
          <a:xfrm>
            <a:off x="2488406" y="5605631"/>
            <a:ext cx="17860" cy="435323"/>
          </a:xfrm>
          <a:custGeom>
            <a:avLst/>
            <a:gdLst/>
            <a:ahLst/>
            <a:cxnLst/>
            <a:rect l="0" t="0" r="0" b="0"/>
            <a:pathLst>
              <a:path w="25401" h="571501">
                <a:moveTo>
                  <a:pt x="0" y="0"/>
                </a:moveTo>
                <a:lnTo>
                  <a:pt x="3175" y="71437"/>
                </a:lnTo>
                <a:lnTo>
                  <a:pt x="12700" y="285750"/>
                </a:lnTo>
                <a:lnTo>
                  <a:pt x="22225" y="500062"/>
                </a:lnTo>
                <a:lnTo>
                  <a:pt x="25400" y="5715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5" name="Freeform 84"/>
          <p:cNvSpPr/>
          <p:nvPr/>
        </p:nvSpPr>
        <p:spPr>
          <a:xfrm>
            <a:off x="2408048" y="5141267"/>
            <a:ext cx="276821" cy="442578"/>
          </a:xfrm>
          <a:custGeom>
            <a:avLst/>
            <a:gdLst/>
            <a:ahLst/>
            <a:cxnLst/>
            <a:rect l="0" t="0" r="0" b="0"/>
            <a:pathLst>
              <a:path w="393701" h="581026">
                <a:moveTo>
                  <a:pt x="0" y="0"/>
                </a:moveTo>
                <a:lnTo>
                  <a:pt x="39687" y="1587"/>
                </a:lnTo>
                <a:lnTo>
                  <a:pt x="158750" y="6350"/>
                </a:lnTo>
                <a:lnTo>
                  <a:pt x="284162" y="14287"/>
                </a:lnTo>
                <a:lnTo>
                  <a:pt x="342900" y="25400"/>
                </a:lnTo>
                <a:lnTo>
                  <a:pt x="365125" y="34925"/>
                </a:lnTo>
                <a:lnTo>
                  <a:pt x="381000" y="38100"/>
                </a:lnTo>
                <a:lnTo>
                  <a:pt x="390525" y="44450"/>
                </a:lnTo>
                <a:lnTo>
                  <a:pt x="393700" y="63500"/>
                </a:lnTo>
                <a:lnTo>
                  <a:pt x="392112" y="90487"/>
                </a:lnTo>
                <a:lnTo>
                  <a:pt x="387350" y="120650"/>
                </a:lnTo>
                <a:lnTo>
                  <a:pt x="379412" y="153987"/>
                </a:lnTo>
                <a:lnTo>
                  <a:pt x="368300" y="190500"/>
                </a:lnTo>
                <a:lnTo>
                  <a:pt x="357187" y="228600"/>
                </a:lnTo>
                <a:lnTo>
                  <a:pt x="349250" y="266700"/>
                </a:lnTo>
                <a:lnTo>
                  <a:pt x="342900" y="304800"/>
                </a:lnTo>
                <a:lnTo>
                  <a:pt x="336550" y="342900"/>
                </a:lnTo>
                <a:lnTo>
                  <a:pt x="330200" y="381000"/>
                </a:lnTo>
                <a:lnTo>
                  <a:pt x="323850" y="419100"/>
                </a:lnTo>
                <a:lnTo>
                  <a:pt x="311150" y="476250"/>
                </a:lnTo>
                <a:lnTo>
                  <a:pt x="298450" y="533400"/>
                </a:lnTo>
                <a:lnTo>
                  <a:pt x="290512" y="563562"/>
                </a:lnTo>
                <a:lnTo>
                  <a:pt x="279400" y="577850"/>
                </a:lnTo>
                <a:lnTo>
                  <a:pt x="266700" y="581025"/>
                </a:lnTo>
                <a:lnTo>
                  <a:pt x="254000" y="577850"/>
                </a:lnTo>
                <a:lnTo>
                  <a:pt x="241300" y="5715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  <p:sp>
        <p:nvSpPr>
          <p:cNvPr id="86" name="Freeform 85"/>
          <p:cNvSpPr/>
          <p:nvPr/>
        </p:nvSpPr>
        <p:spPr>
          <a:xfrm>
            <a:off x="2184802" y="5170289"/>
            <a:ext cx="35719" cy="503040"/>
          </a:xfrm>
          <a:custGeom>
            <a:avLst/>
            <a:gdLst/>
            <a:ahLst/>
            <a:cxnLst/>
            <a:rect l="0" t="0" r="0" b="0"/>
            <a:pathLst>
              <a:path w="50801" h="660401">
                <a:moveTo>
                  <a:pt x="0" y="0"/>
                </a:moveTo>
                <a:lnTo>
                  <a:pt x="6350" y="82550"/>
                </a:lnTo>
                <a:lnTo>
                  <a:pt x="25400" y="330200"/>
                </a:lnTo>
                <a:lnTo>
                  <a:pt x="44450" y="577850"/>
                </a:lnTo>
                <a:lnTo>
                  <a:pt x="50800" y="660400"/>
                </a:lnTo>
              </a:path>
            </a:pathLst>
          </a:custGeom>
          <a:ln w="38695" cap="flat" cmpd="sng" algn="ctr">
            <a:solidFill>
              <a:srgbClr val="0000FF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srgbClr val="1C1C1C"/>
              </a:solidFill>
              <a:effectLst/>
              <a:uLnTx/>
              <a:uFillTx/>
              <a:latin typeface="Twink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08116079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3092</Words>
  <Application>Microsoft Office PowerPoint</Application>
  <PresentationFormat>Widescreen</PresentationFormat>
  <Paragraphs>864</Paragraphs>
  <Slides>88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88</vt:i4>
      </vt:variant>
    </vt:vector>
  </HeadingPairs>
  <TitlesOfParts>
    <vt:vector size="103" baseType="lpstr">
      <vt:lpstr>MS PGothic</vt:lpstr>
      <vt:lpstr>Arial</vt:lpstr>
      <vt:lpstr>BPreplay</vt:lpstr>
      <vt:lpstr>Calibri</vt:lpstr>
      <vt:lpstr>Calibri Light</vt:lpstr>
      <vt:lpstr>CCW Cursive Writing 7</vt:lpstr>
      <vt:lpstr>Comic Sans MS</vt:lpstr>
      <vt:lpstr>Jarman</vt:lpstr>
      <vt:lpstr>Sassoon Infant Rg</vt:lpstr>
      <vt:lpstr>Times New Roman</vt:lpstr>
      <vt:lpstr>Twinkl</vt:lpstr>
      <vt:lpstr>Twinkl SemiBold</vt:lpstr>
      <vt:lpstr>Wingdings</vt:lpstr>
      <vt:lpstr>1_Office Theme</vt:lpstr>
      <vt:lpstr>2_Office Theme</vt:lpstr>
      <vt:lpstr>PowerPoint Presentation</vt:lpstr>
      <vt:lpstr>PowerPoint Presentation</vt:lpstr>
      <vt:lpstr>And the prime numbers are…</vt:lpstr>
      <vt:lpstr>Crucial vocabulary:</vt:lpstr>
      <vt:lpstr>12.10.20</vt:lpstr>
      <vt:lpstr>PowerPoint Presentation</vt:lpstr>
      <vt:lpstr>PowerPoint Presentation</vt:lpstr>
      <vt:lpstr>Finding the common factors:</vt:lpstr>
      <vt:lpstr>Talking task…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Activities</vt:lpstr>
      <vt:lpstr>Do Now:</vt:lpstr>
      <vt:lpstr>PowerPoint Presentation</vt:lpstr>
      <vt:lpstr>13.10.20</vt:lpstr>
      <vt:lpstr>Crucial vocabulary:</vt:lpstr>
      <vt:lpstr>PowerPoint Presentation</vt:lpstr>
      <vt:lpstr>PowerPoint Presentation</vt:lpstr>
      <vt:lpstr>PowerPoint Presentation</vt:lpstr>
      <vt:lpstr>Prime Factors: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14.10.20</vt:lpstr>
      <vt:lpstr>Do now: </vt:lpstr>
      <vt:lpstr>Crucial Vocabulary:</vt:lpstr>
      <vt:lpstr>True or False?!</vt:lpstr>
      <vt:lpstr>Work out on your whiteboards:</vt:lpstr>
      <vt:lpstr>Grid multiplication:</vt:lpstr>
      <vt:lpstr>Now let’s transform the grid into the column method…</vt:lpstr>
      <vt:lpstr>Now that we have partitioned the tens and units into columns- what do you think we do next?</vt:lpstr>
      <vt:lpstr>Now we need to multiply the tens by the units.</vt:lpstr>
      <vt:lpstr>Now we need to multiply the units by the tens.</vt:lpstr>
      <vt:lpstr>Finally, we multiply the tens by the tens.</vt:lpstr>
      <vt:lpstr>Just like the grid, we now add to make the total:</vt:lpstr>
      <vt:lpstr>Let’s try one together:</vt:lpstr>
      <vt:lpstr>How about another one?</vt:lpstr>
      <vt:lpstr>Now here is a slightly trickier one:</vt:lpstr>
      <vt:lpstr>Let’s try one together:</vt:lpstr>
      <vt:lpstr>How about another one?</vt:lpstr>
      <vt:lpstr>Now here is a slightly trickier one:</vt:lpstr>
      <vt:lpstr>Now here is a slightly trickier one:</vt:lpstr>
      <vt:lpstr>PowerPoint Presentation</vt:lpstr>
      <vt:lpstr>PowerPoint Presentation</vt:lpstr>
      <vt:lpstr>Do now:</vt:lpstr>
      <vt:lpstr>Prove it!</vt:lpstr>
      <vt:lpstr>16.10.20</vt:lpstr>
      <vt:lpstr>Crucial Vocabulary:</vt:lpstr>
      <vt:lpstr>Crucial Vocabulary:</vt:lpstr>
      <vt:lpstr>Let’s try one together:</vt:lpstr>
      <vt:lpstr>Talk Task</vt:lpstr>
      <vt:lpstr>PowerPoint Presentation</vt:lpstr>
      <vt:lpstr>PowerPoint Presentation</vt:lpstr>
      <vt:lpstr>PowerPoint Presentation</vt:lpstr>
      <vt:lpstr>The student becomes the teacher!</vt:lpstr>
      <vt:lpstr>PowerPoint Presentation</vt:lpstr>
      <vt:lpstr>PowerPoint Presentation</vt:lpstr>
      <vt:lpstr>Over to you…</vt:lpstr>
      <vt:lpstr>PowerPoint Presentation</vt:lpstr>
      <vt:lpstr>PowerPoint Presentation</vt:lpstr>
      <vt:lpstr>PowerPoint Presentation</vt:lpstr>
      <vt:lpstr>Odd one out</vt:lpstr>
      <vt:lpstr>Odd one out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6</cp:revision>
  <dcterms:created xsi:type="dcterms:W3CDTF">2020-10-05T10:11:23Z</dcterms:created>
  <dcterms:modified xsi:type="dcterms:W3CDTF">2020-10-05T10:49:53Z</dcterms:modified>
</cp:coreProperties>
</file>