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866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5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3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250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6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1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29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466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29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822CA-884E-4FEB-BF11-A0997BC652F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13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3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6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3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" y="0"/>
            <a:ext cx="89757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988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13"/>
            <a:ext cx="9144000" cy="6732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998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863"/>
            <a:ext cx="9144000" cy="5756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1881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538"/>
            <a:ext cx="9144000" cy="6637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5434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463"/>
            <a:ext cx="9144000" cy="65674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1286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13" y="0"/>
            <a:ext cx="85867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892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38" y="0"/>
            <a:ext cx="88233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6930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"/>
            <a:ext cx="9144000" cy="6684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0080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563"/>
            <a:ext cx="9144000" cy="6238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3598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0"/>
            <a:ext cx="9144000" cy="635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6543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363"/>
            <a:ext cx="9144000" cy="6643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6298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0"/>
            <a:ext cx="88566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98882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88" y="0"/>
            <a:ext cx="86328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7236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3" y="0"/>
            <a:ext cx="91090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3255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75"/>
            <a:ext cx="9144000" cy="6773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4013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8" y="0"/>
            <a:ext cx="87725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67882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1651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91201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08936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00"/>
            <a:ext cx="9144000" cy="6756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21621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325"/>
            <a:ext cx="9144000" cy="6737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01826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025"/>
            <a:ext cx="9144000" cy="6711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44401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3" y="0"/>
            <a:ext cx="87518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42081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9144000" cy="685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2236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On-screen Show (4:3)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 Price</dc:creator>
  <cp:lastModifiedBy>Lucy Byrne</cp:lastModifiedBy>
  <cp:revision>2</cp:revision>
  <dcterms:created xsi:type="dcterms:W3CDTF">2016-07-03T18:41:49Z</dcterms:created>
  <dcterms:modified xsi:type="dcterms:W3CDTF">2020-05-06T20:54:33Z</dcterms:modified>
</cp:coreProperties>
</file>