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6" r:id="rId3"/>
    <p:sldId id="271" r:id="rId4"/>
    <p:sldId id="257" r:id="rId5"/>
    <p:sldId id="258" r:id="rId6"/>
    <p:sldId id="274" r:id="rId7"/>
    <p:sldId id="259" r:id="rId8"/>
    <p:sldId id="261" r:id="rId9"/>
    <p:sldId id="262" r:id="rId10"/>
    <p:sldId id="263" r:id="rId11"/>
    <p:sldId id="272" r:id="rId12"/>
    <p:sldId id="288" r:id="rId13"/>
    <p:sldId id="265" r:id="rId14"/>
    <p:sldId id="289" r:id="rId15"/>
    <p:sldId id="290" r:id="rId16"/>
    <p:sldId id="291" r:id="rId17"/>
    <p:sldId id="266" r:id="rId18"/>
    <p:sldId id="285" r:id="rId19"/>
    <p:sldId id="296" r:id="rId20"/>
    <p:sldId id="297" r:id="rId21"/>
    <p:sldId id="269" r:id="rId22"/>
    <p:sldId id="276" r:id="rId23"/>
    <p:sldId id="282" r:id="rId24"/>
    <p:sldId id="28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33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14B02-7B0A-4864-BC7C-6CAA74101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BB3A92-5148-40F7-8BA3-C39B47001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6E3D5-44B3-4DED-B329-5B05BC814B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F5F35-615B-4CFB-8ADE-6F4E53DF8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2EA96E-9FE3-4E3A-BDE2-DDEBA22AB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703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7CCEA6-3751-4DAB-90AC-66B0A0592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0B5D8-D82A-409D-9F03-15B579CD3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10279-78AC-4C88-B5A8-7D48414B9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6FC92B-71DB-4AEB-B912-3527322F4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EF2448-E27E-41BE-80D6-ADCC22EEE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4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1F58E-8819-44D8-8134-872D9B023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52312-181A-4B95-9B51-0D079A90F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903CFC-1FDC-474A-996C-80637D8F0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B45EF-C902-4EE4-87D3-A10ED3BEE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3F807-4729-4A85-BE24-530910EAE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474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233F4B-9434-47AB-8489-2A0F05F61D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E8F3F-D530-4576-B175-A2A9DB8D2A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7A6793-9687-41F6-A2A2-232D7119D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85E14C-8812-48A0-BC52-2BBB275EE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57251-2D16-42C5-B9F3-6AF47237A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DDA2A-A9AD-4FD3-B306-49996C6D6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82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BF869-B390-4B02-B324-3A82D5537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5F0D8-AEC0-47C4-B812-DDB338195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0E0AAD-5DA0-4899-A228-EC7FA2424D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9B2B29-356A-4B6E-901C-D3EE6D58A9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3AEB35-3435-4945-8576-ACB330C56B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836C7B-D037-4C9F-BD2E-EB4475FC5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E9F56F-3EC6-4A7F-A6A9-7CCCFB5FE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C5DB3C-4098-4EBF-8E0B-A4BF04EC9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700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C8013-CF79-4C64-B662-45534454A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B84AC6-196A-48B9-8600-0C2614BB3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284498-9119-4443-AD2E-54A4E58DA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7E231-83D8-4850-B4E8-3C9E51AC5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89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02AAAE-D732-4378-86C3-47E22E538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92E634-BC96-4C33-92BF-32FF594F6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3A3399-75E4-4615-8820-DEA5D21EE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700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49D35-1565-44BB-882F-B1CB44516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F127A-760C-47E5-A438-DA92A9F9B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EF9F55-3E0E-475C-99F7-28DF00C656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C50F21-575C-41B8-9B36-C6F4A9FD8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8DA5E7-AB6C-44E7-BF60-B9B5BB6AC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A7B3DD-B0CF-42A9-98A2-97D4A725F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099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E4343-2A1D-4F52-B5E2-53EF413B5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E9BC4E-88A8-4D09-9A09-CA3CB01F5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887042-0FF9-4FFF-9CE8-BC13D7821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84EF8-3726-4FBE-9E32-9A58F288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6C6AD1-2201-46A7-BF89-47912080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74F899-7810-4CA8-B5EA-E0C0CA5F0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52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34BD8-473A-4A54-8777-D2FE7116E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1EF199-F6E6-4F75-8121-CB348EE90E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CBCA9B-DBD2-4EC6-B0E3-474329B94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B9004-0A3C-493C-8402-0B824E25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BD305-1FAB-4B8C-B763-3A16523AD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828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E4C261-2296-42F3-8073-F19BB9B086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69F0AD-2598-4471-8066-8168E4ED6B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4B9A2-1BA0-43B3-9589-F722B651A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DE9EA-3FCD-4996-BC69-AD02E76E8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A8233-E09D-4203-A481-BF092AB91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95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4E83048-2E20-4119-BC6D-BD9AE7713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719951-0190-4AB2-8421-5584E7CF74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04D65-BF0A-4F0C-A6FF-EB422221DA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4CA02-57C7-4316-B875-B4D38CADC1CA}" type="datetimeFigureOut">
              <a:rPr lang="en-GB" smtClean="0"/>
              <a:t>04/09/2020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CB268-20B1-4E0F-94B4-C1BC4F0A43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1DA933-0D91-4119-AA55-DD7FE3D7F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3EDCF-BB4D-4093-97F6-EA068BE44F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768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2ahUKEwi_9tbd67DdAhUJElAKHfjPCOsQjRx6BAgBEAU&amp;url=http://aboutislam.net/reading-islam/living-islam/new-muslim-when-is-the-best-time-to-perform-hajj/&amp;psig=AOvVaw1Yvp5VF4uYz5eGY6-5dIL6&amp;ust=1536682788874849" TargetMode="External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hyperlink" Target="https://www.ecfr.eu/article/commentary_seven_worrying_trends_in_the_european_refugee_crisis7138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ogle.co.uk/url?sa=i&amp;rct=j&amp;q=&amp;esrc=s&amp;source=images&amp;cd=&amp;cad=rja&amp;uact=8&amp;ved=2ahUKEwiF9cG56rDdAhUPbVAKHZfTAecQjRx6BAgBEAU&amp;url=https://freetrack.com.ua/uk/manager/eng-gps-device-to-prevent-false-everest-claims-by-climbers/&amp;psig=AOvVaw01JD_qFxQggL0iOkIChJVT&amp;ust=1536682436759299" TargetMode="External"/><Relationship Id="rId11" Type="http://schemas.openxmlformats.org/officeDocument/2006/relationships/image" Target="../media/image11.jpeg"/><Relationship Id="rId5" Type="http://schemas.openxmlformats.org/officeDocument/2006/relationships/image" Target="../media/image8.jpeg"/><Relationship Id="rId10" Type="http://schemas.openxmlformats.org/officeDocument/2006/relationships/hyperlink" Target="https://www.google.co.uk/url?sa=i&amp;rct=j&amp;q=&amp;esrc=s&amp;source=images&amp;cd=&amp;cad=rja&amp;uact=8&amp;ved=2ahUKEwiqt7yQ67DdAhUJYVAKHQXdA-8QjRx6BAgBEAU&amp;url=https://www.123rf.com/photo_9590809_closeup-of-young-female-holidaymaker-in-sunglasses-and-floppy-hat-carrying-suitcases-isolated-on-whi.html&amp;psig=AOvVaw0qPSjMB4OFkgWAUQ4XNlJL&amp;ust=1536682639563255" TargetMode="External"/><Relationship Id="rId4" Type="http://schemas.openxmlformats.org/officeDocument/2006/relationships/hyperlink" Target="https://www.google.co.uk/url?sa=i&amp;rct=j&amp;q=&amp;esrc=s&amp;source=images&amp;cd=&amp;cad=rja&amp;uact=8&amp;ved=2ahUKEwivztah67DdAhWEI1AKHZXZAcsQjRx6BAgBEAU&amp;url=https://6abc.com/politics/trump-confirms-new-paint-job-for-air-force-one/3778469/&amp;psig=AOvVaw3TJvITDyHdNQA7TNBFIcew&amp;ust=1536682684804303" TargetMode="External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youtu.be/jYOsWWKHZV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~AUT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5525" y="1343891"/>
            <a:ext cx="7891463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instruction-resources.www.gresham.k12.or.us/modules/groups/homepagefiles/cms/1597670/Image/Activate_smi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80976" y="3065874"/>
            <a:ext cx="1297805" cy="158417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41092" y="186459"/>
            <a:ext cx="11350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Before we begin… </a:t>
            </a:r>
          </a:p>
          <a:p>
            <a:pPr algn="ctr"/>
            <a:endParaRPr lang="en-GB" sz="2800" b="1" u="sng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 descr="http://amanda3722.files.wordpress.com/2008/02/stop_watch_-_cartoon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7321" y="4760695"/>
            <a:ext cx="1543027" cy="1080120"/>
          </a:xfrm>
          <a:prstGeom prst="rect">
            <a:avLst/>
          </a:prstGeom>
          <a:noFill/>
        </p:spPr>
      </p:pic>
      <p:sp>
        <p:nvSpPr>
          <p:cNvPr id="8" name="Flowchart: Punched Tape 7"/>
          <p:cNvSpPr/>
          <p:nvPr/>
        </p:nvSpPr>
        <p:spPr>
          <a:xfrm>
            <a:off x="237321" y="5951461"/>
            <a:ext cx="1944216" cy="720080"/>
          </a:xfrm>
          <a:prstGeom prst="flowChartPunchedTap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>
                <a:latin typeface="Comic Sans MS" pitchFamily="66" charset="0"/>
              </a:rPr>
              <a:t>3 minutes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7321" y="1110620"/>
            <a:ext cx="231415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On your whiteboards write down what you think this picture shows.</a:t>
            </a:r>
          </a:p>
        </p:txBody>
      </p:sp>
    </p:spTree>
    <p:extLst>
      <p:ext uri="{BB962C8B-B14F-4D97-AF65-F5344CB8AC3E}">
        <p14:creationId xmlns:p14="http://schemas.microsoft.com/office/powerpoint/2010/main" val="1645287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7980" y="374073"/>
            <a:ext cx="10945091" cy="21698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spcAft>
                <a:spcPts val="1800"/>
              </a:spcAft>
            </a:pPr>
            <a:r>
              <a:rPr lang="en-US" sz="6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equilla Sunrise" panose="03000600000000000000" pitchFamily="66" charset="0"/>
              </a:rPr>
              <a:t>The Journey of</a:t>
            </a:r>
          </a:p>
          <a:p>
            <a:pPr algn="ctr">
              <a:spcAft>
                <a:spcPts val="1800"/>
              </a:spcAft>
            </a:pPr>
            <a:r>
              <a:rPr lang="en-US" sz="6000" b="1" cap="none" spc="0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equilla Sunrise" panose="03000600000000000000" pitchFamily="66" charset="0"/>
              </a:rPr>
              <a:t> Life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544" y="2654734"/>
            <a:ext cx="7051964" cy="41007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289" y="2867891"/>
            <a:ext cx="19465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‘’Life is a journey and only you hold the map.’’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01199" y="4705106"/>
            <a:ext cx="24661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‘’Life is a journey not a destination.’’</a:t>
            </a:r>
          </a:p>
        </p:txBody>
      </p:sp>
    </p:spTree>
    <p:extLst>
      <p:ext uri="{BB962C8B-B14F-4D97-AF65-F5344CB8AC3E}">
        <p14:creationId xmlns:p14="http://schemas.microsoft.com/office/powerpoint/2010/main" val="73186146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2" t="24740" r="21669" b="18229"/>
          <a:stretch/>
        </p:blipFill>
        <p:spPr bwMode="auto">
          <a:xfrm>
            <a:off x="1595280" y="238336"/>
            <a:ext cx="8537576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7673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6739" y="509731"/>
            <a:ext cx="7848872" cy="1752600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CW Cursive Writing 7" pitchFamily="66" charset="0"/>
              </a:rPr>
              <a:t>L.O.</a:t>
            </a:r>
            <a:r>
              <a:rPr lang="en-GB" sz="3200" u="sng" dirty="0">
                <a:latin typeface="CCW Cursive Writing 7" pitchFamily="66" charset="0"/>
              </a:rPr>
              <a:t> To understand how life can be compared to a journey and explore my life journey so far.</a:t>
            </a:r>
            <a:endParaRPr lang="en-GB" sz="3200" dirty="0">
              <a:latin typeface="CCW Cursive Writing 7" pitchFamily="66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B79A8D1-2DEB-4737-9B43-E111142C8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962" y="2648069"/>
            <a:ext cx="3859225" cy="38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860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2207568" y="548680"/>
            <a:ext cx="7776864" cy="4248472"/>
          </a:xfrm>
          <a:prstGeom prst="cloudCallout">
            <a:avLst>
              <a:gd name="adj1" fmla="val -50228"/>
              <a:gd name="adj2" fmla="val 8439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675836" y="2044006"/>
            <a:ext cx="68403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What is a journey?</a:t>
            </a:r>
          </a:p>
        </p:txBody>
      </p:sp>
    </p:spTree>
    <p:extLst>
      <p:ext uri="{BB962C8B-B14F-4D97-AF65-F5344CB8AC3E}">
        <p14:creationId xmlns:p14="http://schemas.microsoft.com/office/powerpoint/2010/main" val="29276228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 result for refugee">
            <a:hlinkClick r:id="rId2"/>
            <a:extLst>
              <a:ext uri="{FF2B5EF4-FFF2-40B4-BE49-F238E27FC236}">
                <a16:creationId xmlns:a16="http://schemas.microsoft.com/office/drawing/2014/main" id="{B1E61423-04E8-4CBE-A515-E7EFC3137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531" y="3631857"/>
            <a:ext cx="4811958" cy="312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elated imag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6183">
            <a:off x="353284" y="545653"/>
            <a:ext cx="5129369" cy="288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lated image">
            <a:hlinkClick r:id="rId6"/>
            <a:extLst>
              <a:ext uri="{FF2B5EF4-FFF2-40B4-BE49-F238E27FC236}">
                <a16:creationId xmlns:a16="http://schemas.microsoft.com/office/drawing/2014/main" id="{307C7489-7DDA-4ECE-A6CA-C53DB53CF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36495">
            <a:off x="894517" y="3523487"/>
            <a:ext cx="4046902" cy="3033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Image result for muslims preparing to go to hajj">
            <a:hlinkClick r:id="rId8"/>
            <a:extLst>
              <a:ext uri="{FF2B5EF4-FFF2-40B4-BE49-F238E27FC236}">
                <a16:creationId xmlns:a16="http://schemas.microsoft.com/office/drawing/2014/main" id="{6C1DC975-31B7-4232-B9F1-248B92AFB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3733">
            <a:off x="7382241" y="341465"/>
            <a:ext cx="4511824" cy="310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Image result for holiday maker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607" y="364988"/>
            <a:ext cx="2789449" cy="418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674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2207568" y="548680"/>
            <a:ext cx="7776864" cy="4248472"/>
          </a:xfrm>
          <a:prstGeom prst="cloudCallout">
            <a:avLst>
              <a:gd name="adj1" fmla="val -50228"/>
              <a:gd name="adj2" fmla="val 84394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807281" y="2044005"/>
            <a:ext cx="657744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What does it mean </a:t>
            </a:r>
          </a:p>
          <a:p>
            <a:pPr algn="ctr"/>
            <a:r>
              <a:rPr lang="en-GB" sz="3200" dirty="0">
                <a:latin typeface="CCW Cursive Writing 7" pitchFamily="66" charset="0"/>
              </a:rPr>
              <a:t>to go on a journey? </a:t>
            </a:r>
            <a:endParaRPr lang="en-U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031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75520" y="404664"/>
            <a:ext cx="5544616" cy="1569660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latin typeface="CCW Cursive Writing 7" pitchFamily="66" charset="0"/>
              </a:rPr>
              <a:t>Journeys can be short or long, exciting or routine, a mystery or clearly planned.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14641">
            <a:off x="1771427" y="2256211"/>
            <a:ext cx="3419872" cy="1923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No automatic alt text available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24113">
            <a:off x="7113954" y="1427200"/>
            <a:ext cx="3318705" cy="1866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128" y="4581128"/>
            <a:ext cx="3419872" cy="1923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4987">
            <a:off x="4683907" y="2788762"/>
            <a:ext cx="3923928" cy="215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586" y="4877329"/>
            <a:ext cx="5580112" cy="1761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496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1072" y="476672"/>
            <a:ext cx="879760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What journeys have</a:t>
            </a:r>
          </a:p>
          <a:p>
            <a:pPr algn="ctr"/>
            <a:r>
              <a:rPr lang="en-US" sz="4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you been on? </a:t>
            </a:r>
          </a:p>
        </p:txBody>
      </p:sp>
      <p:pic>
        <p:nvPicPr>
          <p:cNvPr id="3074" name="Picture 2" descr="Image result for sticky no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872" y="2132856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C40C665-7E6D-46C6-81E9-472C9FBE9F30}"/>
              </a:ext>
            </a:extLst>
          </p:cNvPr>
          <p:cNvSpPr/>
          <p:nvPr/>
        </p:nvSpPr>
        <p:spPr>
          <a:xfrm rot="20942137">
            <a:off x="846591" y="2967335"/>
            <a:ext cx="104988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What happened? Where did you go</a:t>
            </a:r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?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For what reason did you travel? 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2283B514-74AC-4334-B387-768EAFB9FA37}"/>
              </a:ext>
            </a:extLst>
          </p:cNvPr>
          <p:cNvSpPr/>
          <p:nvPr/>
        </p:nvSpPr>
        <p:spPr>
          <a:xfrm rot="21074396">
            <a:off x="286620" y="1512244"/>
            <a:ext cx="2544417" cy="1961321"/>
          </a:xfrm>
          <a:prstGeom prst="wedgeRoundRectCallout">
            <a:avLst>
              <a:gd name="adj1" fmla="val -40625"/>
              <a:gd name="adj2" fmla="val 73986"/>
              <a:gd name="adj3" fmla="val 16667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dirty="0"/>
              <a:t>Talk about…</a:t>
            </a:r>
          </a:p>
        </p:txBody>
      </p:sp>
    </p:spTree>
    <p:extLst>
      <p:ext uri="{BB962C8B-B14F-4D97-AF65-F5344CB8AC3E}">
        <p14:creationId xmlns:p14="http://schemas.microsoft.com/office/powerpoint/2010/main" val="1962702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0"/>
          <a:stretch/>
        </p:blipFill>
        <p:spPr bwMode="auto">
          <a:xfrm>
            <a:off x="3455663" y="495903"/>
            <a:ext cx="5506786" cy="484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060455" y="5438767"/>
            <a:ext cx="42972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Cursive Writing 7" pitchFamily="66" charset="0"/>
              </a:rPr>
              <a:t>Do you agree?</a:t>
            </a:r>
          </a:p>
        </p:txBody>
      </p:sp>
    </p:spTree>
    <p:extLst>
      <p:ext uri="{BB962C8B-B14F-4D97-AF65-F5344CB8AC3E}">
        <p14:creationId xmlns:p14="http://schemas.microsoft.com/office/powerpoint/2010/main" val="3485729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07" t="25520" r="19766" b="13282"/>
          <a:stretch/>
        </p:blipFill>
        <p:spPr bwMode="auto">
          <a:xfrm>
            <a:off x="1919536" y="692696"/>
            <a:ext cx="8352928" cy="5756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3FBBE12-09EA-449C-B3DA-1F148463E61F}"/>
              </a:ext>
            </a:extLst>
          </p:cNvPr>
          <p:cNvSpPr/>
          <p:nvPr/>
        </p:nvSpPr>
        <p:spPr>
          <a:xfrm>
            <a:off x="1410262" y="4382075"/>
            <a:ext cx="937147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CW Cursive Writing 7" pitchFamily="66" charset="0"/>
              </a:rPr>
              <a:t>In what ways can life be</a:t>
            </a:r>
          </a:p>
          <a:p>
            <a:pPr algn="ctr"/>
            <a:r>
              <a:rPr lang="en-US" sz="36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CW Cursive Writing 7" pitchFamily="66" charset="0"/>
              </a:rPr>
              <a:t> compared to a journey?</a:t>
            </a:r>
          </a:p>
        </p:txBody>
      </p:sp>
    </p:spTree>
    <p:extLst>
      <p:ext uri="{BB962C8B-B14F-4D97-AF65-F5344CB8AC3E}">
        <p14:creationId xmlns:p14="http://schemas.microsoft.com/office/powerpoint/2010/main" val="631900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0655" y="526473"/>
            <a:ext cx="949036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2400"/>
              </a:spcAft>
            </a:pPr>
            <a:r>
              <a:rPr lang="en-GB" sz="3200" dirty="0">
                <a:latin typeface="Tequilla Sunrise" panose="03000600000000000000" pitchFamily="66" charset="0"/>
              </a:rPr>
              <a:t>So, what is the ‘Journey of Life’…?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2701636" y="3592836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http://</a:t>
            </a:r>
            <a:r>
              <a:rPr lang="en-GB" sz="3600" dirty="0">
                <a:hlinkClick r:id="rId2"/>
              </a:rPr>
              <a:t>youtu.be/jYOsWWKHZVw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24146" y="4439753"/>
            <a:ext cx="2143125" cy="21431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773" y="2397449"/>
            <a:ext cx="1914525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42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75520" y="188641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  <a:latin typeface="CCW Cursive Writing 7" pitchFamily="66" charset="0"/>
              </a:rPr>
              <a:t>What are the similarities and differences of life and a journey?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775520" y="1397000"/>
          <a:ext cx="8712968" cy="52003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56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6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6725">
                <a:tc>
                  <a:txBody>
                    <a:bodyPr/>
                    <a:lstStyle/>
                    <a:p>
                      <a:pPr algn="ctr"/>
                      <a:r>
                        <a:rPr lang="en-GB" sz="3600" b="1" u="sng" dirty="0">
                          <a:latin typeface="CCW Cursive Writing 7" pitchFamily="66" charset="0"/>
                        </a:rPr>
                        <a:t>Similarities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1" u="sng" dirty="0">
                          <a:latin typeface="CCW Cursive Writing 7" pitchFamily="66" charset="0"/>
                        </a:rPr>
                        <a:t>Differences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362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CW Cursive Writing 7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CW Cursive Writing 7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7297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2868" y="1537856"/>
            <a:ext cx="933796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The journey of life shows your path through life. You start your journey when you are born, travel through life achieving </a:t>
            </a:r>
            <a:r>
              <a:rPr lang="en-GB" sz="36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religious</a:t>
            </a:r>
            <a:r>
              <a:rPr lang="en-GB" sz="3600" b="1" dirty="0">
                <a:latin typeface="Comic Sans MS" panose="030F0702030302020204" pitchFamily="66" charset="0"/>
              </a:rPr>
              <a:t> (christening, marriage) and </a:t>
            </a:r>
            <a:r>
              <a:rPr lang="en-GB" sz="36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secular</a:t>
            </a:r>
            <a:r>
              <a:rPr lang="en-GB" sz="3600" b="1" dirty="0">
                <a:latin typeface="Comic Sans MS" panose="030F0702030302020204" pitchFamily="66" charset="0"/>
              </a:rPr>
              <a:t> (first day at school) milestones and achievements. You end your journey when you die.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OR DO YOU?!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77" y="201280"/>
            <a:ext cx="1758391" cy="1814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4784" y="4640052"/>
            <a:ext cx="2264011" cy="207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68978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4727" y="387927"/>
            <a:ext cx="910243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equilla Sunrise" panose="03000600000000000000" pitchFamily="66" charset="0"/>
              </a:rPr>
              <a:t>Religious milestones and achievements: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93" y="2500312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4652" y="2514987"/>
            <a:ext cx="2747530" cy="1857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5543" y="2490787"/>
            <a:ext cx="2619375" cy="18573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5055" y="4757737"/>
            <a:ext cx="2669597" cy="19145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3652" y="4757737"/>
            <a:ext cx="2590800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01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79" y="376534"/>
            <a:ext cx="102035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Secular</a:t>
            </a:r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milestones and</a:t>
            </a:r>
          </a:p>
          <a:p>
            <a:pPr algn="ctr">
              <a:lnSpc>
                <a:spcPct val="150000"/>
              </a:lnSpc>
            </a:pPr>
            <a:r>
              <a:rPr lang="en-US" sz="4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equilla Sunrise" panose="03000600000000000000" pitchFamily="66" charset="0"/>
              </a:rPr>
              <a:t> achievements:</a:t>
            </a:r>
          </a:p>
        </p:txBody>
      </p:sp>
      <p:sp>
        <p:nvSpPr>
          <p:cNvPr id="4" name="AutoShape 2" descr="data:image/jpeg;base64,/9j/4AAQSkZJRgABAQAAAQABAAD/2wCEAAkGBhQSERQUExQWFBQWFxoXFxcYGBYaGBgYHBcYGBgVGBgYHCYfHBojGhQYHy8gJCcpLCwsGB4xNTAqNSYrLCkBCQoKDgwOGg8PGi0kHCUsLCwsKSksLCwsLCwsLCkpLCwsLCwpLCwsLCktLCwpLCksLCwsLCwsLCwsLCkpKSwsLP/AABEIAMYA/gMBIgACEQEDEQH/xAAcAAABBQEBAQAAAAAAAAAAAAAFAQIDBAYABwj/xABBEAACAQIEAwUFBQUHBQEBAAABAhEAAwQSITEFQVEGEyJhcTKBkaGxQlLB0fAHFCNi4RYzcoKSsvEkQ1Oi0hWz/8QAGgEAAgMBAQAAAAAAAAAAAAAAAAECAwQFBv/EADARAAICAQMDAQcCBwEAAAAAAAABAhEDEiExBEFREwUicYGRofAyYRQjYrHB0eFS/9oADAMBAAIRAxEAPwD1CK6KewpIromAbFdlp4FLlpWAzLVfiOKa0gcW84mCCYGoPOrqJJFSdprf/TNHIqfmB+NU5sjS2LsUFJ7mD4vxK5luOFyNvpfxAjYCFVwunp6zWi4BxlcVbLKrKVIVgRsSJEHYjSs1xBZtXP8ACfzor+y+54b46Mh+IYfhWbFlkacuKNGiy10VfxK5vWqjJFbYyswyjRHFLFOiuy07ELbtzRRNAKGAU/OarnHUWQlpL4vjrS55oeDUi3jVbx+Cay+S3loZxntBYwqzdaOgALMfRR9dqfi8cURm6Cfy+ded8dd7y51ZjqS0gSx5D05AVXN6C3GtZp8P+0KzcMIlwjmYXT1AaaN8Px9u+sowaDBj7PkRuDXjmI4i1u2fCA2aBBgbH5aGgHBu2V7C4oXlbcgOOTrOqkfQ8qjDI3ySnjS4Poa8CDFRk0ou5wG3BAI9CJFdFbEYmxkV0U+KZcvKu7Aepp2I6K6KqYjjFpBLNA6nQfEwKC4z9oeFSf4ik+Rz/wD8w1Fj0s0sV0V5/if2qL/20uP6KAPiTPyoPj/2mX9IthJ2LsT8lC/WouaRJY2z1ZmA3Ip2WvHeHdocZjb6WbdyGc/YBUBftMxktlA13105xXs+Gw5hVmYAEnnA3NCmmrE4NOiPLXd3RVMOo5fGnmq3m8Fiw+WATcH6Bru9H6BrzfC8GusoJu6ka+Fd+dTjs+//AJT/AKU/KrdRDT+fiPQf3letd++p94fEfnXnzcAcMoN1oKk7JuCB93owqYdnD/5H/wDX/wCaLDT+fiN9Y4raVpLr8V/Om8V4xZuWnQXEBYaSyxuD18qwb9l/CxFy5IViPFzAJ6eVSWuzIIBz3D/mNVyipck4uUeC/dwaEMO+tagj2h0qbsn3eENzNetsHCjwnYgnr60PHZUdbv8Aqf8AOhPH+Ai3zuKMuacz9YC6tEkn8ar0QhvRZrnLY9H/ALT2I9tfiKhu9qbB+2PmfwryZ8G0kCICk5s8+zA1mNSSY84FXE4baJyE6qR9uZJEkeHMDrCjqW1pLLHlITxy4bR6Me01j74+D/8AzTP7VWPv/wDq/wD815xdw9pMrZc6mJWYYezMGYJEk6D3QNFs4e1JPdiCwX2j4RBAMRPtQfSJiaf8Qr4F6D8r8+Z6Ke1tj73/AKt+VRXu22HUSXAHmH/BTWDGEt5JYqdJ8IHMGdwPZUCAM2450/8AdLABbQHQRlnf2tFmFHnqfjT9ZeAWF+ft/wBNkf2iYT/yD/Td/wDimH9o+F5PP+S7/wDFZBeHr7aEnQBjEamJEzrz06CSRThhxCMz5pKkKoOonVYAhjp6bVH1yXommxPbaxfQ21Y5m0EJc35biN6ynF+M92cpmEMjlrqBPwn4UzE28PbxVxQt7vbfiEuAjMkMRAGbaTvyod2ouC9LRDeXOqM0rkacONqNrgzfEeMFiYYkbifTahgGY6029YIOuh3j8+lOsikmTlikuUfQWB7SEW7YZCgCIPGbS7KBMG7PyoVxHt+4dlt2maCRmzoiHzU+IkeelefcNwF0WkOZvEJmT1p4wjGZYmKv9V9kZXiSdGlxXbDGPohtKSQAASx1PV2VPiKE4ji18ki7fu5gYK22RVnpmtaH1morGDjWp1wEmq9eRss0wS/cEXrqTPd5j1clj86rYi/caAAAs6gCNJo/c4Z1HI/Q1XWwugkTrpInY8qemT5I2lwXhww8yPdQbtVw+Ldsgk+Ij4j+lHeKhcoLAHpMeXKqHFuJmxYS+gWbdxSoIDKD4gDB0MEz6gVmhmvK8bX5sXSx1DUbPsVwNeGWM14f9ReCk6ElVLALa9QWBYdT/LW74ZxC28kMsjQiQCugJBE6bj41818c7dYnHBFvOHyEldFX1mAJ2Gpoce0FwMxBylomCRt763OcaoxqLuz6ofi1sLPeJv8AeX4f0qNuO2ZM3B5bn6CvnLB9vcRbzEQxY6kifhO3XSrCftDxRHtAf5V/KkpQ7kveCHFO2uKw2Jv2kdQi3HCyinTO0akUy5+0PGBUPeL4p+wm4aOnQindo8Fb/errMqsSFeCGJMoG0hgPtc6bh8pCFURcuYf3dsROTXxKfjV+qC5FRNiu2eKbCLeF3+JbvlJCr7LIjAQPNWNQYXtrxB838S7ARmkKQJCkjWPKiXFcO7YJwW2u22UzsCtwSMoEctqA8F4UDc1uIdGGgdiZQiJYDrSc4rhDoNdn+0uPfE2Vu3j3buFZWdBIbwxlLTz2ih+G4vj/AGf3ooAYE3Dt6LJ+VP4Lwy1bvWXzuSrq4C20USHG5zTy6VNiVKYm6gBMOwGsbMRy9KXqJ9gomfG4vNBxrgZVPhF1pOUSdQvOaK4i8xw1gveZ3BuAuwysQGU8mOwbrymmPw0Zh4SfCump08Q/Cid3DZcPIhSjmDMaME0kERJX1qGR+6OPIEvocqxoNdgCfZ9qcpOUHSZkwKjwDJBEAsR4VJ0BLTJUkCRbY8vDJ0M1ZhrmzkACNjAkHKdSR7MDXn1gmnXLIYr7IEKc/iAJySFJBE/Z2H2p6VlLSvcXKQFU7QqkzplzKwAGvWPJvvCJ1wBnKQF5sBqwXLqNAVzQwjXSCZE0y7Y1EBTDFJGhju9VA7zM2uk+YnXSrfjT+ICVZg0yQTGbxSokgFtPTnsS6Abg8ottcdp8RyjWAIDBzsJzEjkPmKS3c1RWd1LhiObFTLaAay0AQdNCSKQ3ScqswED+GM2u2bYKI1Gh1PUc6S1aAyKIBYyZgQAsgk5oEKw1boNJmQB1xWYoyjwgNqASNVhpzHK2WW3+GxqTEYpQ6i4hAIbKFQBNNCJnTxHVifsg1BYdmGaJCQluSSmWTpGaJiBttMjnVp1MlQgYRqxAJGmxOhBmGj56CkMBdp5THl9gShnrmtoCPnHvqDjmLS1hQVOa6zMqyNVGnx0Oh8z0qTtvdTv1HeDMUtDqcwAGo/yjeKz/ABJs1y2WORVic8A7yTknMdKc0pcbs3dJCcGpZNofvXPYL43sj3QbM2bw6zuSRr66zWe4Cq993d0ZhroZEkaxI1863Fvtkt9GJs5zMSmmYzyUifcJqviexksLrBcM2hVbl1E181bxfIVZ6EoU8lRX9TSv4eSCzwkpLe348j8TxsqpVVUAISNDAyxpv0oNhuOuzx4dQ32RvkYjfzipcfwy7bOdsjplZcyMrLLIVEsp01M6igfCsO5vWzl8OcKTIA3g7nzq5wdKcacfKaa+xz3s6fJdPaG598j0gfQCoLnGnO7sf8x/OpMP2Pxhj+CR6lfwNW7XYi8BN0Kuskm4AAu2pK7zVVSHsVMBxIl0X7zAH36fjVXhOK/j2p2zqD7yB+NFMH2VHfJGJsZs4ZUVg7aHNGhE6CguHvWlxEfxCUc8kUeFvVulFNciPTCNF/wr9BQPtjZzYO75ZT8HWj7roInb6Ej8KF9o8OThb4gibbcugn8KpfJcuDylLRUgiJ5Uockyd5pltI15Us1JoqJiTpO3KnXQBEayKb3MAGQfLeKsjGrlAyiQN5/XOhUxG07UOP3iwxYjPaTUCZ8AXmQfsVHh8iq4GZsr+LYbhtt9NKl7TmUwlwoJyxENA8b6jWdiN6gw91h3oyovsMIVZJ215n2qufJFBe3iQ+HxCBSIVGEtm2uKNoEe0aodn7JzjwtOdeRiI32q5w2+7pdVnBDWCcoI3EPsNPs0I4aQHabgGqHZifaI6Ck+BrkJYO0waZRQCdS1sHfzM1Y4tIxl6GABZm1J5+LQD1qotu2L1wEuTnbQKo+Zb8Kn49cUYgN99EgbkzaHP1FPswGu4HdM1wGAQfbM6jT2f5vnWowuVrT5CYPdn2V2OdSdZ3n1/DIdw72ky22OrAQGJOinSP8ABWk4Ph7iWLme0yjuhyg5g4jfUaNNRfA0RYhg+VSFbINkTUMSslpPiYwRtGp1iqV/EhSq+ABmKZYDdCWaNxIy7/CpsXjCZXwoAXBjcqADAJlgGn+nWK3g3cKgtqxLKxAzZJ0ymOfhLb6aH3VFhxxGXKQ+ZmGhAGWN2IH+KYmPEBtFWjaOaIIYQpJUjINBCEbxCmSBrGms1Wu22Zv5tJh9QIBmY08QI06ecm9ji1pC7eFMslW1dmZkhSZ5wV0AMA9aQ0rZAMhuBeigdSoHTNJOikajn5araJOY55bqSCRBBnSSBqOWpHlpSxXGpCrG7rKiEGT7IiI+11OkaaaE7zpFtGzMijm/hy5V1AHIgAjQbjaQKXI2qHLcc2wM/hRHYCPabxatGpJzZp02jUgxUvXu6tvmlyzRlOns+zqV9kSNPKKkv4lsxUgaCWCgEwZHiJnmSfcPcF40+bwKY858yS31qcY6mkjR02PVO2rit2D8bxVLFguFTvHJCsAJ00JzHxHWZM6++s9wnhDYgm5cbKk6tuzHmFHP12HypmLDX7kgHu0GVJ5gaST9epPrBfhdvwCTr9B09K9BgwKVQhtFcvy+/wCdjBnzOcnOXL+wVw+K7lQlibY6g+M9Zca/CB5VUtWM9wlv6n1NWLdqakt2cuZj7q6kMMIcL/f15Mbm3yAOI8UNm94I/m6EfdPlVbiN3u7iuuqMVuqPTbXqJIqDibA3GbrS4gzhrZ+67L7tTXD6zbKn/wCnT+mz+X+TXi/T8Ny72y4ub2Jz27jd26W2C5mgHIAyxMAgqZozgZfg1wHUr3n/AK3LVwfItWW4Lhrdy4EvXO6WD48ubbWCJ51tuFpYWxctWrpvWjmzsFIIzKA2URrosjzrnq7ZOcdNGO7JErjcOeXeAf6gV/GiXGsJZt4lsj5nN1iy7ZZLEiMvLTWee1FcC2CVkNu3inIZSDGgMiGMRoDrQntPlTiF2UmWVvaI3ReQqt7IS3Npj+1FrDLazkgukjQmRmJ5e6gfFe3tl0ZIY5kIECPaWOZ86OX+FWr+HsF0UkKQDExommvKqa8AtDkPgPyqtumyxK9zyq0unyqXJ8eVaDieW0FVQFIVdYHmCfPX61Ws8Rad12n7P6mOtQU7V0RKa2WykAGD5GrFjhjaEggkcx+dWHxJMSZJ1jp025a/SoRiCkkyJ9D7taIz33EzW8dKvg7DM5IDtLQSRrbbmR1Pxpli7azP/eMxt9FAIGUnWSZ0NOx/Fg+BBTD2lVLwXJNxwQVac0tJMoKq4bjOKM5bVtAEbVcOmkKSBmuBjEjrWqrIN0GeAYu0zhEttLW7i5muAx4WHshANz1oJhMHcZnyWneVMZVYz4ttPWifAuM41r9kPfi2XUMmewgKkgEZFgnfaKBtjbmZkOIYKJEF7mh2GgnSaHHYSkav/wDHxHfswtFVJBzOEWJXUS/Tao+0KOr2P41u03drmJuooIDMuhBg6DlWfuJbzrmcmVU6IxnwwYzZeY51J2iW33OFYZ8o71RooPt549oiP4lNJg5Ivm5bNuLmPtnxg+E37kCHEeFI5rseVE+y16wGZLN97t3uboH8JrakGG0ZmkEZemtY+z3ZRwFYnwnVxrB2ACevOjvZnFWrd1WZERCrKWJuGMyMNfFG5+7RKKStkVPcvW8UwaT4gAQGAEKuUeyw3ggCSYGWrOCxy5SvgLupOhZgJK5SQoJ/ljmfKBQnFdpLCiFIIJYRrsRsYOwjkBueetUcb2zXIEVAWAygwsCNc3OTOx8+tY1JGmw+vELaLNxyC2YBF1yiF1aTmnNyJInWNPEB7TdqO/g7EbCYHSNI0g8/P0oBi+MtcYz7OsRIOo2EctPKqV68cvISPTc8ug3086N2Rtrgtpxa42ckGV01112B+RohgO1rteTMc2YgMSOuhMSNduesCaAWbhWZE8xPXQ7x1FRQVKMNJMiN9DuI+XpUqG5N8nrOExa2tWtrDeIgSC2oBBJBnVDzP2usVXxr2sZcW3atG1nabziBFpQWuRBiSBlGm59aAKEINu6C4Egk5XObcEFZj2jrJOscq3v9mrOBwq3EDF8nduS51LwTGbpr7qjLO8MXJc06+Nbfc2Y3B43Gnq83tXivgZLjnDHzzlt2kf8AuUkLFtQBpMADMSN5NC8NgbgOiFv8MMPis1Z7QdoLmJxC5lC21DIsGdM2hOg08I0+ZofaskXxy9NPpXovZ0eoXTQTaTrhp/LfV8zmZnDW/wA/wabD8GukZivdr9654B/7an3UuMuWLSez37dSWVPcBDH1J91DDiCDDEn1JP1qvx7E5LXmdBW+WDJJN5p7eI3H6u7+jXwKFNJ+6vrv/wAAnEOOMWIVLSD+VFn4mTVbF3GNhCxklmPw0qkOZqa9fJRF5ASOuu9ee6mMMUoyS7/PhnRwQlmbin2HYXiXdjKqgsecfLzredkcZFp+8zKWg+IyNnVsqqJUeIb+VYjhVwKxMa/Otl2ZxypdAuAG28AyPZPJvSd/L0rO8zlKyzLhUVp7ruBE4dcJ9lCf5rl5tP8AVXdtsM9zFh7aXGzW0bRWOoLLsv8Ahr2W3w4DYKPQVOMH50t/BnpGW4VgXOEtAqQwmQdDGvX0FRXOHXfuwPMgD5mtViEW2pZiYHz8hWexWJ706yqcgfqetUz5LE9qRiOIdjblwxntrEiC6TBJI0zAfaHwp1v9nziJvIsDrbn1nOfpWvFpRsfoKhfJ7/d+FQsVGa/sSn2sVM75TPxy2jUl3sbhTo1wmPurc/JaOAj4dB+VJmjSDM+dKwMvdvs+ExALM0d24lmMQxUxJ09ugOBc5gd/nuIopexuRCEGjjK2aDMMpAAXbUCgt3HnYeHT7Ok9dtTtWyeanSRljBtB7hyd26nYBg3SIIP4UP4ta/6i8VKlS7FTI1BJII91DWukgSZn018p6VXuvA8uXw+ms1X6034JLGkHu8UBSzLoJmfdUuO4lbuWUt6/w2a5m2BDBBGu3s/OhfDcBcuk5LbsAv2VZo03kach8aT/APIvg5WtOH3HPQnQSNvfFJ5JtcjWOK3Ft8UXQICuupnWPLSomxROpMydyepohgOxd12BuEWlgzJlh0GUfnRQ9iVLA98SAdhbA0naQaqbj3ZLgyuKvZek7a79arpfAIkSZ6TI0gRNb5+yWHPt52/zBfjlAPON6v2eB2bY0s2x6jMT/qmoeoh2edm25hlUsSPZAc6TAjTXfTy19b39m8W4A7l4MST4QJ1+1EkHf316Et8jbQeVKLuupo9QLMSvYO+T7aIsn2jOk6HKkidBpNE8H2GRDL3WeOSJA+LE8/KtGcT8DTktyND8ZqOuQX4KWD4daNxF7rNLKJczzidOepPqTRf9oeLZkCqWEEwBO+mo13iRtpqedNwluLlvX7a9PvCoO2uLi4BtHP5VCUda946HQK8iT8mP4mkMSOTv/vanm54Qw3G1TY22CXH87/7yaqYVolT7q930j/kwf9K/sji5VU5L92cl3OCTvQvtDxHvXCr7KiPU8zVpLmUkUF+0SaXUTbjp8igt7GXdABTssqP5dD6EyD8SR8KYzSafauQddtiOo51x+pxrLF1z2NvT5fSmma7s32aXEYC46/36XTk/mUIk2z6zI8/Wo8L4hHPYj8K0X7LsVbyXcOW/iBzcUfeQqolesRJHQjzoh2t7LROIsjXe4o5j748+o57+vIra0a8sv5jTDXZzjxuYdJEsngYzzGx94g1Pju0gtxIGY7LOp846edZPsdjgt7IYy3BH+Yaj4iR8KL9ouEgN3y7QA4nTTYjy5Ef1qTk62MzikynjOIvdfM3uEaD0BNcLu8jXyA29aitOOusbf861LbyxGYHyrOS4EJXn85pe+A2H5e6o+8UH2Z6Hf61z4sxosH0/GpKhEnfeX4UjX25AVQuYo+VRrjY/5I+lToCh/ZpcjDviSRpCQJ5alpj3UPXsWOd07Rovnpua0ZuLSrc6KazyzTk7M624B57OWDbyG2G0AzHNm5bHMY22GlTf/iWtSbaa9QPhtVtVY0q4Qk1DVNj3IbVhEEKFAmYUc+Z9fOnG561aGA6mnjCKOh9aWl9w0tlHveg+dIWc7UVTu15D9e+njFqBoKaih6AWuDc8vl+JqdeHvuWq4+OPkBz3MVGLnnOvLpyqWxLSQDAdWJ9KcmEXz99K1/lPxnT8KfhsI7bQAecR/wA1JJvgKRwsoP1+J1qzh+E3LuqiF6k6fSrGH4Yq7+I+e3w/OruY1bHF5GOwXZy0hDOQ7CDrooPUD86xfbq6O+bXmK2OasZ+0K3b/eAF9o6H12qUorsaemlpdmf4rxAI7jdsxgDzAP41VF5ozMAo3EsJ+FF3z2nYNCGFmR4pChCJ/wAnzoRjMe78wB1O9dHp/avp44waeyS+mxqn7Hnlbyxkqbb7lLEY8FpXU+VU2tMfskDz0+ZqW7fPJm+JqAmlk9pSn2IR9laeZCd1G5Hu1/p864EDlPr+Q/rSqpJgCT0GtWLPD2J1gfX4Db3xWSXU5Jur+heukwYlcvuXMKz27dvFW5DWroSR6FlHpAK+hr2DB8S762lxWOV1DDXqNvdt7qx/AOCre4bdtAaszRprnXKVn3ge4xS/s14oWtPYb2rZzLP3WOo9zf7qrinHZmXK45YuUez+wI4xcGGxL22BC+2vMZTqPSNvdWs7O8QNxGzEsBEaSYIOh67c6AdujbuYhAuty2hzxtEgop/mkk+hrQ9kbIGGEbkmfdoB8APjUjK3a3IMdZ7s5l0T09g+ZPLz91M3JgzrqNBGnU61omQbGPSgGOwPdHMmq/d00/pUHBCsVXAJ5GOcdes0xrg/H+tV/wB4003PT/n5Uq2ix93n8NqVJDsS4y9Pkai7zy094/GpWwzcp846frSnjBkjT9fGnaEPGHBiD6xFSdxPKfKuF6NvxHpvUlu820r59azCSE7k9NPKPwqZbLHnp6VEb2u56/qeVRXrrfozSHRZa4i+0w90VEcSI0B6bQKiHPRfX/moXzN9oelFislF/qI/H3TXLf6gk0z93UnU/T9GruFwLHWMo5zufQfnUoxb4AgIY8wBuT+E1Zs8OY6yQOtX7GEVdvif1pVgNV8cXkCth+HquupPU1aC1walz1aklwI4JS93SUs0wFyVh+2vBHe/3i+y8GeSnQankJj41uKabijcj3kUmrLIT0MDW+B/vFhP3pR3oBGYDUctYO/ofhQzi/7MrdsFu9noGBE+U5jWgxXFBOS2ZcjUxIQfePU9Bz9Aaf2rw/e2wxBIBBGvWND00q3FghO9S/uJ9Vlx7QlSPLr/AAgKfYB/zN+FQthYGi219zN/vJ+lHzw58pf2U5M5ABjks6t7qzPEVM5gSPfyOh90Gh9LBdvuyX8blfLLAwxjViR0Gg+Agcqs27IFdaWVE7jaAYPwFOuCBv5c/wAa0Y8ahwjNPJKf6ma/sJflLq8lYEerAz/tFZnjF1sBxG49uAtwEjoA4M/6XEx5CtL2CVCl1SokMDJ6ER9VPxqr+0/BKbNp1AzK5Ej7pWSPiB86y5v1M1dLJXpfD2M1h1i5OpJ3O5MzJJ61ouz3E+5uZTqraHyPJqzvBHzp/Muh8+h/XSr90QarTI5IuL0vseiPm+6B7yar3LDH7UegH4zS8Eul8PbJMnLHwJH4VcZaZWZvEcFKHMpJH3fDP0pcPo0GNjGpj/CI56bHzo21jqarXsKLfiVQOsAfKq5LuSRDbtgDQR9Z1mfKmZFiCCeen1+dRtdVhImY1g8z5H+tTAH/ABHrP4ct9qzkrK9y+o3YwOcGOWppH0kgyN1PLX11qph+IJEEx6eg5e+oMbxZGygGf0NKKE2FLGPk9Tprp8T5VE2JPiECTqNRzM/r30EbHZTCgknbKNSN4gDzohhsNceP4bJ8J+e29NQkyOonYAkDkNQPXbQVas8LZhqcs9dT/Q1YsWnUaIo8y0n6VYC3D9pR6LP1q+OFLkVjcNwxEiBJHM6n+nuq1lqucMftOx98fQUn7ivPX1JNXJJAStiFG7Ae8VH+/JyJPoCaeMMo2A+Ap6ijYCL96nZGPy+tKHc7IB6t+VTg09aVgVwlzqo9AT9aX92bm7e6BVgnypwosCt+5DnJ9SajxDKkBUBuN7C/VieSjmfduRU+LxQtrJkkmFUbs3JQOtMwOFIl7kd428bKOSA9B8zJosBcFgwgiZYmWb7zHn5DkByAAolZb2Rz8v16VAKnwzKGzNoqyx6QBrV2CVTK8iuJje33BMlzvGfMXMROoAHIbADyrEYy2qjadR/xWl7S8bF+6zE+GTlHlWexToQda3PcpWx3DLbIbkk5AzKk8wGIB9IFPddZJ1qk6O5CoWk7ACIHUnpRNezNy2AzrcJP+IilCL4Q20E+x3G7Vm863Hy51AGhPinSY20O561oO3FubKf4/qrVhxhNfZg+mteo4ixbuLluAOOh69fWsfUw0v4l2OR45hLpsXt9DofQ7fCj+IPior2t7H2+5NywrZ01KySCv2onWRvvyNTdi7WHv4cE2w1xPC8kn0aCeY+YNY67HQytZILIueGG+yzf9MmnNv8AcaKmobUKAqqABsBoB7hS94amYyQimMtNLGk16mgCniMHqXAM9P0D8POqvfDnodyIPu1jWimc/qaqYrDSZXQk66n8KrlC90NMyaWgZUKx8hqemw+tEsDwAfbED4nfmdqL2bIUQoAFTCpLGu5Ejw2EVBCqB9feasqBUeeuzVYBMHpM9RzThQA6aUCm69KWDQBIBSiov1t/WlAPX6UgJKWKj+NdkoAkpLmJVASSABvTQB0AobYb94fP/wBlD4B/5HB9s/yKRp1InkKBljBBmbvbgIYiESD/AA0PX+cxqeWg5a3+98jTd6eooAQXD0pXw1y7bdECyw1lvs8xt5inCpcNeKuGHL9GpY5aZJkZK1RlcT2GxGngtKOZOw9TP0oLxbhS2EJL27jztbB25knlW/7VM11MgzBZBJXXMOkdK854jggrEARHuPvrsK2jGaS1wq1cOHuWhC3WRW/wqsQR1ATL7q1X7gGbNc6yB+FCex9oJh7ZYTCtcHqSYPwPzq3h3a/BvPbUHMyW48WURLbjqKpwv3ab70Sycg3tHhkZgwAlGBJHqKLEa0ExQXvCq5xbB1aNNvEPxopaeVB6iqesXDLML5RMxFAOC9llw1+7cRzkubW40UTmGs6xqBpsaN5qQVgNSk0ml3HimxSzSUERMtcRS++uNADGWoTUzGo2NAEGQUoimTTgKYh2auzeVdFLQAuY0oNNmlLUAKDThTAa7PQBJFIBTVanh6BjgKXLTM9DeIY5iwsWT/EYSzcra/fPn0FIDsTcN92soYtr/fOPP/tKfvHmeQ8zRRQAAAAABAAGgA2A8qiweEW1bCLsOu5J3LHmSdTUqmmA+acKYoqQCkAs1xpK4igBeJOy4fOAdJA/XvrF8U4fcVDdukKW9lT7RJ8uUCtZxfjPd2FtAFndpVQCW3GwHnpWO7S44uF7whCkjLmUtrG4Uk8q6uKXuIySXvMM9guLm6r2WPiWVWfuN7PwOnoRSdtuM27N1rNySFtoFNtirKSGLMXkRoQIGsE9azXZe5lxFsoT4jl1BEg7/Df3UG7fM4xt3PJzHMpPMNqCPfp7o5Vly1H3fmWxVuyynaVmIt986JmG5zhgWhsxIzAgEnc7GvScHibboDaZWQeEFTI8OhEivCc9ejfs0x1oW3sgFXzZySfbB0kDkREGPI1RKTa3LEkjbTThNMzRSG751WSJJpc9Ur3ELa+06j36/Kh+J7QW4ORtepViPwopgHs1JmrO2u04AhhmbqPCPgSTUV/tQx9hQPMyTUtLFaNNNQvdVdyB6n86yF7i1xt3PxgfKqrXJ51LQLUbIClpK6agMcaQUmakzUAPilimhq4tQMcBS5aaDS0APWnUwCq2Px62bbO50Gw5k8gPM0gG8V4gbYAQZrrmLa9T1PRRuadwzh3dIZOe4xm4/Nm6+g2AqtwjBNJvXv71xtytpuEHn1+HqUFMBwpw0pFp4SkAqNTg1L6U2aAF2pc1NmuA/RoAo43iN0P3VnLmgF83K2xyllG5idY5VjuMYq4bOU4Z5II7xvCFnmqhRMRO/StRxfhFx7i3bLZbigr6jXQGD151kOJ8UvYc3LX8Mtcgs5X+JoMkZvQD5HnVilKqTI6Ve5X7F8Yt2rjrfIlYyNBleREDmQd+XXWtXxrhdjHWhmbX7Fwbr5Qdx5GvJc5N3NrmJ18+XKtXgOAYhwCEIHUwPrSr9x2ZfifDjZutbYglSRI5+dNwmOe26OjEMhkH9daNdpuzl61FxllSIJGoBH3o2oLhcBcunLbRnPkJ+J2FAG6w3a+7eQNITkQOXvOtRXMW7bsT6kmiXBeDDCYYZ0S5dJLGSsCeUt0A5UPxvE2uaGAB9lQAPlvUo12EyLMa4NUYar/DeGG7OoAG+8+6p3REhs2yxhRJPSlZYJHSthhcGqCFAH1Pqak/dlPIfAVX6g9JiakSwx2Un0BraCwo2A+A/CnkUaw0leaTNSV1QJDppRXV1ADgKcorq6kMdNcprq6gBSaCYL/qb7O3sWGKonIuPtn05V1dTAPq3WltEHSurqQEwtU4LXV1MQ0ikK/WlrqBnLSsYrq6kAuaaH47hNm8f4ttHMbkD6711dQAzD8Gs2j/AA7VtPNVAPxq0yRXV1IBCvKqXEMKzJltEIZ38vKK6uoGwEeybsZa4DPkSfnTl7I9XHuX+tLXVPWyOlE9nsunN2PuA/OiOD4alqcs6xqTS11JybGkiyG50uekrqQx2eKeNq6uoEf/2Q==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8" y="2422380"/>
            <a:ext cx="2419350" cy="1885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5216" y="2341418"/>
            <a:ext cx="1876425" cy="20920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068" y="2408092"/>
            <a:ext cx="2193639" cy="19145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63888" y="4532168"/>
            <a:ext cx="2552700" cy="2133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19820" y="4532168"/>
            <a:ext cx="235042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19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61518" y="0"/>
            <a:ext cx="67922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My life…</a:t>
            </a:r>
          </a:p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My journey…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E8AADD-98D7-4BE7-B62A-40D225279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548" y="2947029"/>
            <a:ext cx="5804452" cy="40169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C187D42-F81D-4A17-AD45-D1DD66284E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586330" cy="40154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DD84B0B-2442-4756-945B-CA8EF96E53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2481" y="3255893"/>
            <a:ext cx="2659834" cy="360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933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F7D4C9B-5E23-4F9F-82AC-C93015E62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407" y="0"/>
            <a:ext cx="3551583" cy="26636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D54179-C8F0-4494-BF24-52670A252D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237" y="4121428"/>
            <a:ext cx="3648763" cy="27365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06D08B-C152-42C0-823E-642199F093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645" y="1109732"/>
            <a:ext cx="3228699" cy="322869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8A9059-1CBE-4110-9F89-FD44BE74F5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" y="3615791"/>
            <a:ext cx="3228700" cy="324220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5B06423-44F6-4C51-9247-42198D556A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7329" y="808884"/>
            <a:ext cx="3742542" cy="280690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57A587B7-389F-45C8-9DF0-A0E30671BD57}"/>
              </a:ext>
            </a:extLst>
          </p:cNvPr>
          <p:cNvSpPr/>
          <p:nvPr/>
        </p:nvSpPr>
        <p:spPr>
          <a:xfrm>
            <a:off x="2489847" y="4194314"/>
            <a:ext cx="67922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My life…</a:t>
            </a:r>
          </a:p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My journey…</a:t>
            </a:r>
          </a:p>
        </p:txBody>
      </p:sp>
    </p:spTree>
    <p:extLst>
      <p:ext uri="{BB962C8B-B14F-4D97-AF65-F5344CB8AC3E}">
        <p14:creationId xmlns:p14="http://schemas.microsoft.com/office/powerpoint/2010/main" val="2242026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766826" y="2522736"/>
            <a:ext cx="2793744" cy="130765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Journey of Life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7521869" y="1410502"/>
            <a:ext cx="3043126" cy="1279942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Religious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90494" y="4862946"/>
            <a:ext cx="2863017" cy="140165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Milestone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328031" y="3369437"/>
            <a:ext cx="3084691" cy="1063708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Secular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683697" y="4918365"/>
            <a:ext cx="2960001" cy="1346239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>
                <a:solidFill>
                  <a:schemeClr val="tx1"/>
                </a:solidFill>
                <a:latin typeface="Comic Sans MS" pitchFamily="66" charset="0"/>
              </a:rPr>
              <a:t>Achievement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91883B2-95E1-4A76-A6B0-4747E62115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39512">
            <a:off x="389642" y="416166"/>
            <a:ext cx="3729886" cy="1864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935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A04F9A-3D4C-4ED8-8792-6459FD5D9E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99" t="25108" r="26523" b="12639"/>
          <a:stretch/>
        </p:blipFill>
        <p:spPr>
          <a:xfrm>
            <a:off x="2557671" y="0"/>
            <a:ext cx="9634330" cy="688875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8004A3C-3AEB-4090-9D30-94475B8D5397}"/>
              </a:ext>
            </a:extLst>
          </p:cNvPr>
          <p:cNvSpPr/>
          <p:nvPr/>
        </p:nvSpPr>
        <p:spPr>
          <a:xfrm rot="20604594">
            <a:off x="433165" y="316901"/>
            <a:ext cx="15985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TASK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0874AB-1A9B-4B61-B749-DC62FCEF18AB}"/>
              </a:ext>
            </a:extLst>
          </p:cNvPr>
          <p:cNvSpPr txBox="1"/>
          <p:nvPr/>
        </p:nvSpPr>
        <p:spPr>
          <a:xfrm>
            <a:off x="162345" y="1905506"/>
            <a:ext cx="2395326" cy="3046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Who or what  has influenced you. For example, did you have a choice of which school to attend?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954850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98435" y="620688"/>
            <a:ext cx="919514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CW Cursive Writing 7" pitchFamily="66" charset="0"/>
              </a:rPr>
              <a:t>What about your future journey?</a:t>
            </a:r>
          </a:p>
        </p:txBody>
      </p:sp>
      <p:sp>
        <p:nvSpPr>
          <p:cNvPr id="3" name="Rectangle 2"/>
          <p:cNvSpPr/>
          <p:nvPr/>
        </p:nvSpPr>
        <p:spPr>
          <a:xfrm>
            <a:off x="1964630" y="1484784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Think about your predictions, hopes and dreams for your future. </a:t>
            </a:r>
          </a:p>
          <a:p>
            <a:pPr algn="ctr"/>
            <a:r>
              <a:rPr lang="en-GB" sz="3200" dirty="0">
                <a:latin typeface="CCW Cursive Writing 7" pitchFamily="66" charset="0"/>
              </a:rPr>
              <a:t>Explain your choices.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574" y="3395320"/>
            <a:ext cx="3191000" cy="3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4988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560" y="2562746"/>
            <a:ext cx="8252916" cy="4126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44365" y="1268760"/>
            <a:ext cx="82743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Explore the life journey of 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411132F-4ED0-419B-9F0C-701B79E04314}"/>
              </a:ext>
            </a:extLst>
          </p:cNvPr>
          <p:cNvSpPr/>
          <p:nvPr/>
        </p:nvSpPr>
        <p:spPr>
          <a:xfrm>
            <a:off x="778701" y="-54679"/>
            <a:ext cx="296587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Moses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CEEFCC-F3C9-42F2-A035-65E34730396A}"/>
              </a:ext>
            </a:extLst>
          </p:cNvPr>
          <p:cNvSpPr/>
          <p:nvPr/>
        </p:nvSpPr>
        <p:spPr>
          <a:xfrm>
            <a:off x="8668417" y="-54680"/>
            <a:ext cx="310052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Joseph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88C997-9A71-4A8C-8249-CB71DA2F6F8F}"/>
              </a:ext>
            </a:extLst>
          </p:cNvPr>
          <p:cNvSpPr/>
          <p:nvPr/>
        </p:nvSpPr>
        <p:spPr>
          <a:xfrm>
            <a:off x="-116736" y="1730425"/>
            <a:ext cx="3840520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1500" b="1" baseline="-25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Daniel</a:t>
            </a:r>
            <a:r>
              <a:rPr lang="en-US" sz="115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en-US" sz="11500" b="1" baseline="-250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0596CF-DBD3-43A7-9EEA-7572CF75EF9F}"/>
              </a:ext>
            </a:extLst>
          </p:cNvPr>
          <p:cNvSpPr/>
          <p:nvPr/>
        </p:nvSpPr>
        <p:spPr>
          <a:xfrm>
            <a:off x="9104242" y="2967335"/>
            <a:ext cx="286247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Abraham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60A3B85-2B87-4E20-BF29-8E8E8AA9A283}"/>
              </a:ext>
            </a:extLst>
          </p:cNvPr>
          <p:cNvSpPr/>
          <p:nvPr/>
        </p:nvSpPr>
        <p:spPr>
          <a:xfrm>
            <a:off x="193011" y="4679173"/>
            <a:ext cx="19425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Ruth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C700C4-3E99-428D-807C-19FDF4015551}"/>
              </a:ext>
            </a:extLst>
          </p:cNvPr>
          <p:cNvSpPr/>
          <p:nvPr/>
        </p:nvSpPr>
        <p:spPr>
          <a:xfrm>
            <a:off x="10218681" y="1507286"/>
            <a:ext cx="194254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Noah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6B5F09-275B-4736-B059-6E28BC82B78B}"/>
              </a:ext>
            </a:extLst>
          </p:cNvPr>
          <p:cNvSpPr/>
          <p:nvPr/>
        </p:nvSpPr>
        <p:spPr>
          <a:xfrm>
            <a:off x="5223199" y="168796"/>
            <a:ext cx="23968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Esther </a:t>
            </a:r>
          </a:p>
        </p:txBody>
      </p:sp>
    </p:spTree>
    <p:extLst>
      <p:ext uri="{BB962C8B-B14F-4D97-AF65-F5344CB8AC3E}">
        <p14:creationId xmlns:p14="http://schemas.microsoft.com/office/powerpoint/2010/main" val="1732524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47" t="25260" r="20351" b="13020"/>
          <a:stretch/>
        </p:blipFill>
        <p:spPr bwMode="auto">
          <a:xfrm>
            <a:off x="1703512" y="290044"/>
            <a:ext cx="8527504" cy="6050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0618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7980" y="578701"/>
            <a:ext cx="7848872" cy="581697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GB" sz="2400" b="1" u="sng" dirty="0">
                <a:latin typeface="CCW Cursive Writing 7" pitchFamily="66" charset="0"/>
              </a:rPr>
              <a:t>Journeys that Jesus travelled:</a:t>
            </a:r>
          </a:p>
          <a:p>
            <a:endParaRPr lang="en-GB" sz="2400" b="1" u="sng" dirty="0"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400" dirty="0">
                <a:latin typeface="CCW Cursive Writing 7" pitchFamily="66" charset="0"/>
              </a:rPr>
              <a:t> </a:t>
            </a:r>
            <a:r>
              <a:rPr lang="en-GB" sz="2000" dirty="0">
                <a:latin typeface="CCW Cursive Writing 7" pitchFamily="66" charset="0"/>
              </a:rPr>
              <a:t>Jerusalem as a boy for Passover (Luke 2:41-52)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000" dirty="0"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000" dirty="0">
                <a:latin typeface="CCW Cursive Writing 7" pitchFamily="66" charset="0"/>
              </a:rPr>
              <a:t>For his Baptism in the River Jordan (Mark 1:9-11)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000" dirty="0"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000" dirty="0">
                <a:latin typeface="CCW Cursive Writing 7" pitchFamily="66" charset="0"/>
              </a:rPr>
              <a:t> to Cana for a wedding (John 2:1-12)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000" dirty="0"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000" dirty="0">
                <a:latin typeface="CCW Cursive Writing 7" pitchFamily="66" charset="0"/>
              </a:rPr>
              <a:t> He teaches in Galilee, visits Capernaum (Luke 5:27-28) Jerusalem (John 5:27-28), Bethany (Luke 18:35-43), Nazareth (Luke 18:41-56), Jericho (Luke 18:35-19:10) and finally Jerusalem (crucifixion) </a:t>
            </a:r>
          </a:p>
          <a:p>
            <a:pPr marL="285750" indent="-285750">
              <a:buFont typeface="Arial" pitchFamily="34" charset="0"/>
              <a:buChar char="•"/>
            </a:pPr>
            <a:endParaRPr lang="en-GB" sz="2000" dirty="0"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sz="2000" dirty="0">
                <a:latin typeface="CCW Cursive Writing 7" pitchFamily="66" charset="0"/>
              </a:rPr>
              <a:t>Where did the miracles take place? </a:t>
            </a:r>
          </a:p>
        </p:txBody>
      </p:sp>
    </p:spTree>
    <p:extLst>
      <p:ext uri="{BB962C8B-B14F-4D97-AF65-F5344CB8AC3E}">
        <p14:creationId xmlns:p14="http://schemas.microsoft.com/office/powerpoint/2010/main" val="884587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392</Words>
  <Application>Microsoft Office PowerPoint</Application>
  <PresentationFormat>Widescreen</PresentationFormat>
  <Paragraphs>64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Calibri Light</vt:lpstr>
      <vt:lpstr>CCW Cursive Writing 7</vt:lpstr>
      <vt:lpstr>Comic Sans MS</vt:lpstr>
      <vt:lpstr>Tequilla Sunrise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9th September</dc:title>
  <dc:creator>teacher</dc:creator>
  <cp:lastModifiedBy>Emma Cooper</cp:lastModifiedBy>
  <cp:revision>14</cp:revision>
  <dcterms:created xsi:type="dcterms:W3CDTF">2019-08-30T11:29:52Z</dcterms:created>
  <dcterms:modified xsi:type="dcterms:W3CDTF">2020-09-04T15:09:18Z</dcterms:modified>
</cp:coreProperties>
</file>