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01" r:id="rId7"/>
    <p:sldId id="361" r:id="rId8"/>
    <p:sldId id="362" r:id="rId9"/>
    <p:sldId id="412" r:id="rId10"/>
    <p:sldId id="413" r:id="rId11"/>
    <p:sldId id="364" r:id="rId12"/>
    <p:sldId id="365" r:id="rId13"/>
    <p:sldId id="366" r:id="rId14"/>
    <p:sldId id="367" r:id="rId15"/>
    <p:sldId id="368" r:id="rId16"/>
    <p:sldId id="374" r:id="rId17"/>
    <p:sldId id="414" r:id="rId18"/>
    <p:sldId id="415" r:id="rId19"/>
    <p:sldId id="370" r:id="rId20"/>
    <p:sldId id="416" r:id="rId21"/>
    <p:sldId id="417" r:id="rId22"/>
    <p:sldId id="420" r:id="rId23"/>
    <p:sldId id="421"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5FAE7E-2EDF-45A3-AAF9-896E7F807135}" v="61" dt="2019-04-05T10:50:24.5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3817" autoAdjust="0"/>
  </p:normalViewPr>
  <p:slideViewPr>
    <p:cSldViewPr snapToGrid="0">
      <p:cViewPr varScale="1">
        <p:scale>
          <a:sx n="64" d="100"/>
          <a:sy n="64" d="100"/>
        </p:scale>
        <p:origin x="12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3D7A0405-73E6-43C9-89BE-4AF5FA8E7A81}"/>
  </pc:docChgLst>
  <pc:docChgLst>
    <pc:chgData name="Liz Axup" userId="f0cf2359-c867-42e7-8ac2-6b3e19dcb7ab" providerId="ADAL" clId="{E51BAC91-8C4C-4B83-96A3-61FBE049C8B1}"/>
  </pc:docChgLst>
  <pc:docChgLst>
    <pc:chgData name="Grace Lowther" userId="a8fe573b-0694-470f-9a15-3d4093241c1c" providerId="ADAL" clId="{C8104331-8E88-4551-ADA8-7DB63DA663B8}"/>
    <pc:docChg chg="undo redo custSel addSld delSld modSld">
      <pc:chgData name="Grace Lowther" userId="a8fe573b-0694-470f-9a15-3d4093241c1c" providerId="ADAL" clId="{C8104331-8E88-4551-ADA8-7DB63DA663B8}" dt="2019-04-04T11:46:47.774" v="1178" actId="20577"/>
      <pc:docMkLst>
        <pc:docMk/>
      </pc:docMkLst>
      <pc:sldChg chg="addSp delSp modSp">
        <pc:chgData name="Grace Lowther" userId="a8fe573b-0694-470f-9a15-3d4093241c1c" providerId="ADAL" clId="{C8104331-8E88-4551-ADA8-7DB63DA663B8}" dt="2019-04-04T10:01:44.794" v="645"/>
        <pc:sldMkLst>
          <pc:docMk/>
          <pc:sldMk cId="2637481266" sldId="256"/>
        </pc:sldMkLst>
        <pc:spChg chg="add">
          <ac:chgData name="Grace Lowther" userId="a8fe573b-0694-470f-9a15-3d4093241c1c" providerId="ADAL" clId="{C8104331-8E88-4551-ADA8-7DB63DA663B8}" dt="2019-04-04T09:26:16.285" v="0"/>
          <ac:spMkLst>
            <pc:docMk/>
            <pc:sldMk cId="2637481266" sldId="256"/>
            <ac:spMk id="7" creationId="{BA8B468D-539A-4193-BFB5-7BF257A70897}"/>
          </ac:spMkLst>
        </pc:spChg>
        <pc:spChg chg="mod">
          <ac:chgData name="Grace Lowther" userId="a8fe573b-0694-470f-9a15-3d4093241c1c" providerId="ADAL" clId="{C8104331-8E88-4551-ADA8-7DB63DA663B8}" dt="2019-04-04T09:26:31.914" v="3" actId="113"/>
          <ac:spMkLst>
            <pc:docMk/>
            <pc:sldMk cId="2637481266" sldId="256"/>
            <ac:spMk id="19" creationId="{5252A847-DE45-4FA3-A1F8-EEBEB845FF8E}"/>
          </ac:spMkLst>
        </pc:spChg>
        <pc:grpChg chg="add">
          <ac:chgData name="Grace Lowther" userId="a8fe573b-0694-470f-9a15-3d4093241c1c" providerId="ADAL" clId="{C8104331-8E88-4551-ADA8-7DB63DA663B8}" dt="2019-04-04T10:01:44.794" v="645"/>
          <ac:grpSpMkLst>
            <pc:docMk/>
            <pc:sldMk cId="2637481266" sldId="256"/>
            <ac:grpSpMk id="9" creationId="{09702413-F60F-4BAC-B55D-FFC1D903D41D}"/>
          </ac:grpSpMkLst>
        </pc:grpChg>
        <pc:grpChg chg="del">
          <ac:chgData name="Grace Lowther" userId="a8fe573b-0694-470f-9a15-3d4093241c1c" providerId="ADAL" clId="{C8104331-8E88-4551-ADA8-7DB63DA663B8}" dt="2019-04-04T10:01:44.387" v="644" actId="478"/>
          <ac:grpSpMkLst>
            <pc:docMk/>
            <pc:sldMk cId="2637481266" sldId="256"/>
            <ac:grpSpMk id="16" creationId="{B31300A9-E3C5-4701-8EF1-45ED088A04DD}"/>
          </ac:grpSpMkLst>
        </pc:grpChg>
      </pc:sldChg>
      <pc:sldChg chg="addSp delSp modSp">
        <pc:chgData name="Grace Lowther" userId="a8fe573b-0694-470f-9a15-3d4093241c1c" providerId="ADAL" clId="{C8104331-8E88-4551-ADA8-7DB63DA663B8}" dt="2019-04-04T10:01:47.500" v="647"/>
        <pc:sldMkLst>
          <pc:docMk/>
          <pc:sldMk cId="3855900595" sldId="301"/>
        </pc:sldMkLst>
        <pc:spChg chg="mod">
          <ac:chgData name="Grace Lowther" userId="a8fe573b-0694-470f-9a15-3d4093241c1c" providerId="ADAL" clId="{C8104331-8E88-4551-ADA8-7DB63DA663B8}" dt="2019-04-04T09:29:01.826" v="10" actId="404"/>
          <ac:spMkLst>
            <pc:docMk/>
            <pc:sldMk cId="3855900595" sldId="301"/>
            <ac:spMk id="19" creationId="{5252A847-DE45-4FA3-A1F8-EEBEB845FF8E}"/>
          </ac:spMkLst>
        </pc:spChg>
        <pc:grpChg chg="add">
          <ac:chgData name="Grace Lowther" userId="a8fe573b-0694-470f-9a15-3d4093241c1c" providerId="ADAL" clId="{C8104331-8E88-4551-ADA8-7DB63DA663B8}" dt="2019-04-04T10:01:47.500" v="647"/>
          <ac:grpSpMkLst>
            <pc:docMk/>
            <pc:sldMk cId="3855900595" sldId="301"/>
            <ac:grpSpMk id="7" creationId="{3E31D521-63DB-45A9-A86C-B6FCECB36037}"/>
          </ac:grpSpMkLst>
        </pc:grpChg>
        <pc:grpChg chg="del">
          <ac:chgData name="Grace Lowther" userId="a8fe573b-0694-470f-9a15-3d4093241c1c" providerId="ADAL" clId="{C8104331-8E88-4551-ADA8-7DB63DA663B8}" dt="2019-04-04T10:01:47.161" v="646" actId="478"/>
          <ac:grpSpMkLst>
            <pc:docMk/>
            <pc:sldMk cId="3855900595" sldId="301"/>
            <ac:grpSpMk id="16" creationId="{B31300A9-E3C5-4701-8EF1-45ED088A04DD}"/>
          </ac:grpSpMkLst>
        </pc:grpChg>
      </pc:sldChg>
      <pc:sldChg chg="addSp delSp modSp">
        <pc:chgData name="Grace Lowther" userId="a8fe573b-0694-470f-9a15-3d4093241c1c" providerId="ADAL" clId="{C8104331-8E88-4551-ADA8-7DB63DA663B8}" dt="2019-04-04T10:02:45.982" v="677"/>
        <pc:sldMkLst>
          <pc:docMk/>
          <pc:sldMk cId="636014570" sldId="314"/>
        </pc:sldMkLst>
        <pc:spChg chg="mod">
          <ac:chgData name="Grace Lowther" userId="a8fe573b-0694-470f-9a15-3d4093241c1c" providerId="ADAL" clId="{C8104331-8E88-4551-ADA8-7DB63DA663B8}" dt="2019-04-04T10:01:23.731" v="641" actId="20577"/>
          <ac:spMkLst>
            <pc:docMk/>
            <pc:sldMk cId="636014570" sldId="314"/>
            <ac:spMk id="21" creationId="{923ADBD1-1E09-430D-830D-89F7C2A8CE7C}"/>
          </ac:spMkLst>
        </pc:spChg>
        <pc:spChg chg="mod">
          <ac:chgData name="Grace Lowther" userId="a8fe573b-0694-470f-9a15-3d4093241c1c" providerId="ADAL" clId="{C8104331-8E88-4551-ADA8-7DB63DA663B8}" dt="2019-04-04T09:32:38.100" v="77" actId="113"/>
          <ac:spMkLst>
            <pc:docMk/>
            <pc:sldMk cId="636014570" sldId="314"/>
            <ac:spMk id="23" creationId="{40473A96-C684-4D4D-BAA6-56A55DB5EC09}"/>
          </ac:spMkLst>
        </pc:spChg>
        <pc:spChg chg="mod">
          <ac:chgData name="Grace Lowther" userId="a8fe573b-0694-470f-9a15-3d4093241c1c" providerId="ADAL" clId="{C8104331-8E88-4551-ADA8-7DB63DA663B8}" dt="2019-04-04T09:32:38.100" v="77" actId="113"/>
          <ac:spMkLst>
            <pc:docMk/>
            <pc:sldMk cId="636014570" sldId="314"/>
            <ac:spMk id="24" creationId="{9F316DAE-93E9-4758-A0C3-959406C06C4D}"/>
          </ac:spMkLst>
        </pc:spChg>
        <pc:spChg chg="mod">
          <ac:chgData name="Grace Lowther" userId="a8fe573b-0694-470f-9a15-3d4093241c1c" providerId="ADAL" clId="{C8104331-8E88-4551-ADA8-7DB63DA663B8}" dt="2019-04-04T09:32:38.100" v="77" actId="113"/>
          <ac:spMkLst>
            <pc:docMk/>
            <pc:sldMk cId="636014570" sldId="314"/>
            <ac:spMk id="25" creationId="{AAEF9BDB-B80D-4A48-868F-F21900077955}"/>
          </ac:spMkLst>
        </pc:spChg>
        <pc:spChg chg="mod">
          <ac:chgData name="Grace Lowther" userId="a8fe573b-0694-470f-9a15-3d4093241c1c" providerId="ADAL" clId="{C8104331-8E88-4551-ADA8-7DB63DA663B8}" dt="2019-04-04T09:32:38.100" v="77" actId="113"/>
          <ac:spMkLst>
            <pc:docMk/>
            <pc:sldMk cId="636014570" sldId="314"/>
            <ac:spMk id="26" creationId="{5E3E9EE0-767D-48A1-BDB2-A4158A4470E4}"/>
          </ac:spMkLst>
        </pc:spChg>
        <pc:grpChg chg="add">
          <ac:chgData name="Grace Lowther" userId="a8fe573b-0694-470f-9a15-3d4093241c1c" providerId="ADAL" clId="{C8104331-8E88-4551-ADA8-7DB63DA663B8}" dt="2019-04-04T10:02:45.982" v="677"/>
          <ac:grpSpMkLst>
            <pc:docMk/>
            <pc:sldMk cId="636014570" sldId="314"/>
            <ac:grpSpMk id="13" creationId="{9DDCA442-CB12-4A00-8685-1F0A17F0D81A}"/>
          </ac:grpSpMkLst>
        </pc:grpChg>
        <pc:grpChg chg="del">
          <ac:chgData name="Grace Lowther" userId="a8fe573b-0694-470f-9a15-3d4093241c1c" providerId="ADAL" clId="{C8104331-8E88-4551-ADA8-7DB63DA663B8}" dt="2019-04-04T10:02:45.858" v="676" actId="478"/>
          <ac:grpSpMkLst>
            <pc:docMk/>
            <pc:sldMk cId="636014570" sldId="314"/>
            <ac:grpSpMk id="16" creationId="{B31300A9-E3C5-4701-8EF1-45ED088A04DD}"/>
          </ac:grpSpMkLst>
        </pc:grpChg>
        <pc:picChg chg="mod">
          <ac:chgData name="Grace Lowther" userId="a8fe573b-0694-470f-9a15-3d4093241c1c" providerId="ADAL" clId="{C8104331-8E88-4551-ADA8-7DB63DA663B8}" dt="2019-04-04T09:34:14.506" v="106" actId="1076"/>
          <ac:picMkLst>
            <pc:docMk/>
            <pc:sldMk cId="636014570" sldId="314"/>
            <ac:picMk id="20" creationId="{95968CA5-CFD3-441C-9576-C67D01DF21B9}"/>
          </ac:picMkLst>
        </pc:picChg>
      </pc:sldChg>
      <pc:sldChg chg="addSp delSp modSp">
        <pc:chgData name="Grace Lowther" userId="a8fe573b-0694-470f-9a15-3d4093241c1c" providerId="ADAL" clId="{C8104331-8E88-4551-ADA8-7DB63DA663B8}" dt="2019-04-04T10:02:35.050" v="669"/>
        <pc:sldMkLst>
          <pc:docMk/>
          <pc:sldMk cId="1071900124" sldId="355"/>
        </pc:sldMkLst>
        <pc:spChg chg="add del mod">
          <ac:chgData name="Grace Lowther" userId="a8fe573b-0694-470f-9a15-3d4093241c1c" providerId="ADAL" clId="{C8104331-8E88-4551-ADA8-7DB63DA663B8}" dt="2019-04-04T09:54:14.179" v="523"/>
          <ac:spMkLst>
            <pc:docMk/>
            <pc:sldMk cId="1071900124" sldId="355"/>
            <ac:spMk id="15" creationId="{7E2D0A07-A06E-4295-9832-AD49AD5DEBA0}"/>
          </ac:spMkLst>
        </pc:spChg>
        <pc:spChg chg="add del mod">
          <ac:chgData name="Grace Lowther" userId="a8fe573b-0694-470f-9a15-3d4093241c1c" providerId="ADAL" clId="{C8104331-8E88-4551-ADA8-7DB63DA663B8}" dt="2019-04-04T09:54:14.179" v="523"/>
          <ac:spMkLst>
            <pc:docMk/>
            <pc:sldMk cId="1071900124" sldId="355"/>
            <ac:spMk id="20" creationId="{6B115D02-AEE2-4E6D-866A-44350B0E1801}"/>
          </ac:spMkLst>
        </pc:spChg>
        <pc:spChg chg="add del mod">
          <ac:chgData name="Grace Lowther" userId="a8fe573b-0694-470f-9a15-3d4093241c1c" providerId="ADAL" clId="{C8104331-8E88-4551-ADA8-7DB63DA663B8}" dt="2019-04-04T09:54:14.179" v="523"/>
          <ac:spMkLst>
            <pc:docMk/>
            <pc:sldMk cId="1071900124" sldId="355"/>
            <ac:spMk id="21" creationId="{CC7F884A-A168-48F7-9C31-B7E873375849}"/>
          </ac:spMkLst>
        </pc:spChg>
        <pc:grpChg chg="add">
          <ac:chgData name="Grace Lowther" userId="a8fe573b-0694-470f-9a15-3d4093241c1c" providerId="ADAL" clId="{C8104331-8E88-4551-ADA8-7DB63DA663B8}" dt="2019-04-04T10:02:35.050" v="669"/>
          <ac:grpSpMkLst>
            <pc:docMk/>
            <pc:sldMk cId="1071900124" sldId="355"/>
            <ac:grpSpMk id="10" creationId="{923ADA84-8CE6-42D3-ADF5-C50CEF0A18B3}"/>
          </ac:grpSpMkLst>
        </pc:grpChg>
        <pc:grpChg chg="del">
          <ac:chgData name="Grace Lowther" userId="a8fe573b-0694-470f-9a15-3d4093241c1c" providerId="ADAL" clId="{C8104331-8E88-4551-ADA8-7DB63DA663B8}" dt="2019-04-04T10:02:34.881" v="668" actId="478"/>
          <ac:grpSpMkLst>
            <pc:docMk/>
            <pc:sldMk cId="1071900124" sldId="355"/>
            <ac:grpSpMk id="16" creationId="{B31300A9-E3C5-4701-8EF1-45ED088A04DD}"/>
          </ac:grpSpMkLst>
        </pc:grpChg>
        <pc:picChg chg="add del">
          <ac:chgData name="Grace Lowther" userId="a8fe573b-0694-470f-9a15-3d4093241c1c" providerId="ADAL" clId="{C8104331-8E88-4551-ADA8-7DB63DA663B8}" dt="2019-04-04T09:54:14.179" v="523"/>
          <ac:picMkLst>
            <pc:docMk/>
            <pc:sldMk cId="1071900124" sldId="355"/>
            <ac:picMk id="14" creationId="{E6755D5E-1752-46C4-B50C-F51EA980E4B8}"/>
          </ac:picMkLst>
        </pc:picChg>
      </pc:sldChg>
      <pc:sldChg chg="addSp delSp modSp del">
        <pc:chgData name="Grace Lowther" userId="a8fe573b-0694-470f-9a15-3d4093241c1c" providerId="ADAL" clId="{C8104331-8E88-4551-ADA8-7DB63DA663B8}" dt="2019-04-04T10:08:16.594" v="841" actId="2696"/>
        <pc:sldMkLst>
          <pc:docMk/>
          <pc:sldMk cId="36917022" sldId="360"/>
        </pc:sldMkLst>
        <pc:spChg chg="mod">
          <ac:chgData name="Grace Lowther" userId="a8fe573b-0694-470f-9a15-3d4093241c1c" providerId="ADAL" clId="{C8104331-8E88-4551-ADA8-7DB63DA663B8}" dt="2019-04-04T09:46:50.458" v="265" actId="20577"/>
          <ac:spMkLst>
            <pc:docMk/>
            <pc:sldMk cId="36917022" sldId="360"/>
            <ac:spMk id="9" creationId="{4F8DE06F-E4F3-40D5-966E-C3EFF37832B8}"/>
          </ac:spMkLst>
        </pc:spChg>
        <pc:spChg chg="mod">
          <ac:chgData name="Grace Lowther" userId="a8fe573b-0694-470f-9a15-3d4093241c1c" providerId="ADAL" clId="{C8104331-8E88-4551-ADA8-7DB63DA663B8}" dt="2019-04-04T09:46:38.170" v="260" actId="403"/>
          <ac:spMkLst>
            <pc:docMk/>
            <pc:sldMk cId="36917022" sldId="360"/>
            <ac:spMk id="10" creationId="{A2E47892-E1C9-4C99-8D26-D4DF6669D85B}"/>
          </ac:spMkLst>
        </pc:spChg>
        <pc:spChg chg="mod">
          <ac:chgData name="Grace Lowther" userId="a8fe573b-0694-470f-9a15-3d4093241c1c" providerId="ADAL" clId="{C8104331-8E88-4551-ADA8-7DB63DA663B8}" dt="2019-04-04T09:46:41.213" v="262" actId="403"/>
          <ac:spMkLst>
            <pc:docMk/>
            <pc:sldMk cId="36917022" sldId="360"/>
            <ac:spMk id="11" creationId="{CD316C5A-7CEE-4573-9EC7-BED5D81D6FA7}"/>
          </ac:spMkLst>
        </pc:spChg>
        <pc:spChg chg="mod">
          <ac:chgData name="Grace Lowther" userId="a8fe573b-0694-470f-9a15-3d4093241c1c" providerId="ADAL" clId="{C8104331-8E88-4551-ADA8-7DB63DA663B8}" dt="2019-04-04T09:49:11.558" v="319" actId="404"/>
          <ac:spMkLst>
            <pc:docMk/>
            <pc:sldMk cId="36917022" sldId="360"/>
            <ac:spMk id="19" creationId="{5252A847-DE45-4FA3-A1F8-EEBEB845FF8E}"/>
          </ac:spMkLst>
        </pc:spChg>
        <pc:grpChg chg="add">
          <ac:chgData name="Grace Lowther" userId="a8fe573b-0694-470f-9a15-3d4093241c1c" providerId="ADAL" clId="{C8104331-8E88-4551-ADA8-7DB63DA663B8}" dt="2019-04-04T10:02:00.688" v="655"/>
          <ac:grpSpMkLst>
            <pc:docMk/>
            <pc:sldMk cId="36917022" sldId="360"/>
            <ac:grpSpMk id="12" creationId="{533C400B-0137-4659-9DB0-CC1E81F97761}"/>
          </ac:grpSpMkLst>
        </pc:grpChg>
        <pc:grpChg chg="del">
          <ac:chgData name="Grace Lowther" userId="a8fe573b-0694-470f-9a15-3d4093241c1c" providerId="ADAL" clId="{C8104331-8E88-4551-ADA8-7DB63DA663B8}" dt="2019-04-04T10:02:00.519" v="654" actId="478"/>
          <ac:grpSpMkLst>
            <pc:docMk/>
            <pc:sldMk cId="36917022" sldId="360"/>
            <ac:grpSpMk id="16" creationId="{B31300A9-E3C5-4701-8EF1-45ED088A04DD}"/>
          </ac:grpSpMkLst>
        </pc:grpChg>
        <pc:picChg chg="mod">
          <ac:chgData name="Grace Lowther" userId="a8fe573b-0694-470f-9a15-3d4093241c1c" providerId="ADAL" clId="{C8104331-8E88-4551-ADA8-7DB63DA663B8}" dt="2019-04-04T09:42:19.625" v="219" actId="1076"/>
          <ac:picMkLst>
            <pc:docMk/>
            <pc:sldMk cId="36917022" sldId="360"/>
            <ac:picMk id="8" creationId="{D9426B6B-94AA-4D9B-BC63-8F0BC9ED5115}"/>
          </ac:picMkLst>
        </pc:picChg>
      </pc:sldChg>
      <pc:sldChg chg="addSp delSp modSp">
        <pc:chgData name="Grace Lowther" userId="a8fe573b-0694-470f-9a15-3d4093241c1c" providerId="ADAL" clId="{C8104331-8E88-4551-ADA8-7DB63DA663B8}" dt="2019-04-04T10:01:52.934" v="649"/>
        <pc:sldMkLst>
          <pc:docMk/>
          <pc:sldMk cId="1264047843" sldId="361"/>
        </pc:sldMkLst>
        <pc:spChg chg="mod">
          <ac:chgData name="Grace Lowther" userId="a8fe573b-0694-470f-9a15-3d4093241c1c" providerId="ADAL" clId="{C8104331-8E88-4551-ADA8-7DB63DA663B8}" dt="2019-04-04T09:40:15.587" v="108" actId="404"/>
          <ac:spMkLst>
            <pc:docMk/>
            <pc:sldMk cId="1264047843" sldId="361"/>
            <ac:spMk id="19" creationId="{5252A847-DE45-4FA3-A1F8-EEBEB845FF8E}"/>
          </ac:spMkLst>
        </pc:spChg>
        <pc:grpChg chg="add">
          <ac:chgData name="Grace Lowther" userId="a8fe573b-0694-470f-9a15-3d4093241c1c" providerId="ADAL" clId="{C8104331-8E88-4551-ADA8-7DB63DA663B8}" dt="2019-04-04T10:01:52.934" v="649"/>
          <ac:grpSpMkLst>
            <pc:docMk/>
            <pc:sldMk cId="1264047843" sldId="361"/>
            <ac:grpSpMk id="7" creationId="{92E9DCED-9D34-4D3A-949A-D76E98578511}"/>
          </ac:grpSpMkLst>
        </pc:grpChg>
        <pc:grpChg chg="del">
          <ac:chgData name="Grace Lowther" userId="a8fe573b-0694-470f-9a15-3d4093241c1c" providerId="ADAL" clId="{C8104331-8E88-4551-ADA8-7DB63DA663B8}" dt="2019-04-04T10:01:52.702" v="648" actId="478"/>
          <ac:grpSpMkLst>
            <pc:docMk/>
            <pc:sldMk cId="1264047843" sldId="361"/>
            <ac:grpSpMk id="16" creationId="{B31300A9-E3C5-4701-8EF1-45ED088A04DD}"/>
          </ac:grpSpMkLst>
        </pc:grpChg>
      </pc:sldChg>
      <pc:sldChg chg="addSp delSp modSp">
        <pc:chgData name="Grace Lowther" userId="a8fe573b-0694-470f-9a15-3d4093241c1c" providerId="ADAL" clId="{C8104331-8E88-4551-ADA8-7DB63DA663B8}" dt="2019-04-04T10:01:55.783" v="651"/>
        <pc:sldMkLst>
          <pc:docMk/>
          <pc:sldMk cId="2061649036" sldId="362"/>
        </pc:sldMkLst>
        <pc:spChg chg="mod">
          <ac:chgData name="Grace Lowther" userId="a8fe573b-0694-470f-9a15-3d4093241c1c" providerId="ADAL" clId="{C8104331-8E88-4551-ADA8-7DB63DA663B8}" dt="2019-04-04T09:40:28.936" v="109" actId="404"/>
          <ac:spMkLst>
            <pc:docMk/>
            <pc:sldMk cId="2061649036" sldId="362"/>
            <ac:spMk id="19" creationId="{5252A847-DE45-4FA3-A1F8-EEBEB845FF8E}"/>
          </ac:spMkLst>
        </pc:spChg>
        <pc:grpChg chg="add">
          <ac:chgData name="Grace Lowther" userId="a8fe573b-0694-470f-9a15-3d4093241c1c" providerId="ADAL" clId="{C8104331-8E88-4551-ADA8-7DB63DA663B8}" dt="2019-04-04T10:01:55.783" v="651"/>
          <ac:grpSpMkLst>
            <pc:docMk/>
            <pc:sldMk cId="2061649036" sldId="362"/>
            <ac:grpSpMk id="7" creationId="{895AD29F-B860-409F-A174-0EFC09953C60}"/>
          </ac:grpSpMkLst>
        </pc:grpChg>
        <pc:grpChg chg="del">
          <ac:chgData name="Grace Lowther" userId="a8fe573b-0694-470f-9a15-3d4093241c1c" providerId="ADAL" clId="{C8104331-8E88-4551-ADA8-7DB63DA663B8}" dt="2019-04-04T10:01:55.597" v="650" actId="478"/>
          <ac:grpSpMkLst>
            <pc:docMk/>
            <pc:sldMk cId="2061649036" sldId="362"/>
            <ac:grpSpMk id="16" creationId="{B31300A9-E3C5-4701-8EF1-45ED088A04DD}"/>
          </ac:grpSpMkLst>
        </pc:grpChg>
      </pc:sldChg>
      <pc:sldChg chg="addSp delSp modSp del">
        <pc:chgData name="Grace Lowther" userId="a8fe573b-0694-470f-9a15-3d4093241c1c" providerId="ADAL" clId="{C8104331-8E88-4551-ADA8-7DB63DA663B8}" dt="2019-04-04T09:47:01.319" v="267" actId="2696"/>
        <pc:sldMkLst>
          <pc:docMk/>
          <pc:sldMk cId="2368098201" sldId="363"/>
        </pc:sldMkLst>
        <pc:spChg chg="add del">
          <ac:chgData name="Grace Lowther" userId="a8fe573b-0694-470f-9a15-3d4093241c1c" providerId="ADAL" clId="{C8104331-8E88-4551-ADA8-7DB63DA663B8}" dt="2019-04-04T09:45:20.287" v="231" actId="478"/>
          <ac:spMkLst>
            <pc:docMk/>
            <pc:sldMk cId="2368098201" sldId="363"/>
            <ac:spMk id="9" creationId="{4F8DE06F-E4F3-40D5-966E-C3EFF37832B8}"/>
          </ac:spMkLst>
        </pc:spChg>
        <pc:spChg chg="add del">
          <ac:chgData name="Grace Lowther" userId="a8fe573b-0694-470f-9a15-3d4093241c1c" providerId="ADAL" clId="{C8104331-8E88-4551-ADA8-7DB63DA663B8}" dt="2019-04-04T09:45:20.287" v="231" actId="478"/>
          <ac:spMkLst>
            <pc:docMk/>
            <pc:sldMk cId="2368098201" sldId="363"/>
            <ac:spMk id="10" creationId="{A2E47892-E1C9-4C99-8D26-D4DF6669D85B}"/>
          </ac:spMkLst>
        </pc:spChg>
        <pc:spChg chg="add del">
          <ac:chgData name="Grace Lowther" userId="a8fe573b-0694-470f-9a15-3d4093241c1c" providerId="ADAL" clId="{C8104331-8E88-4551-ADA8-7DB63DA663B8}" dt="2019-04-04T09:45:20.287" v="231" actId="478"/>
          <ac:spMkLst>
            <pc:docMk/>
            <pc:sldMk cId="2368098201" sldId="363"/>
            <ac:spMk id="11" creationId="{CD316C5A-7CEE-4573-9EC7-BED5D81D6FA7}"/>
          </ac:spMkLst>
        </pc:spChg>
        <pc:spChg chg="add del">
          <ac:chgData name="Grace Lowther" userId="a8fe573b-0694-470f-9a15-3d4093241c1c" providerId="ADAL" clId="{C8104331-8E88-4551-ADA8-7DB63DA663B8}" dt="2019-04-04T09:43:31.354" v="224"/>
          <ac:spMkLst>
            <pc:docMk/>
            <pc:sldMk cId="2368098201" sldId="363"/>
            <ac:spMk id="12" creationId="{6C3ACE1D-4189-4F6A-9F54-11A975957069}"/>
          </ac:spMkLst>
        </pc:spChg>
        <pc:spChg chg="add del">
          <ac:chgData name="Grace Lowther" userId="a8fe573b-0694-470f-9a15-3d4093241c1c" providerId="ADAL" clId="{C8104331-8E88-4551-ADA8-7DB63DA663B8}" dt="2019-04-04T09:45:20.572" v="232"/>
          <ac:spMkLst>
            <pc:docMk/>
            <pc:sldMk cId="2368098201" sldId="363"/>
            <ac:spMk id="13" creationId="{E8FF92BF-0CC3-4549-8E84-285EFC6C16C8}"/>
          </ac:spMkLst>
        </pc:spChg>
        <pc:spChg chg="add del mod">
          <ac:chgData name="Grace Lowther" userId="a8fe573b-0694-470f-9a15-3d4093241c1c" providerId="ADAL" clId="{C8104331-8E88-4551-ADA8-7DB63DA663B8}" dt="2019-04-04T09:45:41.773" v="238" actId="207"/>
          <ac:spMkLst>
            <pc:docMk/>
            <pc:sldMk cId="2368098201" sldId="363"/>
            <ac:spMk id="14" creationId="{B5BE8C24-CA56-4D0A-8791-E588C016B6CD}"/>
          </ac:spMkLst>
        </pc:spChg>
        <pc:spChg chg="add del mod">
          <ac:chgData name="Grace Lowther" userId="a8fe573b-0694-470f-9a15-3d4093241c1c" providerId="ADAL" clId="{C8104331-8E88-4551-ADA8-7DB63DA663B8}" dt="2019-04-04T09:45:41.773" v="238" actId="207"/>
          <ac:spMkLst>
            <pc:docMk/>
            <pc:sldMk cId="2368098201" sldId="363"/>
            <ac:spMk id="15" creationId="{36A2297E-3C6C-4529-AFDD-008E2DBC6B3E}"/>
          </ac:spMkLst>
        </pc:spChg>
        <pc:spChg chg="add del mod">
          <ac:chgData name="Grace Lowther" userId="a8fe573b-0694-470f-9a15-3d4093241c1c" providerId="ADAL" clId="{C8104331-8E88-4551-ADA8-7DB63DA663B8}" dt="2019-04-04T09:45:20.287" v="231" actId="478"/>
          <ac:spMkLst>
            <pc:docMk/>
            <pc:sldMk cId="2368098201" sldId="363"/>
            <ac:spMk id="19" creationId="{5252A847-DE45-4FA3-A1F8-EEBEB845FF8E}"/>
          </ac:spMkLst>
        </pc:spChg>
        <pc:spChg chg="add del mod">
          <ac:chgData name="Grace Lowther" userId="a8fe573b-0694-470f-9a15-3d4093241c1c" providerId="ADAL" clId="{C8104331-8E88-4551-ADA8-7DB63DA663B8}" dt="2019-04-04T09:45:41.773" v="238" actId="207"/>
          <ac:spMkLst>
            <pc:docMk/>
            <pc:sldMk cId="2368098201" sldId="363"/>
            <ac:spMk id="20" creationId="{FF0F4C7F-6B8B-4C14-8C02-04C1D6C8A8D7}"/>
          </ac:spMkLst>
        </pc:spChg>
      </pc:sldChg>
      <pc:sldChg chg="addSp delSp modSp">
        <pc:chgData name="Grace Lowther" userId="a8fe573b-0694-470f-9a15-3d4093241c1c" providerId="ADAL" clId="{C8104331-8E88-4551-ADA8-7DB63DA663B8}" dt="2019-04-04T10:10:14.510" v="883" actId="20577"/>
        <pc:sldMkLst>
          <pc:docMk/>
          <pc:sldMk cId="1471640887" sldId="364"/>
        </pc:sldMkLst>
        <pc:spChg chg="mod">
          <ac:chgData name="Grace Lowther" userId="a8fe573b-0694-470f-9a15-3d4093241c1c" providerId="ADAL" clId="{C8104331-8E88-4551-ADA8-7DB63DA663B8}" dt="2019-04-04T10:10:14.510" v="883" actId="20577"/>
          <ac:spMkLst>
            <pc:docMk/>
            <pc:sldMk cId="1471640887" sldId="364"/>
            <ac:spMk id="19" creationId="{5252A847-DE45-4FA3-A1F8-EEBEB845FF8E}"/>
          </ac:spMkLst>
        </pc:spChg>
        <pc:grpChg chg="add">
          <ac:chgData name="Grace Lowther" userId="a8fe573b-0694-470f-9a15-3d4093241c1c" providerId="ADAL" clId="{C8104331-8E88-4551-ADA8-7DB63DA663B8}" dt="2019-04-04T10:02:09.201" v="657"/>
          <ac:grpSpMkLst>
            <pc:docMk/>
            <pc:sldMk cId="1471640887" sldId="364"/>
            <ac:grpSpMk id="7" creationId="{E2E77491-5731-4D8A-8EE2-2220C69F7E53}"/>
          </ac:grpSpMkLst>
        </pc:grpChg>
        <pc:grpChg chg="del">
          <ac:chgData name="Grace Lowther" userId="a8fe573b-0694-470f-9a15-3d4093241c1c" providerId="ADAL" clId="{C8104331-8E88-4551-ADA8-7DB63DA663B8}" dt="2019-04-04T10:02:08.872" v="656" actId="478"/>
          <ac:grpSpMkLst>
            <pc:docMk/>
            <pc:sldMk cId="1471640887" sldId="364"/>
            <ac:grpSpMk id="16" creationId="{B31300A9-E3C5-4701-8EF1-45ED088A04DD}"/>
          </ac:grpSpMkLst>
        </pc:grpChg>
      </pc:sldChg>
      <pc:sldChg chg="addSp delSp modSp">
        <pc:chgData name="Grace Lowther" userId="a8fe573b-0694-470f-9a15-3d4093241c1c" providerId="ADAL" clId="{C8104331-8E88-4551-ADA8-7DB63DA663B8}" dt="2019-04-04T10:10:58.111" v="927" actId="20577"/>
        <pc:sldMkLst>
          <pc:docMk/>
          <pc:sldMk cId="2715924065" sldId="365"/>
        </pc:sldMkLst>
        <pc:spChg chg="mod">
          <ac:chgData name="Grace Lowther" userId="a8fe573b-0694-470f-9a15-3d4093241c1c" providerId="ADAL" clId="{C8104331-8E88-4551-ADA8-7DB63DA663B8}" dt="2019-04-04T10:10:27.888" v="901" actId="1036"/>
          <ac:spMkLst>
            <pc:docMk/>
            <pc:sldMk cId="2715924065" sldId="365"/>
            <ac:spMk id="2" creationId="{499E9A54-5218-4283-838E-6459E23EE15B}"/>
          </ac:spMkLst>
        </pc:spChg>
        <pc:spChg chg="mod">
          <ac:chgData name="Grace Lowther" userId="a8fe573b-0694-470f-9a15-3d4093241c1c" providerId="ADAL" clId="{C8104331-8E88-4551-ADA8-7DB63DA663B8}" dt="2019-04-04T10:10:58.111" v="927" actId="20577"/>
          <ac:spMkLst>
            <pc:docMk/>
            <pc:sldMk cId="2715924065" sldId="365"/>
            <ac:spMk id="19" creationId="{5252A847-DE45-4FA3-A1F8-EEBEB845FF8E}"/>
          </ac:spMkLst>
        </pc:spChg>
        <pc:grpChg chg="add">
          <ac:chgData name="Grace Lowther" userId="a8fe573b-0694-470f-9a15-3d4093241c1c" providerId="ADAL" clId="{C8104331-8E88-4551-ADA8-7DB63DA663B8}" dt="2019-04-04T10:02:14.753" v="659"/>
          <ac:grpSpMkLst>
            <pc:docMk/>
            <pc:sldMk cId="2715924065" sldId="365"/>
            <ac:grpSpMk id="9" creationId="{E8CC8683-1C0F-4B22-8CB8-0E3DC858431B}"/>
          </ac:grpSpMkLst>
        </pc:grpChg>
        <pc:grpChg chg="del">
          <ac:chgData name="Grace Lowther" userId="a8fe573b-0694-470f-9a15-3d4093241c1c" providerId="ADAL" clId="{C8104331-8E88-4551-ADA8-7DB63DA663B8}" dt="2019-04-04T10:02:14.453" v="658" actId="478"/>
          <ac:grpSpMkLst>
            <pc:docMk/>
            <pc:sldMk cId="2715924065" sldId="365"/>
            <ac:grpSpMk id="16" creationId="{B31300A9-E3C5-4701-8EF1-45ED088A04DD}"/>
          </ac:grpSpMkLst>
        </pc:grpChg>
      </pc:sldChg>
      <pc:sldChg chg="addSp delSp modSp">
        <pc:chgData name="Grace Lowther" userId="a8fe573b-0694-470f-9a15-3d4093241c1c" providerId="ADAL" clId="{C8104331-8E88-4551-ADA8-7DB63DA663B8}" dt="2019-04-04T10:12:36.306" v="961" actId="20577"/>
        <pc:sldMkLst>
          <pc:docMk/>
          <pc:sldMk cId="2377124417" sldId="366"/>
        </pc:sldMkLst>
        <pc:spChg chg="mod">
          <ac:chgData name="Grace Lowther" userId="a8fe573b-0694-470f-9a15-3d4093241c1c" providerId="ADAL" clId="{C8104331-8E88-4551-ADA8-7DB63DA663B8}" dt="2019-04-04T09:48:04.119" v="308" actId="404"/>
          <ac:spMkLst>
            <pc:docMk/>
            <pc:sldMk cId="2377124417" sldId="366"/>
            <ac:spMk id="9" creationId="{E9B3B9ED-7CB7-4835-9A96-1F1F2FA66661}"/>
          </ac:spMkLst>
        </pc:spChg>
        <pc:spChg chg="mod">
          <ac:chgData name="Grace Lowther" userId="a8fe573b-0694-470f-9a15-3d4093241c1c" providerId="ADAL" clId="{C8104331-8E88-4551-ADA8-7DB63DA663B8}" dt="2019-04-04T09:48:04.119" v="308" actId="404"/>
          <ac:spMkLst>
            <pc:docMk/>
            <pc:sldMk cId="2377124417" sldId="366"/>
            <ac:spMk id="10" creationId="{946C8BD3-1933-4FA0-90B4-42D74DDB6089}"/>
          </ac:spMkLst>
        </pc:spChg>
        <pc:spChg chg="mod">
          <ac:chgData name="Grace Lowther" userId="a8fe573b-0694-470f-9a15-3d4093241c1c" providerId="ADAL" clId="{C8104331-8E88-4551-ADA8-7DB63DA663B8}" dt="2019-04-04T10:12:29.686" v="943" actId="20577"/>
          <ac:spMkLst>
            <pc:docMk/>
            <pc:sldMk cId="2377124417" sldId="366"/>
            <ac:spMk id="11" creationId="{1EA9C98F-CFEA-4E5A-AFE6-D2B11A1A32B1}"/>
          </ac:spMkLst>
        </pc:spChg>
        <pc:spChg chg="mod">
          <ac:chgData name="Grace Lowther" userId="a8fe573b-0694-470f-9a15-3d4093241c1c" providerId="ADAL" clId="{C8104331-8E88-4551-ADA8-7DB63DA663B8}" dt="2019-04-04T10:12:36.306" v="961" actId="20577"/>
          <ac:spMkLst>
            <pc:docMk/>
            <pc:sldMk cId="2377124417" sldId="366"/>
            <ac:spMk id="13" creationId="{C1A1660A-4A4A-4128-A9ED-C866FF1E1BBF}"/>
          </ac:spMkLst>
        </pc:spChg>
        <pc:spChg chg="mod">
          <ac:chgData name="Grace Lowther" userId="a8fe573b-0694-470f-9a15-3d4093241c1c" providerId="ADAL" clId="{C8104331-8E88-4551-ADA8-7DB63DA663B8}" dt="2019-04-04T09:48:04.119" v="308" actId="404"/>
          <ac:spMkLst>
            <pc:docMk/>
            <pc:sldMk cId="2377124417" sldId="366"/>
            <ac:spMk id="14" creationId="{9DF15735-19BF-4BFA-9FC9-F3DF411F8C79}"/>
          </ac:spMkLst>
        </pc:spChg>
        <pc:spChg chg="mod">
          <ac:chgData name="Grace Lowther" userId="a8fe573b-0694-470f-9a15-3d4093241c1c" providerId="ADAL" clId="{C8104331-8E88-4551-ADA8-7DB63DA663B8}" dt="2019-04-04T09:48:04.119" v="308" actId="404"/>
          <ac:spMkLst>
            <pc:docMk/>
            <pc:sldMk cId="2377124417" sldId="366"/>
            <ac:spMk id="15" creationId="{88514DD7-CF17-440E-BC6E-82125D2119B7}"/>
          </ac:spMkLst>
        </pc:spChg>
        <pc:spChg chg="mod">
          <ac:chgData name="Grace Lowther" userId="a8fe573b-0694-470f-9a15-3d4093241c1c" providerId="ADAL" clId="{C8104331-8E88-4551-ADA8-7DB63DA663B8}" dt="2019-04-04T09:48:26.352" v="310" actId="403"/>
          <ac:spMkLst>
            <pc:docMk/>
            <pc:sldMk cId="2377124417" sldId="366"/>
            <ac:spMk id="19" creationId="{5252A847-DE45-4FA3-A1F8-EEBEB845FF8E}"/>
          </ac:spMkLst>
        </pc:spChg>
        <pc:grpChg chg="del">
          <ac:chgData name="Grace Lowther" userId="a8fe573b-0694-470f-9a15-3d4093241c1c" providerId="ADAL" clId="{C8104331-8E88-4551-ADA8-7DB63DA663B8}" dt="2019-04-04T10:02:21.518" v="660" actId="478"/>
          <ac:grpSpMkLst>
            <pc:docMk/>
            <pc:sldMk cId="2377124417" sldId="366"/>
            <ac:grpSpMk id="16" creationId="{B31300A9-E3C5-4701-8EF1-45ED088A04DD}"/>
          </ac:grpSpMkLst>
        </pc:grpChg>
        <pc:grpChg chg="add">
          <ac:chgData name="Grace Lowther" userId="a8fe573b-0694-470f-9a15-3d4093241c1c" providerId="ADAL" clId="{C8104331-8E88-4551-ADA8-7DB63DA663B8}" dt="2019-04-04T10:02:22.469" v="661"/>
          <ac:grpSpMkLst>
            <pc:docMk/>
            <pc:sldMk cId="2377124417" sldId="366"/>
            <ac:grpSpMk id="20" creationId="{D4C85298-3A31-4E0B-8AC7-427A423FBC61}"/>
          </ac:grpSpMkLst>
        </pc:grpChg>
      </pc:sldChg>
      <pc:sldChg chg="addSp delSp modSp">
        <pc:chgData name="Grace Lowther" userId="a8fe573b-0694-470f-9a15-3d4093241c1c" providerId="ADAL" clId="{C8104331-8E88-4551-ADA8-7DB63DA663B8}" dt="2019-04-04T10:13:05.508" v="994" actId="20577"/>
        <pc:sldMkLst>
          <pc:docMk/>
          <pc:sldMk cId="617127771" sldId="367"/>
        </pc:sldMkLst>
        <pc:spChg chg="mod">
          <ac:chgData name="Grace Lowther" userId="a8fe573b-0694-470f-9a15-3d4093241c1c" providerId="ADAL" clId="{C8104331-8E88-4551-ADA8-7DB63DA663B8}" dt="2019-04-04T09:48:53.198" v="317" actId="113"/>
          <ac:spMkLst>
            <pc:docMk/>
            <pc:sldMk cId="617127771" sldId="367"/>
            <ac:spMk id="9" creationId="{E9B3B9ED-7CB7-4835-9A96-1F1F2FA66661}"/>
          </ac:spMkLst>
        </pc:spChg>
        <pc:spChg chg="mod">
          <ac:chgData name="Grace Lowther" userId="a8fe573b-0694-470f-9a15-3d4093241c1c" providerId="ADAL" clId="{C8104331-8E88-4551-ADA8-7DB63DA663B8}" dt="2019-04-04T09:48:53.198" v="317" actId="113"/>
          <ac:spMkLst>
            <pc:docMk/>
            <pc:sldMk cId="617127771" sldId="367"/>
            <ac:spMk id="10" creationId="{946C8BD3-1933-4FA0-90B4-42D74DDB6089}"/>
          </ac:spMkLst>
        </pc:spChg>
        <pc:spChg chg="mod">
          <ac:chgData name="Grace Lowther" userId="a8fe573b-0694-470f-9a15-3d4093241c1c" providerId="ADAL" clId="{C8104331-8E88-4551-ADA8-7DB63DA663B8}" dt="2019-04-04T10:12:56.396" v="970" actId="20577"/>
          <ac:spMkLst>
            <pc:docMk/>
            <pc:sldMk cId="617127771" sldId="367"/>
            <ac:spMk id="11" creationId="{1EA9C98F-CFEA-4E5A-AFE6-D2B11A1A32B1}"/>
          </ac:spMkLst>
        </pc:spChg>
        <pc:spChg chg="mod">
          <ac:chgData name="Grace Lowther" userId="a8fe573b-0694-470f-9a15-3d4093241c1c" providerId="ADAL" clId="{C8104331-8E88-4551-ADA8-7DB63DA663B8}" dt="2019-04-04T10:13:05.508" v="994" actId="20577"/>
          <ac:spMkLst>
            <pc:docMk/>
            <pc:sldMk cId="617127771" sldId="367"/>
            <ac:spMk id="13" creationId="{C1A1660A-4A4A-4128-A9ED-C866FF1E1BBF}"/>
          </ac:spMkLst>
        </pc:spChg>
        <pc:spChg chg="mod">
          <ac:chgData name="Grace Lowther" userId="a8fe573b-0694-470f-9a15-3d4093241c1c" providerId="ADAL" clId="{C8104331-8E88-4551-ADA8-7DB63DA663B8}" dt="2019-04-04T09:48:53.198" v="317" actId="113"/>
          <ac:spMkLst>
            <pc:docMk/>
            <pc:sldMk cId="617127771" sldId="367"/>
            <ac:spMk id="14" creationId="{9DF15735-19BF-4BFA-9FC9-F3DF411F8C79}"/>
          </ac:spMkLst>
        </pc:spChg>
        <pc:spChg chg="mod">
          <ac:chgData name="Grace Lowther" userId="a8fe573b-0694-470f-9a15-3d4093241c1c" providerId="ADAL" clId="{C8104331-8E88-4551-ADA8-7DB63DA663B8}" dt="2019-04-04T09:48:53.198" v="317" actId="113"/>
          <ac:spMkLst>
            <pc:docMk/>
            <pc:sldMk cId="617127771" sldId="367"/>
            <ac:spMk id="15" creationId="{88514DD7-CF17-440E-BC6E-82125D2119B7}"/>
          </ac:spMkLst>
        </pc:spChg>
        <pc:spChg chg="mod">
          <ac:chgData name="Grace Lowther" userId="a8fe573b-0694-470f-9a15-3d4093241c1c" providerId="ADAL" clId="{C8104331-8E88-4551-ADA8-7DB63DA663B8}" dt="2019-04-04T09:48:44.021" v="314" actId="403"/>
          <ac:spMkLst>
            <pc:docMk/>
            <pc:sldMk cId="617127771" sldId="367"/>
            <ac:spMk id="19" creationId="{5252A847-DE45-4FA3-A1F8-EEBEB845FF8E}"/>
          </ac:spMkLst>
        </pc:spChg>
        <pc:grpChg chg="del">
          <ac:chgData name="Grace Lowther" userId="a8fe573b-0694-470f-9a15-3d4093241c1c" providerId="ADAL" clId="{C8104331-8E88-4551-ADA8-7DB63DA663B8}" dt="2019-04-04T10:02:25.016" v="662" actId="478"/>
          <ac:grpSpMkLst>
            <pc:docMk/>
            <pc:sldMk cId="617127771" sldId="367"/>
            <ac:grpSpMk id="16" creationId="{B31300A9-E3C5-4701-8EF1-45ED088A04DD}"/>
          </ac:grpSpMkLst>
        </pc:grpChg>
        <pc:grpChg chg="add">
          <ac:chgData name="Grace Lowther" userId="a8fe573b-0694-470f-9a15-3d4093241c1c" providerId="ADAL" clId="{C8104331-8E88-4551-ADA8-7DB63DA663B8}" dt="2019-04-04T10:02:25.236" v="663"/>
          <ac:grpSpMkLst>
            <pc:docMk/>
            <pc:sldMk cId="617127771" sldId="367"/>
            <ac:grpSpMk id="22" creationId="{B692FBCF-3E1B-47EA-B474-58FA7CB4D6EC}"/>
          </ac:grpSpMkLst>
        </pc:grpChg>
      </pc:sldChg>
      <pc:sldChg chg="addSp delSp modSp">
        <pc:chgData name="Grace Lowther" userId="a8fe573b-0694-470f-9a15-3d4093241c1c" providerId="ADAL" clId="{C8104331-8E88-4551-ADA8-7DB63DA663B8}" dt="2019-04-04T10:17:54.494" v="1039" actId="20577"/>
        <pc:sldMkLst>
          <pc:docMk/>
          <pc:sldMk cId="1015683265" sldId="368"/>
        </pc:sldMkLst>
        <pc:spChg chg="mod">
          <ac:chgData name="Grace Lowther" userId="a8fe573b-0694-470f-9a15-3d4093241c1c" providerId="ADAL" clId="{C8104331-8E88-4551-ADA8-7DB63DA663B8}" dt="2019-04-04T10:17:54.494" v="1039" actId="20577"/>
          <ac:spMkLst>
            <pc:docMk/>
            <pc:sldMk cId="1015683265" sldId="368"/>
            <ac:spMk id="19" creationId="{5252A847-DE45-4FA3-A1F8-EEBEB845FF8E}"/>
          </ac:spMkLst>
        </pc:spChg>
        <pc:grpChg chg="add">
          <ac:chgData name="Grace Lowther" userId="a8fe573b-0694-470f-9a15-3d4093241c1c" providerId="ADAL" clId="{C8104331-8E88-4551-ADA8-7DB63DA663B8}" dt="2019-04-04T10:02:27.627" v="665"/>
          <ac:grpSpMkLst>
            <pc:docMk/>
            <pc:sldMk cId="1015683265" sldId="368"/>
            <ac:grpSpMk id="7" creationId="{EFFF94B2-53D2-47B4-9D77-6F3BD916654B}"/>
          </ac:grpSpMkLst>
        </pc:grpChg>
        <pc:grpChg chg="del">
          <ac:chgData name="Grace Lowther" userId="a8fe573b-0694-470f-9a15-3d4093241c1c" providerId="ADAL" clId="{C8104331-8E88-4551-ADA8-7DB63DA663B8}" dt="2019-04-04T10:02:27.448" v="664" actId="478"/>
          <ac:grpSpMkLst>
            <pc:docMk/>
            <pc:sldMk cId="1015683265" sldId="368"/>
            <ac:grpSpMk id="16" creationId="{B31300A9-E3C5-4701-8EF1-45ED088A04DD}"/>
          </ac:grpSpMkLst>
        </pc:grpChg>
      </pc:sldChg>
      <pc:sldChg chg="addSp delSp modSp">
        <pc:chgData name="Grace Lowther" userId="a8fe573b-0694-470f-9a15-3d4093241c1c" providerId="ADAL" clId="{C8104331-8E88-4551-ADA8-7DB63DA663B8}" dt="2019-04-04T10:02:39.817" v="673"/>
        <pc:sldMkLst>
          <pc:docMk/>
          <pc:sldMk cId="2264994281" sldId="370"/>
        </pc:sldMkLst>
        <pc:spChg chg="mod">
          <ac:chgData name="Grace Lowther" userId="a8fe573b-0694-470f-9a15-3d4093241c1c" providerId="ADAL" clId="{C8104331-8E88-4551-ADA8-7DB63DA663B8}" dt="2019-04-04T09:55:41.570" v="573" actId="1035"/>
          <ac:spMkLst>
            <pc:docMk/>
            <pc:sldMk cId="2264994281" sldId="370"/>
            <ac:spMk id="19" creationId="{5252A847-DE45-4FA3-A1F8-EEBEB845FF8E}"/>
          </ac:spMkLst>
        </pc:spChg>
        <pc:grpChg chg="add">
          <ac:chgData name="Grace Lowther" userId="a8fe573b-0694-470f-9a15-3d4093241c1c" providerId="ADAL" clId="{C8104331-8E88-4551-ADA8-7DB63DA663B8}" dt="2019-04-04T10:02:39.817" v="673"/>
          <ac:grpSpMkLst>
            <pc:docMk/>
            <pc:sldMk cId="2264994281" sldId="370"/>
            <ac:grpSpMk id="9" creationId="{CF4C5647-ED0F-40A9-A2FF-B5B95B38D6EF}"/>
          </ac:grpSpMkLst>
        </pc:grpChg>
        <pc:grpChg chg="del">
          <ac:chgData name="Grace Lowther" userId="a8fe573b-0694-470f-9a15-3d4093241c1c" providerId="ADAL" clId="{C8104331-8E88-4551-ADA8-7DB63DA663B8}" dt="2019-04-04T10:02:39.670" v="672" actId="478"/>
          <ac:grpSpMkLst>
            <pc:docMk/>
            <pc:sldMk cId="2264994281" sldId="370"/>
            <ac:grpSpMk id="16" creationId="{B31300A9-E3C5-4701-8EF1-45ED088A04DD}"/>
          </ac:grpSpMkLst>
        </pc:grpChg>
        <pc:graphicFrameChg chg="mod modGraphic">
          <ac:chgData name="Grace Lowther" userId="a8fe573b-0694-470f-9a15-3d4093241c1c" providerId="ADAL" clId="{C8104331-8E88-4551-ADA8-7DB63DA663B8}" dt="2019-04-04T09:55:48.153" v="584" actId="1035"/>
          <ac:graphicFrameMkLst>
            <pc:docMk/>
            <pc:sldMk cId="2264994281" sldId="370"/>
            <ac:graphicFrameMk id="11" creationId="{593AE14F-7543-4221-952F-49E7B725BFE6}"/>
          </ac:graphicFrameMkLst>
        </pc:graphicFrameChg>
      </pc:sldChg>
      <pc:sldChg chg="addSp delSp modSp">
        <pc:chgData name="Grace Lowther" userId="a8fe573b-0694-470f-9a15-3d4093241c1c" providerId="ADAL" clId="{C8104331-8E88-4551-ADA8-7DB63DA663B8}" dt="2019-04-04T11:46:47.774" v="1178" actId="20577"/>
        <pc:sldMkLst>
          <pc:docMk/>
          <pc:sldMk cId="3795994037" sldId="371"/>
        </pc:sldMkLst>
        <pc:spChg chg="mod ord">
          <ac:chgData name="Grace Lowther" userId="a8fe573b-0694-470f-9a15-3d4093241c1c" providerId="ADAL" clId="{C8104331-8E88-4551-ADA8-7DB63DA663B8}" dt="2019-04-04T09:57:28.787" v="615" actId="1035"/>
          <ac:spMkLst>
            <pc:docMk/>
            <pc:sldMk cId="3795994037" sldId="371"/>
            <ac:spMk id="2" creationId="{6A9096E9-9D2F-4C31-9733-B63078E54349}"/>
          </ac:spMkLst>
        </pc:spChg>
        <pc:spChg chg="add del mod">
          <ac:chgData name="Grace Lowther" userId="a8fe573b-0694-470f-9a15-3d4093241c1c" providerId="ADAL" clId="{C8104331-8E88-4551-ADA8-7DB63DA663B8}" dt="2019-04-04T09:56:51.473" v="600" actId="478"/>
          <ac:spMkLst>
            <pc:docMk/>
            <pc:sldMk cId="3795994037" sldId="371"/>
            <ac:spMk id="3" creationId="{B92CDD4D-36CC-4E35-9D00-EEB86265CF3C}"/>
          </ac:spMkLst>
        </pc:spChg>
        <pc:spChg chg="add del">
          <ac:chgData name="Grace Lowther" userId="a8fe573b-0694-470f-9a15-3d4093241c1c" providerId="ADAL" clId="{C8104331-8E88-4551-ADA8-7DB63DA663B8}" dt="2019-04-04T09:56:39.422" v="598" actId="478"/>
          <ac:spMkLst>
            <pc:docMk/>
            <pc:sldMk cId="3795994037" sldId="371"/>
            <ac:spMk id="4" creationId="{CFB450FD-6653-4765-BFA9-3A5C4946BDC9}"/>
          </ac:spMkLst>
        </pc:spChg>
        <pc:spChg chg="mod ord">
          <ac:chgData name="Grace Lowther" userId="a8fe573b-0694-470f-9a15-3d4093241c1c" providerId="ADAL" clId="{C8104331-8E88-4551-ADA8-7DB63DA663B8}" dt="2019-04-04T09:57:54.660" v="622" actId="1036"/>
          <ac:spMkLst>
            <pc:docMk/>
            <pc:sldMk cId="3795994037" sldId="371"/>
            <ac:spMk id="9" creationId="{2F9755AC-2AE4-402A-B87F-6BB17B08A35C}"/>
          </ac:spMkLst>
        </pc:spChg>
        <pc:spChg chg="mod ord">
          <ac:chgData name="Grace Lowther" userId="a8fe573b-0694-470f-9a15-3d4093241c1c" providerId="ADAL" clId="{C8104331-8E88-4551-ADA8-7DB63DA663B8}" dt="2019-04-04T11:46:47.774" v="1178" actId="20577"/>
          <ac:spMkLst>
            <pc:docMk/>
            <pc:sldMk cId="3795994037" sldId="371"/>
            <ac:spMk id="19" creationId="{5252A847-DE45-4FA3-A1F8-EEBEB845FF8E}"/>
          </ac:spMkLst>
        </pc:spChg>
        <pc:grpChg chg="add">
          <ac:chgData name="Grace Lowther" userId="a8fe573b-0694-470f-9a15-3d4093241c1c" providerId="ADAL" clId="{C8104331-8E88-4551-ADA8-7DB63DA663B8}" dt="2019-04-04T10:02:42.990" v="675"/>
          <ac:grpSpMkLst>
            <pc:docMk/>
            <pc:sldMk cId="3795994037" sldId="371"/>
            <ac:grpSpMk id="14" creationId="{217638E1-B848-4A3A-AE4B-7A53F4F76B13}"/>
          </ac:grpSpMkLst>
        </pc:grpChg>
        <pc:grpChg chg="del">
          <ac:chgData name="Grace Lowther" userId="a8fe573b-0694-470f-9a15-3d4093241c1c" providerId="ADAL" clId="{C8104331-8E88-4551-ADA8-7DB63DA663B8}" dt="2019-04-04T10:02:42.812" v="674" actId="478"/>
          <ac:grpSpMkLst>
            <pc:docMk/>
            <pc:sldMk cId="3795994037" sldId="371"/>
            <ac:grpSpMk id="16" creationId="{B31300A9-E3C5-4701-8EF1-45ED088A04DD}"/>
          </ac:grpSpMkLst>
        </pc:grpChg>
        <pc:graphicFrameChg chg="add del">
          <ac:chgData name="Grace Lowther" userId="a8fe573b-0694-470f-9a15-3d4093241c1c" providerId="ADAL" clId="{C8104331-8E88-4551-ADA8-7DB63DA663B8}" dt="2019-04-04T09:56:05.385" v="587"/>
          <ac:graphicFrameMkLst>
            <pc:docMk/>
            <pc:sldMk cId="3795994037" sldId="371"/>
            <ac:graphicFrameMk id="10" creationId="{536F4034-28E1-4D34-9143-950C0DA5D7FD}"/>
          </ac:graphicFrameMkLst>
        </pc:graphicFrameChg>
        <pc:graphicFrameChg chg="add del modGraphic">
          <ac:chgData name="Grace Lowther" userId="a8fe573b-0694-470f-9a15-3d4093241c1c" providerId="ADAL" clId="{C8104331-8E88-4551-ADA8-7DB63DA663B8}" dt="2019-04-04T09:56:31.342" v="595" actId="478"/>
          <ac:graphicFrameMkLst>
            <pc:docMk/>
            <pc:sldMk cId="3795994037" sldId="371"/>
            <ac:graphicFrameMk id="11" creationId="{593AE14F-7543-4221-952F-49E7B725BFE6}"/>
          </ac:graphicFrameMkLst>
        </pc:graphicFrameChg>
        <pc:graphicFrameChg chg="add ord">
          <ac:chgData name="Grace Lowther" userId="a8fe573b-0694-470f-9a15-3d4093241c1c" providerId="ADAL" clId="{C8104331-8E88-4551-ADA8-7DB63DA663B8}" dt="2019-04-04T09:57:10.197" v="605" actId="167"/>
          <ac:graphicFrameMkLst>
            <pc:docMk/>
            <pc:sldMk cId="3795994037" sldId="371"/>
            <ac:graphicFrameMk id="13" creationId="{C1558182-F686-4EB8-8F56-8FB2A8087E81}"/>
          </ac:graphicFrameMkLst>
        </pc:graphicFrameChg>
      </pc:sldChg>
      <pc:sldChg chg="addSp delSp modSp">
        <pc:chgData name="Grace Lowther" userId="a8fe573b-0694-470f-9a15-3d4093241c1c" providerId="ADAL" clId="{C8104331-8E88-4551-ADA8-7DB63DA663B8}" dt="2019-04-04T10:18:14.857" v="1085" actId="1036"/>
        <pc:sldMkLst>
          <pc:docMk/>
          <pc:sldMk cId="1145415964" sldId="374"/>
        </pc:sldMkLst>
        <pc:spChg chg="mod">
          <ac:chgData name="Grace Lowther" userId="a8fe573b-0694-470f-9a15-3d4093241c1c" providerId="ADAL" clId="{C8104331-8E88-4551-ADA8-7DB63DA663B8}" dt="2019-04-04T10:18:06.764" v="1043" actId="20577"/>
          <ac:spMkLst>
            <pc:docMk/>
            <pc:sldMk cId="1145415964" sldId="374"/>
            <ac:spMk id="19" creationId="{5252A847-DE45-4FA3-A1F8-EEBEB845FF8E}"/>
          </ac:spMkLst>
        </pc:spChg>
        <pc:spChg chg="mod">
          <ac:chgData name="Grace Lowther" userId="a8fe573b-0694-470f-9a15-3d4093241c1c" providerId="ADAL" clId="{C8104331-8E88-4551-ADA8-7DB63DA663B8}" dt="2019-04-04T10:18:14.857" v="1085" actId="1036"/>
          <ac:spMkLst>
            <pc:docMk/>
            <pc:sldMk cId="1145415964" sldId="374"/>
            <ac:spMk id="22" creationId="{0B925F25-48C2-414C-BA90-F93817CE9D38}"/>
          </ac:spMkLst>
        </pc:spChg>
        <pc:grpChg chg="add">
          <ac:chgData name="Grace Lowther" userId="a8fe573b-0694-470f-9a15-3d4093241c1c" providerId="ADAL" clId="{C8104331-8E88-4551-ADA8-7DB63DA663B8}" dt="2019-04-04T10:02:30.049" v="667"/>
          <ac:grpSpMkLst>
            <pc:docMk/>
            <pc:sldMk cId="1145415964" sldId="374"/>
            <ac:grpSpMk id="9" creationId="{E9FD73D2-DF3A-4189-B3F7-D337AF21B517}"/>
          </ac:grpSpMkLst>
        </pc:grpChg>
        <pc:grpChg chg="del">
          <ac:chgData name="Grace Lowther" userId="a8fe573b-0694-470f-9a15-3d4093241c1c" providerId="ADAL" clId="{C8104331-8E88-4551-ADA8-7DB63DA663B8}" dt="2019-04-04T10:02:29.870" v="666" actId="478"/>
          <ac:grpSpMkLst>
            <pc:docMk/>
            <pc:sldMk cId="1145415964" sldId="374"/>
            <ac:grpSpMk id="16" creationId="{B31300A9-E3C5-4701-8EF1-45ED088A04DD}"/>
          </ac:grpSpMkLst>
        </pc:grpChg>
      </pc:sldChg>
      <pc:sldChg chg="addSp delSp modSp">
        <pc:chgData name="Grace Lowther" userId="a8fe573b-0694-470f-9a15-3d4093241c1c" providerId="ADAL" clId="{C8104331-8E88-4551-ADA8-7DB63DA663B8}" dt="2019-04-04T11:45:42.124" v="1104" actId="404"/>
        <pc:sldMkLst>
          <pc:docMk/>
          <pc:sldMk cId="2228484195" sldId="375"/>
        </pc:sldMkLst>
        <pc:spChg chg="add del mod">
          <ac:chgData name="Grace Lowther" userId="a8fe573b-0694-470f-9a15-3d4093241c1c" providerId="ADAL" clId="{C8104331-8E88-4551-ADA8-7DB63DA663B8}" dt="2019-04-04T09:53:23.761" v="515" actId="478"/>
          <ac:spMkLst>
            <pc:docMk/>
            <pc:sldMk cId="2228484195" sldId="375"/>
            <ac:spMk id="10" creationId="{1A43BFCD-EAC0-4208-98D5-AB50D10FFD48}"/>
          </ac:spMkLst>
        </pc:spChg>
        <pc:spChg chg="add del">
          <ac:chgData name="Grace Lowther" userId="a8fe573b-0694-470f-9a15-3d4093241c1c" providerId="ADAL" clId="{C8104331-8E88-4551-ADA8-7DB63DA663B8}" dt="2019-04-04T09:53:24.014" v="516" actId="478"/>
          <ac:spMkLst>
            <pc:docMk/>
            <pc:sldMk cId="2228484195" sldId="375"/>
            <ac:spMk id="11" creationId="{04C2B93E-C1DC-4CCE-A5CE-5A0CF0CAD24E}"/>
          </ac:spMkLst>
        </pc:spChg>
        <pc:spChg chg="add del">
          <ac:chgData name="Grace Lowther" userId="a8fe573b-0694-470f-9a15-3d4093241c1c" providerId="ADAL" clId="{C8104331-8E88-4551-ADA8-7DB63DA663B8}" dt="2019-04-04T09:53:21.220" v="512"/>
          <ac:spMkLst>
            <pc:docMk/>
            <pc:sldMk cId="2228484195" sldId="375"/>
            <ac:spMk id="12" creationId="{569A2660-4689-4FB4-BFF4-EB12FD07DBF3}"/>
          </ac:spMkLst>
        </pc:spChg>
        <pc:spChg chg="add del">
          <ac:chgData name="Grace Lowther" userId="a8fe573b-0694-470f-9a15-3d4093241c1c" providerId="ADAL" clId="{C8104331-8E88-4551-ADA8-7DB63DA663B8}" dt="2019-04-04T09:53:21.220" v="512"/>
          <ac:spMkLst>
            <pc:docMk/>
            <pc:sldMk cId="2228484195" sldId="375"/>
            <ac:spMk id="13" creationId="{FCACED2A-3E8D-4174-9E76-6B95C25D7027}"/>
          </ac:spMkLst>
        </pc:spChg>
        <pc:spChg chg="del mod">
          <ac:chgData name="Grace Lowther" userId="a8fe573b-0694-470f-9a15-3d4093241c1c" providerId="ADAL" clId="{C8104331-8E88-4551-ADA8-7DB63DA663B8}" dt="2019-04-04T09:54:22.667" v="524" actId="478"/>
          <ac:spMkLst>
            <pc:docMk/>
            <pc:sldMk cId="2228484195" sldId="375"/>
            <ac:spMk id="15" creationId="{7E2D0A07-A06E-4295-9832-AD49AD5DEBA0}"/>
          </ac:spMkLst>
        </pc:spChg>
        <pc:spChg chg="add del">
          <ac:chgData name="Grace Lowther" userId="a8fe573b-0694-470f-9a15-3d4093241c1c" providerId="ADAL" clId="{C8104331-8E88-4551-ADA8-7DB63DA663B8}" dt="2019-04-04T09:53:45.564" v="519"/>
          <ac:spMkLst>
            <pc:docMk/>
            <pc:sldMk cId="2228484195" sldId="375"/>
            <ac:spMk id="19" creationId="{F3C4F6CD-4C1B-4BB3-A908-A407E4418C88}"/>
          </ac:spMkLst>
        </pc:spChg>
        <pc:spChg chg="add del">
          <ac:chgData name="Grace Lowther" userId="a8fe573b-0694-470f-9a15-3d4093241c1c" providerId="ADAL" clId="{C8104331-8E88-4551-ADA8-7DB63DA663B8}" dt="2019-04-04T09:53:45.564" v="519"/>
          <ac:spMkLst>
            <pc:docMk/>
            <pc:sldMk cId="2228484195" sldId="375"/>
            <ac:spMk id="20" creationId="{E8B95A3F-EE21-4DEE-BE8A-64C5205EC1F9}"/>
          </ac:spMkLst>
        </pc:spChg>
        <pc:spChg chg="add del">
          <ac:chgData name="Grace Lowther" userId="a8fe573b-0694-470f-9a15-3d4093241c1c" providerId="ADAL" clId="{C8104331-8E88-4551-ADA8-7DB63DA663B8}" dt="2019-04-04T09:53:45.564" v="519"/>
          <ac:spMkLst>
            <pc:docMk/>
            <pc:sldMk cId="2228484195" sldId="375"/>
            <ac:spMk id="21" creationId="{DC7330EE-2471-48B7-9570-7F4F882D5431}"/>
          </ac:spMkLst>
        </pc:spChg>
        <pc:spChg chg="add">
          <ac:chgData name="Grace Lowther" userId="a8fe573b-0694-470f-9a15-3d4093241c1c" providerId="ADAL" clId="{C8104331-8E88-4551-ADA8-7DB63DA663B8}" dt="2019-04-04T09:54:23.422" v="525"/>
          <ac:spMkLst>
            <pc:docMk/>
            <pc:sldMk cId="2228484195" sldId="375"/>
            <ac:spMk id="23" creationId="{79C0C776-55FB-47C1-8AB8-8D5FF1C1901D}"/>
          </ac:spMkLst>
        </pc:spChg>
        <pc:spChg chg="add mod">
          <ac:chgData name="Grace Lowther" userId="a8fe573b-0694-470f-9a15-3d4093241c1c" providerId="ADAL" clId="{C8104331-8E88-4551-ADA8-7DB63DA663B8}" dt="2019-04-04T11:45:42.124" v="1104" actId="404"/>
          <ac:spMkLst>
            <pc:docMk/>
            <pc:sldMk cId="2228484195" sldId="375"/>
            <ac:spMk id="24" creationId="{C2A57044-FBBC-4137-BD79-C76CA4FD983A}"/>
          </ac:spMkLst>
        </pc:spChg>
        <pc:spChg chg="add mod">
          <ac:chgData name="Grace Lowther" userId="a8fe573b-0694-470f-9a15-3d4093241c1c" providerId="ADAL" clId="{C8104331-8E88-4551-ADA8-7DB63DA663B8}" dt="2019-04-04T11:45:42.124" v="1104" actId="404"/>
          <ac:spMkLst>
            <pc:docMk/>
            <pc:sldMk cId="2228484195" sldId="375"/>
            <ac:spMk id="25" creationId="{6008AB81-7023-4B2E-BEF5-4E66AAEBAFDA}"/>
          </ac:spMkLst>
        </pc:spChg>
        <pc:grpChg chg="del">
          <ac:chgData name="Grace Lowther" userId="a8fe573b-0694-470f-9a15-3d4093241c1c" providerId="ADAL" clId="{C8104331-8E88-4551-ADA8-7DB63DA663B8}" dt="2019-04-04T10:02:37.368" v="670" actId="478"/>
          <ac:grpSpMkLst>
            <pc:docMk/>
            <pc:sldMk cId="2228484195" sldId="375"/>
            <ac:grpSpMk id="16" creationId="{B31300A9-E3C5-4701-8EF1-45ED088A04DD}"/>
          </ac:grpSpMkLst>
        </pc:grpChg>
        <pc:grpChg chg="add">
          <ac:chgData name="Grace Lowther" userId="a8fe573b-0694-470f-9a15-3d4093241c1c" providerId="ADAL" clId="{C8104331-8E88-4551-ADA8-7DB63DA663B8}" dt="2019-04-04T10:02:37.503" v="671"/>
          <ac:grpSpMkLst>
            <pc:docMk/>
            <pc:sldMk cId="2228484195" sldId="375"/>
            <ac:grpSpMk id="26" creationId="{809B2BE3-F20B-4225-948E-D57BC1BF73F4}"/>
          </ac:grpSpMkLst>
        </pc:grpChg>
        <pc:picChg chg="add del">
          <ac:chgData name="Grace Lowther" userId="a8fe573b-0694-470f-9a15-3d4093241c1c" providerId="ADAL" clId="{C8104331-8E88-4551-ADA8-7DB63DA663B8}" dt="2019-04-04T09:54:22.667" v="524" actId="478"/>
          <ac:picMkLst>
            <pc:docMk/>
            <pc:sldMk cId="2228484195" sldId="375"/>
            <ac:picMk id="14" creationId="{E6755D5E-1752-46C4-B50C-F51EA980E4B8}"/>
          </ac:picMkLst>
        </pc:picChg>
        <pc:picChg chg="add">
          <ac:chgData name="Grace Lowther" userId="a8fe573b-0694-470f-9a15-3d4093241c1c" providerId="ADAL" clId="{C8104331-8E88-4551-ADA8-7DB63DA663B8}" dt="2019-04-04T09:54:23.422" v="525"/>
          <ac:picMkLst>
            <pc:docMk/>
            <pc:sldMk cId="2228484195" sldId="375"/>
            <ac:picMk id="22" creationId="{2F8D7282-0D87-4FB8-925B-485EFF8D54AF}"/>
          </ac:picMkLst>
        </pc:picChg>
      </pc:sldChg>
      <pc:sldChg chg="addSp delSp modSp">
        <pc:chgData name="Grace Lowther" userId="a8fe573b-0694-470f-9a15-3d4093241c1c" providerId="ADAL" clId="{C8104331-8E88-4551-ADA8-7DB63DA663B8}" dt="2019-04-04T10:02:50.257" v="680"/>
        <pc:sldMkLst>
          <pc:docMk/>
          <pc:sldMk cId="3228228275" sldId="376"/>
        </pc:sldMkLst>
        <pc:spChg chg="mod">
          <ac:chgData name="Grace Lowther" userId="a8fe573b-0694-470f-9a15-3d4093241c1c" providerId="ADAL" clId="{C8104331-8E88-4551-ADA8-7DB63DA663B8}" dt="2019-04-04T10:01:27.071" v="642" actId="20577"/>
          <ac:spMkLst>
            <pc:docMk/>
            <pc:sldMk cId="3228228275" sldId="376"/>
            <ac:spMk id="21" creationId="{923ADBD1-1E09-430D-830D-89F7C2A8CE7C}"/>
          </ac:spMkLst>
        </pc:spChg>
        <pc:spChg chg="mod">
          <ac:chgData name="Grace Lowther" userId="a8fe573b-0694-470f-9a15-3d4093241c1c" providerId="ADAL" clId="{C8104331-8E88-4551-ADA8-7DB63DA663B8}" dt="2019-04-04T09:33:31.266" v="93" actId="113"/>
          <ac:spMkLst>
            <pc:docMk/>
            <pc:sldMk cId="3228228275" sldId="376"/>
            <ac:spMk id="23" creationId="{40473A96-C684-4D4D-BAA6-56A55DB5EC09}"/>
          </ac:spMkLst>
        </pc:spChg>
        <pc:spChg chg="mod">
          <ac:chgData name="Grace Lowther" userId="a8fe573b-0694-470f-9a15-3d4093241c1c" providerId="ADAL" clId="{C8104331-8E88-4551-ADA8-7DB63DA663B8}" dt="2019-04-04T09:33:31.266" v="93" actId="113"/>
          <ac:spMkLst>
            <pc:docMk/>
            <pc:sldMk cId="3228228275" sldId="376"/>
            <ac:spMk id="24" creationId="{9F316DAE-93E9-4758-A0C3-959406C06C4D}"/>
          </ac:spMkLst>
        </pc:spChg>
        <pc:spChg chg="mod">
          <ac:chgData name="Grace Lowther" userId="a8fe573b-0694-470f-9a15-3d4093241c1c" providerId="ADAL" clId="{C8104331-8E88-4551-ADA8-7DB63DA663B8}" dt="2019-04-04T09:33:31.266" v="93" actId="113"/>
          <ac:spMkLst>
            <pc:docMk/>
            <pc:sldMk cId="3228228275" sldId="376"/>
            <ac:spMk id="25" creationId="{AAEF9BDB-B80D-4A48-868F-F21900077955}"/>
          </ac:spMkLst>
        </pc:spChg>
        <pc:spChg chg="mod">
          <ac:chgData name="Grace Lowther" userId="a8fe573b-0694-470f-9a15-3d4093241c1c" providerId="ADAL" clId="{C8104331-8E88-4551-ADA8-7DB63DA663B8}" dt="2019-04-04T09:33:31.266" v="93" actId="113"/>
          <ac:spMkLst>
            <pc:docMk/>
            <pc:sldMk cId="3228228275" sldId="376"/>
            <ac:spMk id="26" creationId="{5E3E9EE0-767D-48A1-BDB2-A4158A4470E4}"/>
          </ac:spMkLst>
        </pc:spChg>
        <pc:grpChg chg="add">
          <ac:chgData name="Grace Lowther" userId="a8fe573b-0694-470f-9a15-3d4093241c1c" providerId="ADAL" clId="{C8104331-8E88-4551-ADA8-7DB63DA663B8}" dt="2019-04-04T10:02:50.257" v="680"/>
          <ac:grpSpMkLst>
            <pc:docMk/>
            <pc:sldMk cId="3228228275" sldId="376"/>
            <ac:grpSpMk id="13" creationId="{251E305F-70E5-47B0-B2FE-643D0E53D97E}"/>
          </ac:grpSpMkLst>
        </pc:grpChg>
        <pc:grpChg chg="del mod">
          <ac:chgData name="Grace Lowther" userId="a8fe573b-0694-470f-9a15-3d4093241c1c" providerId="ADAL" clId="{C8104331-8E88-4551-ADA8-7DB63DA663B8}" dt="2019-04-04T10:02:50.139" v="679" actId="478"/>
          <ac:grpSpMkLst>
            <pc:docMk/>
            <pc:sldMk cId="3228228275" sldId="376"/>
            <ac:grpSpMk id="16" creationId="{B31300A9-E3C5-4701-8EF1-45ED088A04DD}"/>
          </ac:grpSpMkLst>
        </pc:grpChg>
        <pc:picChg chg="mod">
          <ac:chgData name="Grace Lowther" userId="a8fe573b-0694-470f-9a15-3d4093241c1c" providerId="ADAL" clId="{C8104331-8E88-4551-ADA8-7DB63DA663B8}" dt="2019-04-04T09:34:05.365" v="103" actId="1076"/>
          <ac:picMkLst>
            <pc:docMk/>
            <pc:sldMk cId="3228228275" sldId="376"/>
            <ac:picMk id="20" creationId="{95968CA5-CFD3-441C-9576-C67D01DF21B9}"/>
          </ac:picMkLst>
        </pc:picChg>
      </pc:sldChg>
      <pc:sldChg chg="addSp delSp modSp">
        <pc:chgData name="Grace Lowther" userId="a8fe573b-0694-470f-9a15-3d4093241c1c" providerId="ADAL" clId="{C8104331-8E88-4551-ADA8-7DB63DA663B8}" dt="2019-04-04T10:02:52.476" v="682"/>
        <pc:sldMkLst>
          <pc:docMk/>
          <pc:sldMk cId="897612432" sldId="377"/>
        </pc:sldMkLst>
        <pc:spChg chg="mod">
          <ac:chgData name="Grace Lowther" userId="a8fe573b-0694-470f-9a15-3d4093241c1c" providerId="ADAL" clId="{C8104331-8E88-4551-ADA8-7DB63DA663B8}" dt="2019-04-04T10:01:28.729" v="643" actId="20577"/>
          <ac:spMkLst>
            <pc:docMk/>
            <pc:sldMk cId="897612432" sldId="377"/>
            <ac:spMk id="21" creationId="{923ADBD1-1E09-430D-830D-89F7C2A8CE7C}"/>
          </ac:spMkLst>
        </pc:spChg>
        <pc:spChg chg="mod">
          <ac:chgData name="Grace Lowther" userId="a8fe573b-0694-470f-9a15-3d4093241c1c" providerId="ADAL" clId="{C8104331-8E88-4551-ADA8-7DB63DA663B8}" dt="2019-04-04T09:33:47.757" v="98" actId="113"/>
          <ac:spMkLst>
            <pc:docMk/>
            <pc:sldMk cId="897612432" sldId="377"/>
            <ac:spMk id="23" creationId="{40473A96-C684-4D4D-BAA6-56A55DB5EC09}"/>
          </ac:spMkLst>
        </pc:spChg>
        <pc:spChg chg="mod">
          <ac:chgData name="Grace Lowther" userId="a8fe573b-0694-470f-9a15-3d4093241c1c" providerId="ADAL" clId="{C8104331-8E88-4551-ADA8-7DB63DA663B8}" dt="2019-04-04T09:33:47.757" v="98" actId="113"/>
          <ac:spMkLst>
            <pc:docMk/>
            <pc:sldMk cId="897612432" sldId="377"/>
            <ac:spMk id="24" creationId="{9F316DAE-93E9-4758-A0C3-959406C06C4D}"/>
          </ac:spMkLst>
        </pc:spChg>
        <pc:spChg chg="mod">
          <ac:chgData name="Grace Lowther" userId="a8fe573b-0694-470f-9a15-3d4093241c1c" providerId="ADAL" clId="{C8104331-8E88-4551-ADA8-7DB63DA663B8}" dt="2019-04-04T09:33:47.757" v="98" actId="113"/>
          <ac:spMkLst>
            <pc:docMk/>
            <pc:sldMk cId="897612432" sldId="377"/>
            <ac:spMk id="25" creationId="{AAEF9BDB-B80D-4A48-868F-F21900077955}"/>
          </ac:spMkLst>
        </pc:spChg>
        <pc:spChg chg="mod">
          <ac:chgData name="Grace Lowther" userId="a8fe573b-0694-470f-9a15-3d4093241c1c" providerId="ADAL" clId="{C8104331-8E88-4551-ADA8-7DB63DA663B8}" dt="2019-04-04T09:33:47.757" v="98" actId="113"/>
          <ac:spMkLst>
            <pc:docMk/>
            <pc:sldMk cId="897612432" sldId="377"/>
            <ac:spMk id="26" creationId="{5E3E9EE0-767D-48A1-BDB2-A4158A4470E4}"/>
          </ac:spMkLst>
        </pc:spChg>
        <pc:grpChg chg="add">
          <ac:chgData name="Grace Lowther" userId="a8fe573b-0694-470f-9a15-3d4093241c1c" providerId="ADAL" clId="{C8104331-8E88-4551-ADA8-7DB63DA663B8}" dt="2019-04-04T10:02:52.476" v="682"/>
          <ac:grpSpMkLst>
            <pc:docMk/>
            <pc:sldMk cId="897612432" sldId="377"/>
            <ac:grpSpMk id="13" creationId="{7E7C6EF5-441B-474F-9E33-593B7CD98AC5}"/>
          </ac:grpSpMkLst>
        </pc:grpChg>
        <pc:grpChg chg="del">
          <ac:chgData name="Grace Lowther" userId="a8fe573b-0694-470f-9a15-3d4093241c1c" providerId="ADAL" clId="{C8104331-8E88-4551-ADA8-7DB63DA663B8}" dt="2019-04-04T10:02:52.361" v="681" actId="478"/>
          <ac:grpSpMkLst>
            <pc:docMk/>
            <pc:sldMk cId="897612432" sldId="377"/>
            <ac:grpSpMk id="16" creationId="{B31300A9-E3C5-4701-8EF1-45ED088A04DD}"/>
          </ac:grpSpMkLst>
        </pc:grpChg>
        <pc:grpChg chg="mod">
          <ac:chgData name="Grace Lowther" userId="a8fe573b-0694-470f-9a15-3d4093241c1c" providerId="ADAL" clId="{C8104331-8E88-4551-ADA8-7DB63DA663B8}" dt="2019-04-04T09:33:38.914" v="95" actId="1076"/>
          <ac:grpSpMkLst>
            <pc:docMk/>
            <pc:sldMk cId="897612432" sldId="377"/>
            <ac:grpSpMk id="22" creationId="{C06E2AFB-CE55-4F6E-8532-678A2C14BC75}"/>
          </ac:grpSpMkLst>
        </pc:grpChg>
        <pc:picChg chg="mod">
          <ac:chgData name="Grace Lowther" userId="a8fe573b-0694-470f-9a15-3d4093241c1c" providerId="ADAL" clId="{C8104331-8E88-4551-ADA8-7DB63DA663B8}" dt="2019-04-04T10:00:32.220" v="636" actId="1076"/>
          <ac:picMkLst>
            <pc:docMk/>
            <pc:sldMk cId="897612432" sldId="377"/>
            <ac:picMk id="20" creationId="{95968CA5-CFD3-441C-9576-C67D01DF21B9}"/>
          </ac:picMkLst>
        </pc:picChg>
      </pc:sldChg>
      <pc:sldChg chg="add">
        <pc:chgData name="Grace Lowther" userId="a8fe573b-0694-470f-9a15-3d4093241c1c" providerId="ADAL" clId="{C8104331-8E88-4551-ADA8-7DB63DA663B8}" dt="2019-04-04T09:27:05.545" v="4"/>
        <pc:sldMkLst>
          <pc:docMk/>
          <pc:sldMk cId="3844832371" sldId="411"/>
        </pc:sldMkLst>
      </pc:sldChg>
      <pc:sldChg chg="addSp delSp modSp add">
        <pc:chgData name="Grace Lowther" userId="a8fe573b-0694-470f-9a15-3d4093241c1c" providerId="ADAL" clId="{C8104331-8E88-4551-ADA8-7DB63DA663B8}" dt="2019-04-04T11:46:12.478" v="1138" actId="1035"/>
        <pc:sldMkLst>
          <pc:docMk/>
          <pc:sldMk cId="3346119131" sldId="412"/>
        </pc:sldMkLst>
        <pc:spChg chg="mod">
          <ac:chgData name="Grace Lowther" userId="a8fe573b-0694-470f-9a15-3d4093241c1c" providerId="ADAL" clId="{C8104331-8E88-4551-ADA8-7DB63DA663B8}" dt="2019-04-04T11:44:08.600" v="1093" actId="1035"/>
          <ac:spMkLst>
            <pc:docMk/>
            <pc:sldMk cId="3346119131" sldId="412"/>
            <ac:spMk id="13" creationId="{E8FF92BF-0CC3-4549-8E84-285EFC6C16C8}"/>
          </ac:spMkLst>
        </pc:spChg>
        <pc:spChg chg="mod">
          <ac:chgData name="Grace Lowther" userId="a8fe573b-0694-470f-9a15-3d4093241c1c" providerId="ADAL" clId="{C8104331-8E88-4551-ADA8-7DB63DA663B8}" dt="2019-04-04T11:46:08.803" v="1128" actId="1035"/>
          <ac:spMkLst>
            <pc:docMk/>
            <pc:sldMk cId="3346119131" sldId="412"/>
            <ac:spMk id="14" creationId="{B5BE8C24-CA56-4D0A-8791-E588C016B6CD}"/>
          </ac:spMkLst>
        </pc:spChg>
        <pc:spChg chg="mod">
          <ac:chgData name="Grace Lowther" userId="a8fe573b-0694-470f-9a15-3d4093241c1c" providerId="ADAL" clId="{C8104331-8E88-4551-ADA8-7DB63DA663B8}" dt="2019-04-04T11:46:10.827" v="1133" actId="1035"/>
          <ac:spMkLst>
            <pc:docMk/>
            <pc:sldMk cId="3346119131" sldId="412"/>
            <ac:spMk id="15" creationId="{36A2297E-3C6C-4529-AFDD-008E2DBC6B3E}"/>
          </ac:spMkLst>
        </pc:spChg>
        <pc:spChg chg="mod">
          <ac:chgData name="Grace Lowther" userId="a8fe573b-0694-470f-9a15-3d4093241c1c" providerId="ADAL" clId="{C8104331-8E88-4551-ADA8-7DB63DA663B8}" dt="2019-04-04T11:46:12.478" v="1138" actId="1035"/>
          <ac:spMkLst>
            <pc:docMk/>
            <pc:sldMk cId="3346119131" sldId="412"/>
            <ac:spMk id="20" creationId="{FF0F4C7F-6B8B-4C14-8C02-04C1D6C8A8D7}"/>
          </ac:spMkLst>
        </pc:spChg>
        <pc:grpChg chg="add">
          <ac:chgData name="Grace Lowther" userId="a8fe573b-0694-470f-9a15-3d4093241c1c" providerId="ADAL" clId="{C8104331-8E88-4551-ADA8-7DB63DA663B8}" dt="2019-04-04T10:01:58.198" v="653"/>
          <ac:grpSpMkLst>
            <pc:docMk/>
            <pc:sldMk cId="3346119131" sldId="412"/>
            <ac:grpSpMk id="10" creationId="{1DAEEE6B-9250-4F9B-B3C7-8393BA4AF9D1}"/>
          </ac:grpSpMkLst>
        </pc:grpChg>
        <pc:grpChg chg="del">
          <ac:chgData name="Grace Lowther" userId="a8fe573b-0694-470f-9a15-3d4093241c1c" providerId="ADAL" clId="{C8104331-8E88-4551-ADA8-7DB63DA663B8}" dt="2019-04-04T10:01:58.013" v="652" actId="478"/>
          <ac:grpSpMkLst>
            <pc:docMk/>
            <pc:sldMk cId="3346119131" sldId="412"/>
            <ac:grpSpMk id="16" creationId="{B31300A9-E3C5-4701-8EF1-45ED088A04DD}"/>
          </ac:grpSpMkLst>
        </pc:grpChg>
      </pc:sldChg>
      <pc:sldChg chg="modSp add">
        <pc:chgData name="Grace Lowther" userId="a8fe573b-0694-470f-9a15-3d4093241c1c" providerId="ADAL" clId="{C8104331-8E88-4551-ADA8-7DB63DA663B8}" dt="2019-04-04T11:46:03.375" v="1121" actId="1035"/>
        <pc:sldMkLst>
          <pc:docMk/>
          <pc:sldMk cId="3242433660" sldId="413"/>
        </pc:sldMkLst>
        <pc:spChg chg="mod">
          <ac:chgData name="Grace Lowther" userId="a8fe573b-0694-470f-9a15-3d4093241c1c" providerId="ADAL" clId="{C8104331-8E88-4551-ADA8-7DB63DA663B8}" dt="2019-04-04T11:44:20.573" v="1101" actId="1035"/>
          <ac:spMkLst>
            <pc:docMk/>
            <pc:sldMk cId="3242433660" sldId="413"/>
            <ac:spMk id="13" creationId="{E8FF92BF-0CC3-4549-8E84-285EFC6C16C8}"/>
          </ac:spMkLst>
        </pc:spChg>
        <pc:spChg chg="mod">
          <ac:chgData name="Grace Lowther" userId="a8fe573b-0694-470f-9a15-3d4093241c1c" providerId="ADAL" clId="{C8104331-8E88-4551-ADA8-7DB63DA663B8}" dt="2019-04-04T11:45:55.720" v="1111" actId="1035"/>
          <ac:spMkLst>
            <pc:docMk/>
            <pc:sldMk cId="3242433660" sldId="413"/>
            <ac:spMk id="14" creationId="{B5BE8C24-CA56-4D0A-8791-E588C016B6CD}"/>
          </ac:spMkLst>
        </pc:spChg>
        <pc:spChg chg="mod">
          <ac:chgData name="Grace Lowther" userId="a8fe573b-0694-470f-9a15-3d4093241c1c" providerId="ADAL" clId="{C8104331-8E88-4551-ADA8-7DB63DA663B8}" dt="2019-04-04T11:46:00.074" v="1116" actId="1035"/>
          <ac:spMkLst>
            <pc:docMk/>
            <pc:sldMk cId="3242433660" sldId="413"/>
            <ac:spMk id="15" creationId="{36A2297E-3C6C-4529-AFDD-008E2DBC6B3E}"/>
          </ac:spMkLst>
        </pc:spChg>
        <pc:spChg chg="mod">
          <ac:chgData name="Grace Lowther" userId="a8fe573b-0694-470f-9a15-3d4093241c1c" providerId="ADAL" clId="{C8104331-8E88-4551-ADA8-7DB63DA663B8}" dt="2019-04-04T11:46:03.375" v="1121" actId="1035"/>
          <ac:spMkLst>
            <pc:docMk/>
            <pc:sldMk cId="3242433660" sldId="413"/>
            <ac:spMk id="20" creationId="{FF0F4C7F-6B8B-4C14-8C02-04C1D6C8A8D7}"/>
          </ac:spMkLst>
        </pc:spChg>
      </pc:sldChg>
    </pc:docChg>
  </pc:docChgLst>
  <pc:docChgLst>
    <pc:chgData name="Kyle Tidswell-Brown" userId="3518c4a0-5c99-4880-b127-cb60ccf11a39" providerId="ADAL" clId="{FA5FAE7E-2EDF-45A3-AAF9-896E7F807135}"/>
    <pc:docChg chg="undo redo custSel addSld delSld modSld">
      <pc:chgData name="Kyle Tidswell-Brown" userId="3518c4a0-5c99-4880-b127-cb60ccf11a39" providerId="ADAL" clId="{FA5FAE7E-2EDF-45A3-AAF9-896E7F807135}" dt="2019-04-05T10:50:26.857" v="738" actId="2696"/>
      <pc:docMkLst>
        <pc:docMk/>
      </pc:docMkLst>
      <pc:sldChg chg="delSp modSp">
        <pc:chgData name="Kyle Tidswell-Brown" userId="3518c4a0-5c99-4880-b127-cb60ccf11a39" providerId="ADAL" clId="{FA5FAE7E-2EDF-45A3-AAF9-896E7F807135}" dt="2019-04-05T08:29:03.648" v="116" actId="20577"/>
        <pc:sldMkLst>
          <pc:docMk/>
          <pc:sldMk cId="2637481266" sldId="256"/>
        </pc:sldMkLst>
        <pc:spChg chg="del">
          <ac:chgData name="Kyle Tidswell-Brown" userId="3518c4a0-5c99-4880-b127-cb60ccf11a39" providerId="ADAL" clId="{FA5FAE7E-2EDF-45A3-AAF9-896E7F807135}" dt="2019-04-05T08:26:31.071" v="3" actId="478"/>
          <ac:spMkLst>
            <pc:docMk/>
            <pc:sldMk cId="2637481266" sldId="256"/>
            <ac:spMk id="7" creationId="{BA8B468D-539A-4193-BFB5-7BF257A70897}"/>
          </ac:spMkLst>
        </pc:spChg>
        <pc:spChg chg="mod">
          <ac:chgData name="Kyle Tidswell-Brown" userId="3518c4a0-5c99-4880-b127-cb60ccf11a39" providerId="ADAL" clId="{FA5FAE7E-2EDF-45A3-AAF9-896E7F807135}" dt="2019-04-05T08:26:49.403" v="4"/>
          <ac:spMkLst>
            <pc:docMk/>
            <pc:sldMk cId="2637481266" sldId="256"/>
            <ac:spMk id="10" creationId="{F979778C-9911-4025-B477-CC02B313FEE9}"/>
          </ac:spMkLst>
        </pc:spChg>
        <pc:spChg chg="mod">
          <ac:chgData name="Kyle Tidswell-Brown" userId="3518c4a0-5c99-4880-b127-cb60ccf11a39" providerId="ADAL" clId="{FA5FAE7E-2EDF-45A3-AAF9-896E7F807135}" dt="2019-04-05T08:29:03.648" v="116" actId="20577"/>
          <ac:spMkLst>
            <pc:docMk/>
            <pc:sldMk cId="2637481266" sldId="256"/>
            <ac:spMk id="19" creationId="{5252A847-DE45-4FA3-A1F8-EEBEB845FF8E}"/>
          </ac:spMkLst>
        </pc:spChg>
      </pc:sldChg>
      <pc:sldChg chg="modSp">
        <pc:chgData name="Kyle Tidswell-Brown" userId="3518c4a0-5c99-4880-b127-cb60ccf11a39" providerId="ADAL" clId="{FA5FAE7E-2EDF-45A3-AAF9-896E7F807135}" dt="2019-04-05T10:47:59.853" v="698" actId="207"/>
        <pc:sldMkLst>
          <pc:docMk/>
          <pc:sldMk cId="3855900595" sldId="301"/>
        </pc:sldMkLst>
        <pc:spChg chg="mod">
          <ac:chgData name="Kyle Tidswell-Brown" userId="3518c4a0-5c99-4880-b127-cb60ccf11a39" providerId="ADAL" clId="{FA5FAE7E-2EDF-45A3-AAF9-896E7F807135}" dt="2019-04-05T08:26:49.403" v="4"/>
          <ac:spMkLst>
            <pc:docMk/>
            <pc:sldMk cId="3855900595" sldId="301"/>
            <ac:spMk id="9" creationId="{89876270-72AE-4024-9B21-E29FC4D21FD2}"/>
          </ac:spMkLst>
        </pc:spChg>
        <pc:spChg chg="mod">
          <ac:chgData name="Kyle Tidswell-Brown" userId="3518c4a0-5c99-4880-b127-cb60ccf11a39" providerId="ADAL" clId="{FA5FAE7E-2EDF-45A3-AAF9-896E7F807135}" dt="2019-04-05T10:47:59.853" v="698" actId="207"/>
          <ac:spMkLst>
            <pc:docMk/>
            <pc:sldMk cId="3855900595" sldId="301"/>
            <ac:spMk id="19" creationId="{5252A847-DE45-4FA3-A1F8-EEBEB845FF8E}"/>
          </ac:spMkLst>
        </pc:spChg>
      </pc:sldChg>
      <pc:sldChg chg="modSp del">
        <pc:chgData name="Kyle Tidswell-Brown" userId="3518c4a0-5c99-4880-b127-cb60ccf11a39" providerId="ADAL" clId="{FA5FAE7E-2EDF-45A3-AAF9-896E7F807135}" dt="2019-04-05T10:14:30.306" v="584" actId="2696"/>
        <pc:sldMkLst>
          <pc:docMk/>
          <pc:sldMk cId="636014570" sldId="314"/>
        </pc:sldMkLst>
        <pc:spChg chg="mod">
          <ac:chgData name="Kyle Tidswell-Brown" userId="3518c4a0-5c99-4880-b127-cb60ccf11a39" providerId="ADAL" clId="{FA5FAE7E-2EDF-45A3-AAF9-896E7F807135}" dt="2019-04-05T08:26:49.403" v="4"/>
          <ac:spMkLst>
            <pc:docMk/>
            <pc:sldMk cId="636014570" sldId="314"/>
            <ac:spMk id="14" creationId="{90FE7E52-4560-4159-ACF9-7C68280297B8}"/>
          </ac:spMkLst>
        </pc:spChg>
      </pc:sldChg>
      <pc:sldChg chg="modSp del">
        <pc:chgData name="Kyle Tidswell-Brown" userId="3518c4a0-5c99-4880-b127-cb60ccf11a39" providerId="ADAL" clId="{FA5FAE7E-2EDF-45A3-AAF9-896E7F807135}" dt="2019-04-05T10:09:29.483" v="333" actId="2696"/>
        <pc:sldMkLst>
          <pc:docMk/>
          <pc:sldMk cId="1071900124" sldId="355"/>
        </pc:sldMkLst>
        <pc:spChg chg="mod">
          <ac:chgData name="Kyle Tidswell-Brown" userId="3518c4a0-5c99-4880-b127-cb60ccf11a39" providerId="ADAL" clId="{FA5FAE7E-2EDF-45A3-AAF9-896E7F807135}" dt="2019-04-05T08:26:49.403" v="4"/>
          <ac:spMkLst>
            <pc:docMk/>
            <pc:sldMk cId="1071900124" sldId="355"/>
            <ac:spMk id="11" creationId="{17B7E7C2-64D0-4F54-BCBE-1A1996359B25}"/>
          </ac:spMkLst>
        </pc:spChg>
      </pc:sldChg>
      <pc:sldChg chg="modSp add del">
        <pc:chgData name="Kyle Tidswell-Brown" userId="3518c4a0-5c99-4880-b127-cb60ccf11a39" providerId="ADAL" clId="{FA5FAE7E-2EDF-45A3-AAF9-896E7F807135}" dt="2019-04-05T08:28:38.843" v="71" actId="2696"/>
        <pc:sldMkLst>
          <pc:docMk/>
          <pc:sldMk cId="1264047843" sldId="361"/>
        </pc:sldMkLst>
        <pc:spChg chg="mod">
          <ac:chgData name="Kyle Tidswell-Brown" userId="3518c4a0-5c99-4880-b127-cb60ccf11a39" providerId="ADAL" clId="{FA5FAE7E-2EDF-45A3-AAF9-896E7F807135}" dt="2019-04-05T08:26:49.403" v="4"/>
          <ac:spMkLst>
            <pc:docMk/>
            <pc:sldMk cId="1264047843" sldId="361"/>
            <ac:spMk id="9" creationId="{01BE43C4-E9D9-4605-B12C-138E85522FE5}"/>
          </ac:spMkLst>
        </pc:spChg>
      </pc:sldChg>
      <pc:sldChg chg="modSp">
        <pc:chgData name="Kyle Tidswell-Brown" userId="3518c4a0-5c99-4880-b127-cb60ccf11a39" providerId="ADAL" clId="{FA5FAE7E-2EDF-45A3-AAF9-896E7F807135}" dt="2019-04-05T08:28:47.200" v="87" actId="20577"/>
        <pc:sldMkLst>
          <pc:docMk/>
          <pc:sldMk cId="2061649036" sldId="362"/>
        </pc:sldMkLst>
        <pc:spChg chg="mod">
          <ac:chgData name="Kyle Tidswell-Brown" userId="3518c4a0-5c99-4880-b127-cb60ccf11a39" providerId="ADAL" clId="{FA5FAE7E-2EDF-45A3-AAF9-896E7F807135}" dt="2019-04-05T08:26:49.403" v="4"/>
          <ac:spMkLst>
            <pc:docMk/>
            <pc:sldMk cId="2061649036" sldId="362"/>
            <ac:spMk id="9" creationId="{B6BE7DCC-2303-4C99-BE95-B40E588A692D}"/>
          </ac:spMkLst>
        </pc:spChg>
        <pc:spChg chg="mod">
          <ac:chgData name="Kyle Tidswell-Brown" userId="3518c4a0-5c99-4880-b127-cb60ccf11a39" providerId="ADAL" clId="{FA5FAE7E-2EDF-45A3-AAF9-896E7F807135}" dt="2019-04-05T08:28:47.200" v="87" actId="20577"/>
          <ac:spMkLst>
            <pc:docMk/>
            <pc:sldMk cId="2061649036" sldId="362"/>
            <ac:spMk id="19" creationId="{5252A847-DE45-4FA3-A1F8-EEBEB845FF8E}"/>
          </ac:spMkLst>
        </pc:spChg>
      </pc:sldChg>
      <pc:sldChg chg="modSp">
        <pc:chgData name="Kyle Tidswell-Brown" userId="3518c4a0-5c99-4880-b127-cb60ccf11a39" providerId="ADAL" clId="{FA5FAE7E-2EDF-45A3-AAF9-896E7F807135}" dt="2019-04-05T08:32:10.331" v="264" actId="20577"/>
        <pc:sldMkLst>
          <pc:docMk/>
          <pc:sldMk cId="1471640887" sldId="364"/>
        </pc:sldMkLst>
        <pc:spChg chg="mod">
          <ac:chgData name="Kyle Tidswell-Brown" userId="3518c4a0-5c99-4880-b127-cb60ccf11a39" providerId="ADAL" clId="{FA5FAE7E-2EDF-45A3-AAF9-896E7F807135}" dt="2019-04-05T08:26:49.403" v="4"/>
          <ac:spMkLst>
            <pc:docMk/>
            <pc:sldMk cId="1471640887" sldId="364"/>
            <ac:spMk id="9" creationId="{1D5F44AE-BC7F-4056-B8BB-14B8F5DB3DFA}"/>
          </ac:spMkLst>
        </pc:spChg>
        <pc:spChg chg="mod">
          <ac:chgData name="Kyle Tidswell-Brown" userId="3518c4a0-5c99-4880-b127-cb60ccf11a39" providerId="ADAL" clId="{FA5FAE7E-2EDF-45A3-AAF9-896E7F807135}" dt="2019-04-05T08:32:10.331" v="264" actId="20577"/>
          <ac:spMkLst>
            <pc:docMk/>
            <pc:sldMk cId="1471640887" sldId="364"/>
            <ac:spMk id="19" creationId="{5252A847-DE45-4FA3-A1F8-EEBEB845FF8E}"/>
          </ac:spMkLst>
        </pc:spChg>
      </pc:sldChg>
      <pc:sldChg chg="modSp">
        <pc:chgData name="Kyle Tidswell-Brown" userId="3518c4a0-5c99-4880-b127-cb60ccf11a39" providerId="ADAL" clId="{FA5FAE7E-2EDF-45A3-AAF9-896E7F807135}" dt="2019-04-05T08:32:17.004" v="265" actId="12788"/>
        <pc:sldMkLst>
          <pc:docMk/>
          <pc:sldMk cId="2715924065" sldId="365"/>
        </pc:sldMkLst>
        <pc:spChg chg="mod">
          <ac:chgData name="Kyle Tidswell-Brown" userId="3518c4a0-5c99-4880-b127-cb60ccf11a39" providerId="ADAL" clId="{FA5FAE7E-2EDF-45A3-AAF9-896E7F807135}" dt="2019-04-05T08:32:17.004" v="265" actId="12788"/>
          <ac:spMkLst>
            <pc:docMk/>
            <pc:sldMk cId="2715924065" sldId="365"/>
            <ac:spMk id="2" creationId="{499E9A54-5218-4283-838E-6459E23EE15B}"/>
          </ac:spMkLst>
        </pc:spChg>
        <pc:spChg chg="mod">
          <ac:chgData name="Kyle Tidswell-Brown" userId="3518c4a0-5c99-4880-b127-cb60ccf11a39" providerId="ADAL" clId="{FA5FAE7E-2EDF-45A3-AAF9-896E7F807135}" dt="2019-04-05T08:26:49.403" v="4"/>
          <ac:spMkLst>
            <pc:docMk/>
            <pc:sldMk cId="2715924065" sldId="365"/>
            <ac:spMk id="10" creationId="{A7EC726B-1985-48EE-9F30-EC71C8A3ECE4}"/>
          </ac:spMkLst>
        </pc:spChg>
        <pc:spChg chg="mod">
          <ac:chgData name="Kyle Tidswell-Brown" userId="3518c4a0-5c99-4880-b127-cb60ccf11a39" providerId="ADAL" clId="{FA5FAE7E-2EDF-45A3-AAF9-896E7F807135}" dt="2019-04-05T08:32:10.040" v="262" actId="20577"/>
          <ac:spMkLst>
            <pc:docMk/>
            <pc:sldMk cId="2715924065" sldId="365"/>
            <ac:spMk id="19" creationId="{5252A847-DE45-4FA3-A1F8-EEBEB845FF8E}"/>
          </ac:spMkLst>
        </pc:spChg>
      </pc:sldChg>
      <pc:sldChg chg="modSp">
        <pc:chgData name="Kyle Tidswell-Brown" userId="3518c4a0-5c99-4880-b127-cb60ccf11a39" providerId="ADAL" clId="{FA5FAE7E-2EDF-45A3-AAF9-896E7F807135}" dt="2019-04-05T08:26:49.403" v="4"/>
        <pc:sldMkLst>
          <pc:docMk/>
          <pc:sldMk cId="2377124417" sldId="366"/>
        </pc:sldMkLst>
        <pc:spChg chg="mod">
          <ac:chgData name="Kyle Tidswell-Brown" userId="3518c4a0-5c99-4880-b127-cb60ccf11a39" providerId="ADAL" clId="{FA5FAE7E-2EDF-45A3-AAF9-896E7F807135}" dt="2019-04-05T08:26:49.403" v="4"/>
          <ac:spMkLst>
            <pc:docMk/>
            <pc:sldMk cId="2377124417" sldId="366"/>
            <ac:spMk id="21" creationId="{9A1C1FA1-2354-4BA5-A53A-91C560E262FC}"/>
          </ac:spMkLst>
        </pc:spChg>
      </pc:sldChg>
      <pc:sldChg chg="modSp">
        <pc:chgData name="Kyle Tidswell-Brown" userId="3518c4a0-5c99-4880-b127-cb60ccf11a39" providerId="ADAL" clId="{FA5FAE7E-2EDF-45A3-AAF9-896E7F807135}" dt="2019-04-05T08:32:37.912" v="268" actId="166"/>
        <pc:sldMkLst>
          <pc:docMk/>
          <pc:sldMk cId="617127771" sldId="367"/>
        </pc:sldMkLst>
        <pc:spChg chg="mod">
          <ac:chgData name="Kyle Tidswell-Brown" userId="3518c4a0-5c99-4880-b127-cb60ccf11a39" providerId="ADAL" clId="{FA5FAE7E-2EDF-45A3-AAF9-896E7F807135}" dt="2019-04-05T08:32:25.184" v="266" actId="255"/>
          <ac:spMkLst>
            <pc:docMk/>
            <pc:sldMk cId="617127771" sldId="367"/>
            <ac:spMk id="19" creationId="{5252A847-DE45-4FA3-A1F8-EEBEB845FF8E}"/>
          </ac:spMkLst>
        </pc:spChg>
        <pc:spChg chg="mod">
          <ac:chgData name="Kyle Tidswell-Brown" userId="3518c4a0-5c99-4880-b127-cb60ccf11a39" providerId="ADAL" clId="{FA5FAE7E-2EDF-45A3-AAF9-896E7F807135}" dt="2019-04-05T08:26:49.403" v="4"/>
          <ac:spMkLst>
            <pc:docMk/>
            <pc:sldMk cId="617127771" sldId="367"/>
            <ac:spMk id="23" creationId="{011F7FA0-DDC7-4855-9ABA-2B831D37433E}"/>
          </ac:spMkLst>
        </pc:spChg>
        <pc:grpChg chg="ord">
          <ac:chgData name="Kyle Tidswell-Brown" userId="3518c4a0-5c99-4880-b127-cb60ccf11a39" providerId="ADAL" clId="{FA5FAE7E-2EDF-45A3-AAF9-896E7F807135}" dt="2019-04-05T08:32:35.483" v="267" actId="166"/>
          <ac:grpSpMkLst>
            <pc:docMk/>
            <pc:sldMk cId="617127771" sldId="367"/>
            <ac:grpSpMk id="2" creationId="{F488B97B-43C5-4EE0-8B5B-05331694D4C6}"/>
          </ac:grpSpMkLst>
        </pc:grpChg>
        <pc:grpChg chg="ord">
          <ac:chgData name="Kyle Tidswell-Brown" userId="3518c4a0-5c99-4880-b127-cb60ccf11a39" providerId="ADAL" clId="{FA5FAE7E-2EDF-45A3-AAF9-896E7F807135}" dt="2019-04-05T08:32:37.912" v="268" actId="166"/>
          <ac:grpSpMkLst>
            <pc:docMk/>
            <pc:sldMk cId="617127771" sldId="367"/>
            <ac:grpSpMk id="3" creationId="{56C979C9-BD4F-435B-989C-34B519A84EA1}"/>
          </ac:grpSpMkLst>
        </pc:grpChg>
      </pc:sldChg>
      <pc:sldChg chg="modSp">
        <pc:chgData name="Kyle Tidswell-Brown" userId="3518c4a0-5c99-4880-b127-cb60ccf11a39" providerId="ADAL" clId="{FA5FAE7E-2EDF-45A3-AAF9-896E7F807135}" dt="2019-04-05T08:26:49.403" v="4"/>
        <pc:sldMkLst>
          <pc:docMk/>
          <pc:sldMk cId="1015683265" sldId="368"/>
        </pc:sldMkLst>
        <pc:spChg chg="mod">
          <ac:chgData name="Kyle Tidswell-Brown" userId="3518c4a0-5c99-4880-b127-cb60ccf11a39" providerId="ADAL" clId="{FA5FAE7E-2EDF-45A3-AAF9-896E7F807135}" dt="2019-04-05T08:26:49.403" v="4"/>
          <ac:spMkLst>
            <pc:docMk/>
            <pc:sldMk cId="1015683265" sldId="368"/>
            <ac:spMk id="9" creationId="{F6281B6E-2CC8-45D4-9D6B-321B9960A269}"/>
          </ac:spMkLst>
        </pc:spChg>
      </pc:sldChg>
      <pc:sldChg chg="modSp">
        <pc:chgData name="Kyle Tidswell-Brown" userId="3518c4a0-5c99-4880-b127-cb60ccf11a39" providerId="ADAL" clId="{FA5FAE7E-2EDF-45A3-AAF9-896E7F807135}" dt="2019-04-05T10:49:08.372" v="700" actId="20577"/>
        <pc:sldMkLst>
          <pc:docMk/>
          <pc:sldMk cId="2264994281" sldId="370"/>
        </pc:sldMkLst>
        <pc:spChg chg="mod">
          <ac:chgData name="Kyle Tidswell-Brown" userId="3518c4a0-5c99-4880-b127-cb60ccf11a39" providerId="ADAL" clId="{FA5FAE7E-2EDF-45A3-AAF9-896E7F807135}" dt="2019-04-05T08:26:49.403" v="4"/>
          <ac:spMkLst>
            <pc:docMk/>
            <pc:sldMk cId="2264994281" sldId="370"/>
            <ac:spMk id="10" creationId="{7F6389A8-16FF-4D09-8088-C1C735745C3C}"/>
          </ac:spMkLst>
        </pc:spChg>
        <pc:spChg chg="mod">
          <ac:chgData name="Kyle Tidswell-Brown" userId="3518c4a0-5c99-4880-b127-cb60ccf11a39" providerId="ADAL" clId="{FA5FAE7E-2EDF-45A3-AAF9-896E7F807135}" dt="2019-04-05T10:49:08.372" v="700" actId="20577"/>
          <ac:spMkLst>
            <pc:docMk/>
            <pc:sldMk cId="2264994281" sldId="370"/>
            <ac:spMk id="19" creationId="{5252A847-DE45-4FA3-A1F8-EEBEB845FF8E}"/>
          </ac:spMkLst>
        </pc:spChg>
        <pc:graphicFrameChg chg="mod">
          <ac:chgData name="Kyle Tidswell-Brown" userId="3518c4a0-5c99-4880-b127-cb60ccf11a39" providerId="ADAL" clId="{FA5FAE7E-2EDF-45A3-AAF9-896E7F807135}" dt="2019-04-05T10:10:42.466" v="356" actId="12788"/>
          <ac:graphicFrameMkLst>
            <pc:docMk/>
            <pc:sldMk cId="2264994281" sldId="370"/>
            <ac:graphicFrameMk id="11" creationId="{593AE14F-7543-4221-952F-49E7B725BFE6}"/>
          </ac:graphicFrameMkLst>
        </pc:graphicFrameChg>
      </pc:sldChg>
      <pc:sldChg chg="modSp del">
        <pc:chgData name="Kyle Tidswell-Brown" userId="3518c4a0-5c99-4880-b127-cb60ccf11a39" providerId="ADAL" clId="{FA5FAE7E-2EDF-45A3-AAF9-896E7F807135}" dt="2019-04-05T10:11:48.564" v="369" actId="2696"/>
        <pc:sldMkLst>
          <pc:docMk/>
          <pc:sldMk cId="3795994037" sldId="371"/>
        </pc:sldMkLst>
        <pc:spChg chg="mod">
          <ac:chgData name="Kyle Tidswell-Brown" userId="3518c4a0-5c99-4880-b127-cb60ccf11a39" providerId="ADAL" clId="{FA5FAE7E-2EDF-45A3-AAF9-896E7F807135}" dt="2019-04-05T08:26:49.403" v="4"/>
          <ac:spMkLst>
            <pc:docMk/>
            <pc:sldMk cId="3795994037" sldId="371"/>
            <ac:spMk id="15" creationId="{8EF9AFA9-E2A1-4DC5-AECC-EA1465D94CF2}"/>
          </ac:spMkLst>
        </pc:spChg>
      </pc:sldChg>
      <pc:sldChg chg="modSp">
        <pc:chgData name="Kyle Tidswell-Brown" userId="3518c4a0-5c99-4880-b127-cb60ccf11a39" providerId="ADAL" clId="{FA5FAE7E-2EDF-45A3-AAF9-896E7F807135}" dt="2019-04-05T10:48:53.314" v="699" actId="207"/>
        <pc:sldMkLst>
          <pc:docMk/>
          <pc:sldMk cId="1145415964" sldId="374"/>
        </pc:sldMkLst>
        <pc:spChg chg="mod">
          <ac:chgData name="Kyle Tidswell-Brown" userId="3518c4a0-5c99-4880-b127-cb60ccf11a39" providerId="ADAL" clId="{FA5FAE7E-2EDF-45A3-AAF9-896E7F807135}" dt="2019-04-05T08:26:49.403" v="4"/>
          <ac:spMkLst>
            <pc:docMk/>
            <pc:sldMk cId="1145415964" sldId="374"/>
            <ac:spMk id="10" creationId="{25EA0D28-E007-4A16-BE4C-C96E6CB0EFA3}"/>
          </ac:spMkLst>
        </pc:spChg>
        <pc:spChg chg="mod">
          <ac:chgData name="Kyle Tidswell-Brown" userId="3518c4a0-5c99-4880-b127-cb60ccf11a39" providerId="ADAL" clId="{FA5FAE7E-2EDF-45A3-AAF9-896E7F807135}" dt="2019-04-05T10:48:53.314" v="699" actId="207"/>
          <ac:spMkLst>
            <pc:docMk/>
            <pc:sldMk cId="1145415964" sldId="374"/>
            <ac:spMk id="19" creationId="{5252A847-DE45-4FA3-A1F8-EEBEB845FF8E}"/>
          </ac:spMkLst>
        </pc:spChg>
        <pc:spChg chg="mod">
          <ac:chgData name="Kyle Tidswell-Brown" userId="3518c4a0-5c99-4880-b127-cb60ccf11a39" providerId="ADAL" clId="{FA5FAE7E-2EDF-45A3-AAF9-896E7F807135}" dt="2019-04-05T08:33:07.466" v="273" actId="1035"/>
          <ac:spMkLst>
            <pc:docMk/>
            <pc:sldMk cId="1145415964" sldId="374"/>
            <ac:spMk id="22" creationId="{0B925F25-48C2-414C-BA90-F93817CE9D38}"/>
          </ac:spMkLst>
        </pc:spChg>
      </pc:sldChg>
      <pc:sldChg chg="modSp del">
        <pc:chgData name="Kyle Tidswell-Brown" userId="3518c4a0-5c99-4880-b127-cb60ccf11a39" providerId="ADAL" clId="{FA5FAE7E-2EDF-45A3-AAF9-896E7F807135}" dt="2019-04-05T10:09:44.496" v="342" actId="2696"/>
        <pc:sldMkLst>
          <pc:docMk/>
          <pc:sldMk cId="2228484195" sldId="375"/>
        </pc:sldMkLst>
        <pc:spChg chg="mod">
          <ac:chgData name="Kyle Tidswell-Brown" userId="3518c4a0-5c99-4880-b127-cb60ccf11a39" providerId="ADAL" clId="{FA5FAE7E-2EDF-45A3-AAF9-896E7F807135}" dt="2019-04-05T08:26:49.403" v="4"/>
          <ac:spMkLst>
            <pc:docMk/>
            <pc:sldMk cId="2228484195" sldId="375"/>
            <ac:spMk id="27" creationId="{99E12467-4164-451F-A615-E2501B0386CA}"/>
          </ac:spMkLst>
        </pc:spChg>
      </pc:sldChg>
      <pc:sldChg chg="modSp del">
        <pc:chgData name="Kyle Tidswell-Brown" userId="3518c4a0-5c99-4880-b127-cb60ccf11a39" providerId="ADAL" clId="{FA5FAE7E-2EDF-45A3-AAF9-896E7F807135}" dt="2019-04-05T10:14:42.448" v="616" actId="2696"/>
        <pc:sldMkLst>
          <pc:docMk/>
          <pc:sldMk cId="3228228275" sldId="376"/>
        </pc:sldMkLst>
        <pc:spChg chg="mod">
          <ac:chgData name="Kyle Tidswell-Brown" userId="3518c4a0-5c99-4880-b127-cb60ccf11a39" providerId="ADAL" clId="{FA5FAE7E-2EDF-45A3-AAF9-896E7F807135}" dt="2019-04-05T08:26:49.403" v="4"/>
          <ac:spMkLst>
            <pc:docMk/>
            <pc:sldMk cId="3228228275" sldId="376"/>
            <ac:spMk id="14" creationId="{8B285719-4446-48AA-BA49-246A36377F39}"/>
          </ac:spMkLst>
        </pc:spChg>
      </pc:sldChg>
      <pc:sldChg chg="modSp del">
        <pc:chgData name="Kyle Tidswell-Brown" userId="3518c4a0-5c99-4880-b127-cb60ccf11a39" providerId="ADAL" clId="{FA5FAE7E-2EDF-45A3-AAF9-896E7F807135}" dt="2019-04-05T10:14:46.608" v="617" actId="2696"/>
        <pc:sldMkLst>
          <pc:docMk/>
          <pc:sldMk cId="897612432" sldId="377"/>
        </pc:sldMkLst>
        <pc:spChg chg="mod">
          <ac:chgData name="Kyle Tidswell-Brown" userId="3518c4a0-5c99-4880-b127-cb60ccf11a39" providerId="ADAL" clId="{FA5FAE7E-2EDF-45A3-AAF9-896E7F807135}" dt="2019-04-05T08:26:49.403" v="4"/>
          <ac:spMkLst>
            <pc:docMk/>
            <pc:sldMk cId="897612432" sldId="377"/>
            <ac:spMk id="14" creationId="{6C13F6BF-6B60-40FD-87C9-166A270B9C0C}"/>
          </ac:spMkLst>
        </pc:spChg>
      </pc:sldChg>
      <pc:sldChg chg="modSp">
        <pc:chgData name="Kyle Tidswell-Brown" userId="3518c4a0-5c99-4880-b127-cb60ccf11a39" providerId="ADAL" clId="{FA5FAE7E-2EDF-45A3-AAF9-896E7F807135}" dt="2019-04-05T08:27:07.222" v="8" actId="732"/>
        <pc:sldMkLst>
          <pc:docMk/>
          <pc:sldMk cId="3844832371" sldId="411"/>
        </pc:sldMkLst>
        <pc:spChg chg="mod">
          <ac:chgData name="Kyle Tidswell-Brown" userId="3518c4a0-5c99-4880-b127-cb60ccf11a39" providerId="ADAL" clId="{FA5FAE7E-2EDF-45A3-AAF9-896E7F807135}" dt="2019-04-05T08:26:53.576" v="6" actId="20577"/>
          <ac:spMkLst>
            <pc:docMk/>
            <pc:sldMk cId="3844832371" sldId="411"/>
            <ac:spMk id="17" creationId="{0F18B4CD-798D-4EA5-92CF-7A4BB6DD9812}"/>
          </ac:spMkLst>
        </pc:spChg>
        <pc:picChg chg="mod modCrop">
          <ac:chgData name="Kyle Tidswell-Brown" userId="3518c4a0-5c99-4880-b127-cb60ccf11a39" providerId="ADAL" clId="{FA5FAE7E-2EDF-45A3-AAF9-896E7F807135}" dt="2019-04-05T08:27:07.222" v="8" actId="732"/>
          <ac:picMkLst>
            <pc:docMk/>
            <pc:sldMk cId="3844832371" sldId="411"/>
            <ac:picMk id="24" creationId="{A8C5A431-127B-432D-86F6-B3D393621EE4}"/>
          </ac:picMkLst>
        </pc:picChg>
      </pc:sldChg>
      <pc:sldChg chg="addSp delSp modSp">
        <pc:chgData name="Kyle Tidswell-Brown" userId="3518c4a0-5c99-4880-b127-cb60ccf11a39" providerId="ADAL" clId="{FA5FAE7E-2EDF-45A3-AAF9-896E7F807135}" dt="2019-04-05T08:30:19.360" v="208"/>
        <pc:sldMkLst>
          <pc:docMk/>
          <pc:sldMk cId="3346119131" sldId="412"/>
        </pc:sldMkLst>
        <pc:spChg chg="mod">
          <ac:chgData name="Kyle Tidswell-Brown" userId="3518c4a0-5c99-4880-b127-cb60ccf11a39" providerId="ADAL" clId="{FA5FAE7E-2EDF-45A3-AAF9-896E7F807135}" dt="2019-04-05T08:26:49.403" v="4"/>
          <ac:spMkLst>
            <pc:docMk/>
            <pc:sldMk cId="3346119131" sldId="412"/>
            <ac:spMk id="11" creationId="{1A799450-312B-4C64-9D2A-1914DC041206}"/>
          </ac:spMkLst>
        </pc:spChg>
        <pc:spChg chg="mod">
          <ac:chgData name="Kyle Tidswell-Brown" userId="3518c4a0-5c99-4880-b127-cb60ccf11a39" providerId="ADAL" clId="{FA5FAE7E-2EDF-45A3-AAF9-896E7F807135}" dt="2019-04-05T08:29:57.527" v="180" actId="6549"/>
          <ac:spMkLst>
            <pc:docMk/>
            <pc:sldMk cId="3346119131" sldId="412"/>
            <ac:spMk id="13" creationId="{E8FF92BF-0CC3-4549-8E84-285EFC6C16C8}"/>
          </ac:spMkLst>
        </pc:spChg>
        <pc:spChg chg="del">
          <ac:chgData name="Kyle Tidswell-Brown" userId="3518c4a0-5c99-4880-b127-cb60ccf11a39" providerId="ADAL" clId="{FA5FAE7E-2EDF-45A3-AAF9-896E7F807135}" dt="2019-04-05T08:29:54.174" v="179" actId="478"/>
          <ac:spMkLst>
            <pc:docMk/>
            <pc:sldMk cId="3346119131" sldId="412"/>
            <ac:spMk id="14" creationId="{B5BE8C24-CA56-4D0A-8791-E588C016B6CD}"/>
          </ac:spMkLst>
        </pc:spChg>
        <pc:spChg chg="del">
          <ac:chgData name="Kyle Tidswell-Brown" userId="3518c4a0-5c99-4880-b127-cb60ccf11a39" providerId="ADAL" clId="{FA5FAE7E-2EDF-45A3-AAF9-896E7F807135}" dt="2019-04-05T08:29:54.174" v="179" actId="478"/>
          <ac:spMkLst>
            <pc:docMk/>
            <pc:sldMk cId="3346119131" sldId="412"/>
            <ac:spMk id="15" creationId="{36A2297E-3C6C-4529-AFDD-008E2DBC6B3E}"/>
          </ac:spMkLst>
        </pc:spChg>
        <pc:spChg chg="del">
          <ac:chgData name="Kyle Tidswell-Brown" userId="3518c4a0-5c99-4880-b127-cb60ccf11a39" providerId="ADAL" clId="{FA5FAE7E-2EDF-45A3-AAF9-896E7F807135}" dt="2019-04-05T08:29:54.174" v="179" actId="478"/>
          <ac:spMkLst>
            <pc:docMk/>
            <pc:sldMk cId="3346119131" sldId="412"/>
            <ac:spMk id="20" creationId="{FF0F4C7F-6B8B-4C14-8C02-04C1D6C8A8D7}"/>
          </ac:spMkLst>
        </pc:spChg>
        <pc:graphicFrameChg chg="add mod modGraphic">
          <ac:chgData name="Kyle Tidswell-Brown" userId="3518c4a0-5c99-4880-b127-cb60ccf11a39" providerId="ADAL" clId="{FA5FAE7E-2EDF-45A3-AAF9-896E7F807135}" dt="2019-04-05T08:30:19.360" v="208"/>
          <ac:graphicFrameMkLst>
            <pc:docMk/>
            <pc:sldMk cId="3346119131" sldId="412"/>
            <ac:graphicFrameMk id="16" creationId="{98E575C0-A7D2-4933-A27A-979CD8027589}"/>
          </ac:graphicFrameMkLst>
        </pc:graphicFrameChg>
      </pc:sldChg>
      <pc:sldChg chg="modSp add">
        <pc:chgData name="Kyle Tidswell-Brown" userId="3518c4a0-5c99-4880-b127-cb60ccf11a39" providerId="ADAL" clId="{FA5FAE7E-2EDF-45A3-AAF9-896E7F807135}" dt="2019-04-05T08:30:42.979" v="218" actId="20577"/>
        <pc:sldMkLst>
          <pc:docMk/>
          <pc:sldMk cId="2236762368" sldId="413"/>
        </pc:sldMkLst>
        <pc:graphicFrameChg chg="modGraphic">
          <ac:chgData name="Kyle Tidswell-Brown" userId="3518c4a0-5c99-4880-b127-cb60ccf11a39" providerId="ADAL" clId="{FA5FAE7E-2EDF-45A3-AAF9-896E7F807135}" dt="2019-04-05T08:30:42.979" v="218" actId="20577"/>
          <ac:graphicFrameMkLst>
            <pc:docMk/>
            <pc:sldMk cId="2236762368" sldId="413"/>
            <ac:graphicFrameMk id="16" creationId="{98E575C0-A7D2-4933-A27A-979CD8027589}"/>
          </ac:graphicFrameMkLst>
        </pc:graphicFrameChg>
      </pc:sldChg>
      <pc:sldChg chg="modSp del">
        <pc:chgData name="Kyle Tidswell-Brown" userId="3518c4a0-5c99-4880-b127-cb60ccf11a39" providerId="ADAL" clId="{FA5FAE7E-2EDF-45A3-AAF9-896E7F807135}" dt="2019-04-05T08:30:26.086" v="209" actId="2696"/>
        <pc:sldMkLst>
          <pc:docMk/>
          <pc:sldMk cId="3242433660" sldId="413"/>
        </pc:sldMkLst>
        <pc:spChg chg="mod">
          <ac:chgData name="Kyle Tidswell-Brown" userId="3518c4a0-5c99-4880-b127-cb60ccf11a39" providerId="ADAL" clId="{FA5FAE7E-2EDF-45A3-AAF9-896E7F807135}" dt="2019-04-05T08:26:49.403" v="4"/>
          <ac:spMkLst>
            <pc:docMk/>
            <pc:sldMk cId="3242433660" sldId="413"/>
            <ac:spMk id="11" creationId="{1A799450-312B-4C64-9D2A-1914DC041206}"/>
          </ac:spMkLst>
        </pc:spChg>
      </pc:sldChg>
      <pc:sldChg chg="add del">
        <pc:chgData name="Kyle Tidswell-Brown" userId="3518c4a0-5c99-4880-b127-cb60ccf11a39" providerId="ADAL" clId="{FA5FAE7E-2EDF-45A3-AAF9-896E7F807135}" dt="2019-04-05T08:28:39.320" v="72"/>
        <pc:sldMkLst>
          <pc:docMk/>
          <pc:sldMk cId="388016076" sldId="414"/>
        </pc:sldMkLst>
      </pc:sldChg>
      <pc:sldChg chg="addSp delSp modSp add">
        <pc:chgData name="Kyle Tidswell-Brown" userId="3518c4a0-5c99-4880-b127-cb60ccf11a39" providerId="ADAL" clId="{FA5FAE7E-2EDF-45A3-AAF9-896E7F807135}" dt="2019-04-05T10:09:41.332" v="341"/>
        <pc:sldMkLst>
          <pc:docMk/>
          <pc:sldMk cId="1924367550" sldId="414"/>
        </pc:sldMkLst>
        <pc:spChg chg="add del mod">
          <ac:chgData name="Kyle Tidswell-Brown" userId="3518c4a0-5c99-4880-b127-cb60ccf11a39" providerId="ADAL" clId="{FA5FAE7E-2EDF-45A3-AAF9-896E7F807135}" dt="2019-04-05T10:09:00.535" v="309" actId="20577"/>
          <ac:spMkLst>
            <pc:docMk/>
            <pc:sldMk cId="1924367550" sldId="414"/>
            <ac:spMk id="19" creationId="{5252A847-DE45-4FA3-A1F8-EEBEB845FF8E}"/>
          </ac:spMkLst>
        </pc:spChg>
        <pc:spChg chg="del">
          <ac:chgData name="Kyle Tidswell-Brown" userId="3518c4a0-5c99-4880-b127-cb60ccf11a39" providerId="ADAL" clId="{FA5FAE7E-2EDF-45A3-AAF9-896E7F807135}" dt="2019-04-05T10:08:18.845" v="278" actId="478"/>
          <ac:spMkLst>
            <pc:docMk/>
            <pc:sldMk cId="1924367550" sldId="414"/>
            <ac:spMk id="22" creationId="{0B925F25-48C2-414C-BA90-F93817CE9D38}"/>
          </ac:spMkLst>
        </pc:spChg>
        <pc:graphicFrameChg chg="add mod modGraphic">
          <ac:chgData name="Kyle Tidswell-Brown" userId="3518c4a0-5c99-4880-b127-cb60ccf11a39" providerId="ADAL" clId="{FA5FAE7E-2EDF-45A3-AAF9-896E7F807135}" dt="2019-04-05T10:09:41.332" v="341"/>
          <ac:graphicFrameMkLst>
            <pc:docMk/>
            <pc:sldMk cId="1924367550" sldId="414"/>
            <ac:graphicFrameMk id="12" creationId="{48681135-6951-4F4E-AE2B-0E9999E79DF3}"/>
          </ac:graphicFrameMkLst>
        </pc:graphicFrameChg>
      </pc:sldChg>
      <pc:sldChg chg="modSp add">
        <pc:chgData name="Kyle Tidswell-Brown" userId="3518c4a0-5c99-4880-b127-cb60ccf11a39" providerId="ADAL" clId="{FA5FAE7E-2EDF-45A3-AAF9-896E7F807135}" dt="2019-04-05T10:09:55.954" v="348" actId="207"/>
        <pc:sldMkLst>
          <pc:docMk/>
          <pc:sldMk cId="754897106" sldId="415"/>
        </pc:sldMkLst>
        <pc:graphicFrameChg chg="modGraphic">
          <ac:chgData name="Kyle Tidswell-Brown" userId="3518c4a0-5c99-4880-b127-cb60ccf11a39" providerId="ADAL" clId="{FA5FAE7E-2EDF-45A3-AAF9-896E7F807135}" dt="2019-04-05T10:09:55.954" v="348" actId="207"/>
          <ac:graphicFrameMkLst>
            <pc:docMk/>
            <pc:sldMk cId="754897106" sldId="415"/>
            <ac:graphicFrameMk id="12" creationId="{48681135-6951-4F4E-AE2B-0E9999E79DF3}"/>
          </ac:graphicFrameMkLst>
        </pc:graphicFrameChg>
      </pc:sldChg>
      <pc:sldChg chg="addSp modSp add">
        <pc:chgData name="Kyle Tidswell-Brown" userId="3518c4a0-5c99-4880-b127-cb60ccf11a39" providerId="ADAL" clId="{FA5FAE7E-2EDF-45A3-AAF9-896E7F807135}" dt="2019-04-05T10:49:17.273" v="702" actId="207"/>
        <pc:sldMkLst>
          <pc:docMk/>
          <pc:sldMk cId="3458717459" sldId="416"/>
        </pc:sldMkLst>
        <pc:spChg chg="add mod">
          <ac:chgData name="Kyle Tidswell-Brown" userId="3518c4a0-5c99-4880-b127-cb60ccf11a39" providerId="ADAL" clId="{FA5FAE7E-2EDF-45A3-AAF9-896E7F807135}" dt="2019-04-05T10:11:07.163" v="361" actId="1037"/>
          <ac:spMkLst>
            <pc:docMk/>
            <pc:sldMk cId="3458717459" sldId="416"/>
            <ac:spMk id="13" creationId="{317A889A-A3A0-4DF6-80A5-EB8120C36D0E}"/>
          </ac:spMkLst>
        </pc:spChg>
        <pc:spChg chg="add mod">
          <ac:chgData name="Kyle Tidswell-Brown" userId="3518c4a0-5c99-4880-b127-cb60ccf11a39" providerId="ADAL" clId="{FA5FAE7E-2EDF-45A3-AAF9-896E7F807135}" dt="2019-04-05T10:11:26.349" v="365" actId="1037"/>
          <ac:spMkLst>
            <pc:docMk/>
            <pc:sldMk cId="3458717459" sldId="416"/>
            <ac:spMk id="14" creationId="{1EB28CF0-AE59-4A11-8B9E-5050B083E898}"/>
          </ac:spMkLst>
        </pc:spChg>
        <pc:spChg chg="mod">
          <ac:chgData name="Kyle Tidswell-Brown" userId="3518c4a0-5c99-4880-b127-cb60ccf11a39" providerId="ADAL" clId="{FA5FAE7E-2EDF-45A3-AAF9-896E7F807135}" dt="2019-04-05T10:49:17.273" v="702" actId="207"/>
          <ac:spMkLst>
            <pc:docMk/>
            <pc:sldMk cId="3458717459" sldId="416"/>
            <ac:spMk id="19" creationId="{5252A847-DE45-4FA3-A1F8-EEBEB845FF8E}"/>
          </ac:spMkLst>
        </pc:spChg>
        <pc:graphicFrameChg chg="modGraphic">
          <ac:chgData name="Kyle Tidswell-Brown" userId="3518c4a0-5c99-4880-b127-cb60ccf11a39" providerId="ADAL" clId="{FA5FAE7E-2EDF-45A3-AAF9-896E7F807135}" dt="2019-04-05T10:11:31.268" v="368" actId="207"/>
          <ac:graphicFrameMkLst>
            <pc:docMk/>
            <pc:sldMk cId="3458717459" sldId="416"/>
            <ac:graphicFrameMk id="11" creationId="{593AE14F-7543-4221-952F-49E7B725BFE6}"/>
          </ac:graphicFrameMkLst>
        </pc:graphicFrameChg>
      </pc:sldChg>
      <pc:sldChg chg="addSp delSp modSp add">
        <pc:chgData name="Kyle Tidswell-Brown" userId="3518c4a0-5c99-4880-b127-cb60ccf11a39" providerId="ADAL" clId="{FA5FAE7E-2EDF-45A3-AAF9-896E7F807135}" dt="2019-04-05T10:50:08.258" v="731" actId="478"/>
        <pc:sldMkLst>
          <pc:docMk/>
          <pc:sldMk cId="374499479" sldId="417"/>
        </pc:sldMkLst>
        <pc:spChg chg="del">
          <ac:chgData name="Kyle Tidswell-Brown" userId="3518c4a0-5c99-4880-b127-cb60ccf11a39" providerId="ADAL" clId="{FA5FAE7E-2EDF-45A3-AAF9-896E7F807135}" dt="2019-04-05T10:12:30.451" v="424" actId="478"/>
          <ac:spMkLst>
            <pc:docMk/>
            <pc:sldMk cId="374499479" sldId="417"/>
            <ac:spMk id="13" creationId="{317A889A-A3A0-4DF6-80A5-EB8120C36D0E}"/>
          </ac:spMkLst>
        </pc:spChg>
        <pc:spChg chg="del">
          <ac:chgData name="Kyle Tidswell-Brown" userId="3518c4a0-5c99-4880-b127-cb60ccf11a39" providerId="ADAL" clId="{FA5FAE7E-2EDF-45A3-AAF9-896E7F807135}" dt="2019-04-05T10:12:30.451" v="424" actId="478"/>
          <ac:spMkLst>
            <pc:docMk/>
            <pc:sldMk cId="374499479" sldId="417"/>
            <ac:spMk id="14" creationId="{1EB28CF0-AE59-4A11-8B9E-5050B083E898}"/>
          </ac:spMkLst>
        </pc:spChg>
        <pc:spChg chg="del mod">
          <ac:chgData name="Kyle Tidswell-Brown" userId="3518c4a0-5c99-4880-b127-cb60ccf11a39" providerId="ADAL" clId="{FA5FAE7E-2EDF-45A3-AAF9-896E7F807135}" dt="2019-04-05T10:49:41.491" v="707" actId="478"/>
          <ac:spMkLst>
            <pc:docMk/>
            <pc:sldMk cId="374499479" sldId="417"/>
            <ac:spMk id="16" creationId="{50E4F32B-E6D5-4597-80C3-FB6402B3F395}"/>
          </ac:spMkLst>
        </pc:spChg>
        <pc:spChg chg="del">
          <ac:chgData name="Kyle Tidswell-Brown" userId="3518c4a0-5c99-4880-b127-cb60ccf11a39" providerId="ADAL" clId="{FA5FAE7E-2EDF-45A3-AAF9-896E7F807135}" dt="2019-04-05T10:49:36.027" v="705" actId="478"/>
          <ac:spMkLst>
            <pc:docMk/>
            <pc:sldMk cId="374499479" sldId="417"/>
            <ac:spMk id="17" creationId="{F924D8ED-B79A-446B-BED1-8D3AC26D0E7C}"/>
          </ac:spMkLst>
        </pc:spChg>
        <pc:spChg chg="del">
          <ac:chgData name="Kyle Tidswell-Brown" userId="3518c4a0-5c99-4880-b127-cb60ccf11a39" providerId="ADAL" clId="{FA5FAE7E-2EDF-45A3-AAF9-896E7F807135}" dt="2019-04-05T10:49:38.593" v="706" actId="478"/>
          <ac:spMkLst>
            <pc:docMk/>
            <pc:sldMk cId="374499479" sldId="417"/>
            <ac:spMk id="18" creationId="{061755A3-C288-46A7-8313-064AA4C2AF13}"/>
          </ac:spMkLst>
        </pc:spChg>
        <pc:spChg chg="del mod">
          <ac:chgData name="Kyle Tidswell-Brown" userId="3518c4a0-5c99-4880-b127-cb60ccf11a39" providerId="ADAL" clId="{FA5FAE7E-2EDF-45A3-AAF9-896E7F807135}" dt="2019-04-05T10:49:54.577" v="725" actId="478"/>
          <ac:spMkLst>
            <pc:docMk/>
            <pc:sldMk cId="374499479" sldId="417"/>
            <ac:spMk id="19" creationId="{5252A847-DE45-4FA3-A1F8-EEBEB845FF8E}"/>
          </ac:spMkLst>
        </pc:spChg>
        <pc:spChg chg="del">
          <ac:chgData name="Kyle Tidswell-Brown" userId="3518c4a0-5c99-4880-b127-cb60ccf11a39" providerId="ADAL" clId="{FA5FAE7E-2EDF-45A3-AAF9-896E7F807135}" dt="2019-04-05T10:49:42.834" v="708" actId="478"/>
          <ac:spMkLst>
            <pc:docMk/>
            <pc:sldMk cId="374499479" sldId="417"/>
            <ac:spMk id="20" creationId="{989B92CF-F14B-46C6-A3F9-F3521896DF47}"/>
          </ac:spMkLst>
        </pc:spChg>
        <pc:spChg chg="add">
          <ac:chgData name="Kyle Tidswell-Brown" userId="3518c4a0-5c99-4880-b127-cb60ccf11a39" providerId="ADAL" clId="{FA5FAE7E-2EDF-45A3-AAF9-896E7F807135}" dt="2019-04-05T10:50:04.137" v="729"/>
          <ac:spMkLst>
            <pc:docMk/>
            <pc:sldMk cId="374499479" sldId="417"/>
            <ac:spMk id="24" creationId="{E3260C38-4B0A-43AF-B0B9-08A38A2B28CC}"/>
          </ac:spMkLst>
        </pc:spChg>
        <pc:grpChg chg="add del mod">
          <ac:chgData name="Kyle Tidswell-Brown" userId="3518c4a0-5c99-4880-b127-cb60ccf11a39" providerId="ADAL" clId="{FA5FAE7E-2EDF-45A3-AAF9-896E7F807135}" dt="2019-04-05T10:49:54.577" v="725" actId="478"/>
          <ac:grpSpMkLst>
            <pc:docMk/>
            <pc:sldMk cId="374499479" sldId="417"/>
            <ac:grpSpMk id="2" creationId="{D5134223-0ECD-419D-8974-8339075B328E}"/>
          </ac:grpSpMkLst>
        </pc:grpChg>
        <pc:grpChg chg="add del mod">
          <ac:chgData name="Kyle Tidswell-Brown" userId="3518c4a0-5c99-4880-b127-cb60ccf11a39" providerId="ADAL" clId="{FA5FAE7E-2EDF-45A3-AAF9-896E7F807135}" dt="2019-04-05T10:49:41.491" v="707" actId="478"/>
          <ac:grpSpMkLst>
            <pc:docMk/>
            <pc:sldMk cId="374499479" sldId="417"/>
            <ac:grpSpMk id="15" creationId="{157F854F-C5A8-455F-9AA5-D145A5F7D103}"/>
          </ac:grpSpMkLst>
        </pc:grpChg>
        <pc:grpChg chg="add del">
          <ac:chgData name="Kyle Tidswell-Brown" userId="3518c4a0-5c99-4880-b127-cb60ccf11a39" providerId="ADAL" clId="{FA5FAE7E-2EDF-45A3-AAF9-896E7F807135}" dt="2019-04-05T10:50:08.258" v="731" actId="478"/>
          <ac:grpSpMkLst>
            <pc:docMk/>
            <pc:sldMk cId="374499479" sldId="417"/>
            <ac:grpSpMk id="25" creationId="{17837A23-D7DF-4B36-B2E1-63DE6E10DBF3}"/>
          </ac:grpSpMkLst>
        </pc:grpChg>
        <pc:grpChg chg="topLvl">
          <ac:chgData name="Kyle Tidswell-Brown" userId="3518c4a0-5c99-4880-b127-cb60ccf11a39" providerId="ADAL" clId="{FA5FAE7E-2EDF-45A3-AAF9-896E7F807135}" dt="2019-04-05T10:50:08.258" v="731" actId="478"/>
          <ac:grpSpMkLst>
            <pc:docMk/>
            <pc:sldMk cId="374499479" sldId="417"/>
            <ac:grpSpMk id="26" creationId="{5DD3AE69-AAEE-4247-994D-BDC1D146582C}"/>
          </ac:grpSpMkLst>
        </pc:grpChg>
        <pc:graphicFrameChg chg="del">
          <ac:chgData name="Kyle Tidswell-Brown" userId="3518c4a0-5c99-4880-b127-cb60ccf11a39" providerId="ADAL" clId="{FA5FAE7E-2EDF-45A3-AAF9-896E7F807135}" dt="2019-04-05T10:12:30.451" v="424" actId="478"/>
          <ac:graphicFrameMkLst>
            <pc:docMk/>
            <pc:sldMk cId="374499479" sldId="417"/>
            <ac:graphicFrameMk id="11" creationId="{593AE14F-7543-4221-952F-49E7B725BFE6}"/>
          </ac:graphicFrameMkLst>
        </pc:graphicFrameChg>
        <pc:picChg chg="add del mod">
          <ac:chgData name="Kyle Tidswell-Brown" userId="3518c4a0-5c99-4880-b127-cb60ccf11a39" providerId="ADAL" clId="{FA5FAE7E-2EDF-45A3-AAF9-896E7F807135}" dt="2019-04-05T10:49:51.737" v="724"/>
          <ac:picMkLst>
            <pc:docMk/>
            <pc:sldMk cId="374499479" sldId="417"/>
            <ac:picMk id="3" creationId="{7BD69494-FE53-450F-AC0F-C51239F8A8EF}"/>
          </ac:picMkLst>
        </pc:picChg>
        <pc:picChg chg="add del">
          <ac:chgData name="Kyle Tidswell-Brown" userId="3518c4a0-5c99-4880-b127-cb60ccf11a39" providerId="ADAL" clId="{FA5FAE7E-2EDF-45A3-AAF9-896E7F807135}" dt="2019-04-05T10:13:12.587" v="497"/>
          <ac:picMkLst>
            <pc:docMk/>
            <pc:sldMk cId="374499479" sldId="417"/>
            <ac:picMk id="21" creationId="{6D876EF7-86CA-412F-8737-9A53926209EC}"/>
          </ac:picMkLst>
        </pc:picChg>
        <pc:picChg chg="add">
          <ac:chgData name="Kyle Tidswell-Brown" userId="3518c4a0-5c99-4880-b127-cb60ccf11a39" providerId="ADAL" clId="{FA5FAE7E-2EDF-45A3-AAF9-896E7F807135}" dt="2019-04-05T10:49:54.922" v="726"/>
          <ac:picMkLst>
            <pc:docMk/>
            <pc:sldMk cId="374499479" sldId="417"/>
            <ac:picMk id="21" creationId="{C41E94B8-548B-4CFA-BD1B-9579F41A7449}"/>
          </ac:picMkLst>
        </pc:picChg>
        <pc:picChg chg="add mod modCrop">
          <ac:chgData name="Kyle Tidswell-Brown" userId="3518c4a0-5c99-4880-b127-cb60ccf11a39" providerId="ADAL" clId="{FA5FAE7E-2EDF-45A3-AAF9-896E7F807135}" dt="2019-04-05T10:14:05.287" v="527" actId="164"/>
          <ac:picMkLst>
            <pc:docMk/>
            <pc:sldMk cId="374499479" sldId="417"/>
            <ac:picMk id="22" creationId="{B11633A1-235F-4299-B71B-9F8DF6729624}"/>
          </ac:picMkLst>
        </pc:picChg>
        <pc:picChg chg="add mod modCrop">
          <ac:chgData name="Kyle Tidswell-Brown" userId="3518c4a0-5c99-4880-b127-cb60ccf11a39" providerId="ADAL" clId="{FA5FAE7E-2EDF-45A3-AAF9-896E7F807135}" dt="2019-04-05T10:14:05.287" v="527" actId="164"/>
          <ac:picMkLst>
            <pc:docMk/>
            <pc:sldMk cId="374499479" sldId="417"/>
            <ac:picMk id="23" creationId="{3CF2156D-B2F4-4687-A283-1601E4A92EA3}"/>
          </ac:picMkLst>
        </pc:picChg>
        <pc:picChg chg="del topLvl">
          <ac:chgData name="Kyle Tidswell-Brown" userId="3518c4a0-5c99-4880-b127-cb60ccf11a39" providerId="ADAL" clId="{FA5FAE7E-2EDF-45A3-AAF9-896E7F807135}" dt="2019-04-05T10:50:08.258" v="731" actId="478"/>
          <ac:picMkLst>
            <pc:docMk/>
            <pc:sldMk cId="374499479" sldId="417"/>
            <ac:picMk id="27" creationId="{71FECD6B-9878-4E65-AF7A-177FCDD84557}"/>
          </ac:picMkLst>
        </pc:picChg>
        <pc:picChg chg="del">
          <ac:chgData name="Kyle Tidswell-Brown" userId="3518c4a0-5c99-4880-b127-cb60ccf11a39" providerId="ADAL" clId="{FA5FAE7E-2EDF-45A3-AAF9-896E7F807135}" dt="2019-04-05T10:50:06.830" v="730" actId="478"/>
          <ac:picMkLst>
            <pc:docMk/>
            <pc:sldMk cId="374499479" sldId="417"/>
            <ac:picMk id="28" creationId="{D34BF2D8-232E-48A1-8654-E1E9A1EEE575}"/>
          </ac:picMkLst>
        </pc:picChg>
      </pc:sldChg>
      <pc:sldChg chg="modSp add del">
        <pc:chgData name="Kyle Tidswell-Brown" userId="3518c4a0-5c99-4880-b127-cb60ccf11a39" providerId="ADAL" clId="{FA5FAE7E-2EDF-45A3-AAF9-896E7F807135}" dt="2019-04-05T10:50:18.185" v="735" actId="2696"/>
        <pc:sldMkLst>
          <pc:docMk/>
          <pc:sldMk cId="3657551096" sldId="418"/>
        </pc:sldMkLst>
        <pc:spChg chg="mod">
          <ac:chgData name="Kyle Tidswell-Brown" userId="3518c4a0-5c99-4880-b127-cb60ccf11a39" providerId="ADAL" clId="{FA5FAE7E-2EDF-45A3-AAF9-896E7F807135}" dt="2019-04-05T10:14:39.991" v="615" actId="5793"/>
          <ac:spMkLst>
            <pc:docMk/>
            <pc:sldMk cId="3657551096" sldId="418"/>
            <ac:spMk id="19" creationId="{5252A847-DE45-4FA3-A1F8-EEBEB845FF8E}"/>
          </ac:spMkLst>
        </pc:spChg>
      </pc:sldChg>
      <pc:sldChg chg="modSp add del">
        <pc:chgData name="Kyle Tidswell-Brown" userId="3518c4a0-5c99-4880-b127-cb60ccf11a39" providerId="ADAL" clId="{FA5FAE7E-2EDF-45A3-AAF9-896E7F807135}" dt="2019-04-05T10:50:26.857" v="738" actId="2696"/>
        <pc:sldMkLst>
          <pc:docMk/>
          <pc:sldMk cId="2346266226" sldId="419"/>
        </pc:sldMkLst>
        <pc:spChg chg="mod">
          <ac:chgData name="Kyle Tidswell-Brown" userId="3518c4a0-5c99-4880-b127-cb60ccf11a39" providerId="ADAL" clId="{FA5FAE7E-2EDF-45A3-AAF9-896E7F807135}" dt="2019-04-05T10:15:22.680" v="697" actId="6549"/>
          <ac:spMkLst>
            <pc:docMk/>
            <pc:sldMk cId="2346266226" sldId="419"/>
            <ac:spMk id="19" creationId="{5252A847-DE45-4FA3-A1F8-EEBEB845FF8E}"/>
          </ac:spMkLst>
        </pc:spChg>
      </pc:sldChg>
      <pc:sldChg chg="modSp add del">
        <pc:chgData name="Kyle Tidswell-Brown" userId="3518c4a0-5c99-4880-b127-cb60ccf11a39" providerId="ADAL" clId="{FA5FAE7E-2EDF-45A3-AAF9-896E7F807135}" dt="2019-04-05T10:50:10.071" v="732" actId="2696"/>
        <pc:sldMkLst>
          <pc:docMk/>
          <pc:sldMk cId="869171320" sldId="420"/>
        </pc:sldMkLst>
        <pc:spChg chg="mod">
          <ac:chgData name="Kyle Tidswell-Brown" userId="3518c4a0-5c99-4880-b127-cb60ccf11a39" providerId="ADAL" clId="{FA5FAE7E-2EDF-45A3-AAF9-896E7F807135}" dt="2019-04-05T10:50:01.616" v="728" actId="2085"/>
          <ac:spMkLst>
            <pc:docMk/>
            <pc:sldMk cId="869171320" sldId="420"/>
            <ac:spMk id="19" creationId="{5252A847-DE45-4FA3-A1F8-EEBEB845FF8E}"/>
          </ac:spMkLst>
        </pc:spChg>
      </pc:sldChg>
      <pc:sldChg chg="modSp add">
        <pc:chgData name="Kyle Tidswell-Brown" userId="3518c4a0-5c99-4880-b127-cb60ccf11a39" providerId="ADAL" clId="{FA5FAE7E-2EDF-45A3-AAF9-896E7F807135}" dt="2019-04-05T10:50:15.535" v="734"/>
        <pc:sldMkLst>
          <pc:docMk/>
          <pc:sldMk cId="1767241036" sldId="420"/>
        </pc:sldMkLst>
        <pc:spChg chg="mod">
          <ac:chgData name="Kyle Tidswell-Brown" userId="3518c4a0-5c99-4880-b127-cb60ccf11a39" providerId="ADAL" clId="{FA5FAE7E-2EDF-45A3-AAF9-896E7F807135}" dt="2019-04-05T10:50:15.535" v="734"/>
          <ac:spMkLst>
            <pc:docMk/>
            <pc:sldMk cId="1767241036" sldId="420"/>
            <ac:spMk id="24" creationId="{E3260C38-4B0A-43AF-B0B9-08A38A2B28CC}"/>
          </ac:spMkLst>
        </pc:spChg>
      </pc:sldChg>
      <pc:sldChg chg="modSp add">
        <pc:chgData name="Kyle Tidswell-Brown" userId="3518c4a0-5c99-4880-b127-cb60ccf11a39" providerId="ADAL" clId="{FA5FAE7E-2EDF-45A3-AAF9-896E7F807135}" dt="2019-04-05T10:50:24.535" v="737"/>
        <pc:sldMkLst>
          <pc:docMk/>
          <pc:sldMk cId="3247831569" sldId="421"/>
        </pc:sldMkLst>
        <pc:spChg chg="mod">
          <ac:chgData name="Kyle Tidswell-Brown" userId="3518c4a0-5c99-4880-b127-cb60ccf11a39" providerId="ADAL" clId="{FA5FAE7E-2EDF-45A3-AAF9-896E7F807135}" dt="2019-04-05T10:50:24.535" v="737"/>
          <ac:spMkLst>
            <pc:docMk/>
            <pc:sldMk cId="3247831569" sldId="421"/>
            <ac:spMk id="24" creationId="{E3260C38-4B0A-43AF-B0B9-08A38A2B28C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05/04/2019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05/04/2019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05/04/2019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05/04/2019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05/04/2019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05/04/2019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05/04/2019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m4c" TargetMode="External"/><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classroomsecrets.co.uk/years-months-weeks-days-year-4-time-resource-pack" TargetMode="External"/><Relationship Id="rId4" Type="http://schemas.openxmlformats.org/officeDocument/2006/relationships/hyperlink" Target="https://classroomsecrets.co.uk/category/maths/year-4/summer-block-3-time-year-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3"/>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2388" b="34906"/>
          <a:stretch/>
        </p:blipFill>
        <p:spPr>
          <a:xfrm>
            <a:off x="793488" y="683581"/>
            <a:ext cx="7557025" cy="2281561"/>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3 – Time – Years, Months, Weeks and Days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Teaching Note:</a:t>
            </a:r>
          </a:p>
          <a:p>
            <a:pPr lvl="0">
              <a:defRPr/>
            </a:pPr>
            <a:endParaRPr lang="en-GB" sz="1200" b="1" dirty="0">
              <a:solidFill>
                <a:prstClr val="black"/>
              </a:solidFill>
              <a:latin typeface="Century Gothic" panose="020B0502020202020204" pitchFamily="34" charset="0"/>
            </a:endParaRPr>
          </a:p>
          <a:p>
            <a:pPr lvl="0">
              <a:defRPr/>
            </a:pPr>
            <a:r>
              <a:rPr lang="en-GB" sz="1200" b="1" dirty="0">
                <a:solidFill>
                  <a:prstClr val="black"/>
                </a:solidFill>
                <a:latin typeface="Century Gothic" panose="020B0502020202020204" pitchFamily="34" charset="0"/>
              </a:rPr>
              <a:t>The questions in this resource do not refer to leap years unless specifically stated.</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4: (4M4c) </a:t>
            </a:r>
            <a:r>
              <a:rPr lang="en-GB" sz="1200" b="1" u="sng" dirty="0">
                <a:latin typeface="Century Gothic" panose="020B0502020202020204" pitchFamily="34" charset="0"/>
                <a:hlinkClick r:id="rId3"/>
              </a:rPr>
              <a:t>Solve problems involving converting from hours to minutes; minutes to seconds; years to months; weeks to days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4 Time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9" name="Group 8">
            <a:extLst>
              <a:ext uri="{FF2B5EF4-FFF2-40B4-BE49-F238E27FC236}">
                <a16:creationId xmlns:a16="http://schemas.microsoft.com/office/drawing/2014/main" id="{09702413-F60F-4BAC-B55D-FFC1D903D41D}"/>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F979778C-9911-4025-B477-CC02B313FEE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75C0BC2B-0EDD-4C01-B1E8-3766243CAC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3 – Time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Years, Months, Weeks and Days</a:t>
            </a:r>
            <a:endParaRPr lang="en-GB" sz="1200" b="1" dirty="0">
              <a:solidFill>
                <a:schemeClr val="bg2">
                  <a:lumMod val="25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3E31D521-63DB-45A9-A86C-B6FCECB36037}"/>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89876270-72AE-4024-9B21-E29FC4D21FD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C3A550A8-6983-4D38-85CA-D7A08B9E97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months have the most days?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month has the fewest days?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months have 28 days?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days are in one year?</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weeks are in two years?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often do leap years occur?</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Which month gets an extra day in a leap year?</a:t>
            </a:r>
          </a:p>
        </p:txBody>
      </p:sp>
      <p:grpSp>
        <p:nvGrpSpPr>
          <p:cNvPr id="7" name="Group 6">
            <a:extLst>
              <a:ext uri="{FF2B5EF4-FFF2-40B4-BE49-F238E27FC236}">
                <a16:creationId xmlns:a16="http://schemas.microsoft.com/office/drawing/2014/main" id="{92E9DCED-9D34-4D3A-949A-D76E98578511}"/>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01BE43C4-E9D9-4605-B12C-138E85522FE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7021B8EE-253D-43DF-940E-4AB2CB10E8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640478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months have the most days? </a:t>
            </a:r>
          </a:p>
          <a:p>
            <a:pPr algn="ctr"/>
            <a:r>
              <a:rPr lang="en-GB" sz="2000" b="1" dirty="0">
                <a:solidFill>
                  <a:srgbClr val="FF0000"/>
                </a:solidFill>
                <a:latin typeface="Century Gothic" panose="020B0502020202020204" pitchFamily="34" charset="0"/>
              </a:rPr>
              <a:t>January, March, May, July, August, October and December</a:t>
            </a: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month has the fewest days?</a:t>
            </a:r>
          </a:p>
          <a:p>
            <a:pPr algn="ctr"/>
            <a:r>
              <a:rPr lang="en-GB" sz="2000" b="1" dirty="0">
                <a:solidFill>
                  <a:srgbClr val="FF0000"/>
                </a:solidFill>
                <a:latin typeface="Century Gothic" panose="020B0502020202020204" pitchFamily="34" charset="0"/>
              </a:rPr>
              <a:t>February</a:t>
            </a:r>
          </a:p>
          <a:p>
            <a:pPr algn="ctr"/>
            <a:r>
              <a:rPr lang="en-GB" sz="2000" b="1" dirty="0">
                <a:solidFill>
                  <a:schemeClr val="tx1"/>
                </a:solidFill>
                <a:latin typeface="Century Gothic" panose="020B0502020202020204" pitchFamily="34" charset="0"/>
              </a:rPr>
              <a:t>How many months have 28 days? </a:t>
            </a:r>
          </a:p>
          <a:p>
            <a:pPr algn="ctr"/>
            <a:r>
              <a:rPr lang="en-GB" sz="2000" b="1" dirty="0">
                <a:solidFill>
                  <a:srgbClr val="FF0000"/>
                </a:solidFill>
                <a:latin typeface="Century Gothic" panose="020B0502020202020204" pitchFamily="34" charset="0"/>
              </a:rPr>
              <a:t>All of them</a:t>
            </a:r>
          </a:p>
          <a:p>
            <a:pPr algn="ctr"/>
            <a:r>
              <a:rPr lang="en-GB" sz="2000" b="1" dirty="0">
                <a:solidFill>
                  <a:schemeClr val="tx1"/>
                </a:solidFill>
                <a:latin typeface="Century Gothic" panose="020B0502020202020204" pitchFamily="34" charset="0"/>
              </a:rPr>
              <a:t>How many days are in one year? </a:t>
            </a:r>
          </a:p>
          <a:p>
            <a:pPr algn="ctr"/>
            <a:r>
              <a:rPr lang="en-GB" sz="2000" b="1" dirty="0">
                <a:solidFill>
                  <a:srgbClr val="FF0000"/>
                </a:solidFill>
                <a:latin typeface="Century Gothic" panose="020B0502020202020204" pitchFamily="34" charset="0"/>
              </a:rPr>
              <a:t>365</a:t>
            </a:r>
          </a:p>
          <a:p>
            <a:pPr algn="ctr"/>
            <a:r>
              <a:rPr lang="en-GB" sz="2000" b="1" dirty="0">
                <a:solidFill>
                  <a:schemeClr val="tx1"/>
                </a:solidFill>
                <a:latin typeface="Century Gothic" panose="020B0502020202020204" pitchFamily="34" charset="0"/>
              </a:rPr>
              <a:t>How many weeks are in two years? </a:t>
            </a:r>
          </a:p>
          <a:p>
            <a:pPr algn="ctr"/>
            <a:r>
              <a:rPr lang="en-GB" sz="2000" b="1" dirty="0">
                <a:solidFill>
                  <a:srgbClr val="FF0000"/>
                </a:solidFill>
                <a:latin typeface="Century Gothic" panose="020B0502020202020204" pitchFamily="34" charset="0"/>
              </a:rPr>
              <a:t>104</a:t>
            </a:r>
          </a:p>
          <a:p>
            <a:pPr algn="ctr"/>
            <a:r>
              <a:rPr lang="en-GB" sz="2000" b="1" dirty="0">
                <a:solidFill>
                  <a:schemeClr val="tx1"/>
                </a:solidFill>
                <a:latin typeface="Century Gothic" panose="020B0502020202020204" pitchFamily="34" charset="0"/>
              </a:rPr>
              <a:t>How often do leap years occur? </a:t>
            </a:r>
          </a:p>
          <a:p>
            <a:pPr algn="ctr"/>
            <a:r>
              <a:rPr lang="en-GB" sz="2000" b="1" dirty="0">
                <a:solidFill>
                  <a:srgbClr val="FF0000"/>
                </a:solidFill>
                <a:latin typeface="Century Gothic" panose="020B0502020202020204" pitchFamily="34" charset="0"/>
              </a:rPr>
              <a:t>Every four years</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Which month gets an extra day in a leap year?</a:t>
            </a:r>
          </a:p>
          <a:p>
            <a:pPr algn="ctr"/>
            <a:r>
              <a:rPr lang="en-GB" sz="2000" b="1" dirty="0">
                <a:solidFill>
                  <a:srgbClr val="FF0000"/>
                </a:solidFill>
                <a:latin typeface="Century Gothic" panose="020B0502020202020204" pitchFamily="34" charset="0"/>
              </a:rPr>
              <a:t>February</a:t>
            </a:r>
          </a:p>
        </p:txBody>
      </p:sp>
      <p:grpSp>
        <p:nvGrpSpPr>
          <p:cNvPr id="7" name="Group 6">
            <a:extLst>
              <a:ext uri="{FF2B5EF4-FFF2-40B4-BE49-F238E27FC236}">
                <a16:creationId xmlns:a16="http://schemas.microsoft.com/office/drawing/2014/main" id="{895AD29F-B860-409F-A174-0EFC09953C60}"/>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6BE7DCC-2303-4C99-BE95-B40E588A692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DB5C271E-7E03-4C70-80F4-A107BD11D9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61649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Rectangle 12">
            <a:extLst>
              <a:ext uri="{FF2B5EF4-FFF2-40B4-BE49-F238E27FC236}">
                <a16:creationId xmlns:a16="http://schemas.microsoft.com/office/drawing/2014/main" id="{E8FF92BF-0CC3-4549-8E84-285EFC6C16C8}"/>
              </a:ext>
            </a:extLst>
          </p:cNvPr>
          <p:cNvSpPr/>
          <p:nvPr/>
        </p:nvSpPr>
        <p:spPr>
          <a:xfrm>
            <a:off x="275304" y="271878"/>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US"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statements.</a:t>
            </a:r>
          </a:p>
        </p:txBody>
      </p:sp>
      <p:grpSp>
        <p:nvGrpSpPr>
          <p:cNvPr id="10" name="Group 9">
            <a:extLst>
              <a:ext uri="{FF2B5EF4-FFF2-40B4-BE49-F238E27FC236}">
                <a16:creationId xmlns:a16="http://schemas.microsoft.com/office/drawing/2014/main" id="{1DAEEE6B-9250-4F9B-B3C7-8393BA4AF9D1}"/>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1A799450-312B-4C64-9D2A-1914DC04120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642DD11E-2EA0-4A3A-973B-A2CF90CAB0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6" name="Table 15">
            <a:extLst>
              <a:ext uri="{FF2B5EF4-FFF2-40B4-BE49-F238E27FC236}">
                <a16:creationId xmlns:a16="http://schemas.microsoft.com/office/drawing/2014/main" id="{98E575C0-A7D2-4933-A27A-979CD8027589}"/>
              </a:ext>
            </a:extLst>
          </p:cNvPr>
          <p:cNvGraphicFramePr>
            <a:graphicFrameLocks noGrp="1"/>
          </p:cNvGraphicFramePr>
          <p:nvPr>
            <p:extLst>
              <p:ext uri="{D42A27DB-BD31-4B8C-83A1-F6EECF244321}">
                <p14:modId xmlns:p14="http://schemas.microsoft.com/office/powerpoint/2010/main" val="1724016244"/>
              </p:ext>
            </p:extLst>
          </p:nvPr>
        </p:nvGraphicFramePr>
        <p:xfrm>
          <a:off x="1071470" y="1940094"/>
          <a:ext cx="7639750" cy="2977812"/>
        </p:xfrm>
        <a:graphic>
          <a:graphicData uri="http://schemas.openxmlformats.org/drawingml/2006/table">
            <a:tbl>
              <a:tblPr firstRow="1" bandRow="1">
                <a:tableStyleId>{5940675A-B579-460E-94D1-54222C63F5DA}</a:tableStyleId>
              </a:tblPr>
              <a:tblGrid>
                <a:gridCol w="1867494">
                  <a:extLst>
                    <a:ext uri="{9D8B030D-6E8A-4147-A177-3AD203B41FA5}">
                      <a16:colId xmlns:a16="http://schemas.microsoft.com/office/drawing/2014/main" val="2015725121"/>
                    </a:ext>
                  </a:extLst>
                </a:gridCol>
                <a:gridCol w="848861">
                  <a:extLst>
                    <a:ext uri="{9D8B030D-6E8A-4147-A177-3AD203B41FA5}">
                      <a16:colId xmlns:a16="http://schemas.microsoft.com/office/drawing/2014/main" val="415249606"/>
                    </a:ext>
                  </a:extLst>
                </a:gridCol>
                <a:gridCol w="4923395">
                  <a:extLst>
                    <a:ext uri="{9D8B030D-6E8A-4147-A177-3AD203B41FA5}">
                      <a16:colId xmlns:a16="http://schemas.microsoft.com/office/drawing/2014/main" val="2876637574"/>
                    </a:ext>
                  </a:extLst>
                </a:gridCol>
              </a:tblGrid>
              <a:tr h="848861">
                <a:tc>
                  <a:txBody>
                    <a:bodyPr/>
                    <a:lstStyle/>
                    <a:p>
                      <a:pPr algn="ctr"/>
                      <a:r>
                        <a:rPr lang="en-GB" sz="2800" b="1" dirty="0">
                          <a:latin typeface="Century Gothic" panose="020B0502020202020204" pitchFamily="34" charset="0"/>
                        </a:rPr>
                        <a:t>There are</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days in January.</a:t>
                      </a:r>
                    </a:p>
                  </a:txBody>
                  <a:tcPr marL="84888"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6394043"/>
                  </a:ext>
                </a:extLst>
              </a:tr>
              <a:tr h="143743">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400" b="1" dirty="0">
                        <a:latin typeface="Century Gothic" panose="020B0502020202020204" pitchFamily="34" charset="0"/>
                      </a:endParaRPr>
                    </a:p>
                  </a:txBody>
                  <a:tcPr marL="84888"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9449767"/>
                  </a:ext>
                </a:extLst>
              </a:tr>
              <a:tr h="848861">
                <a:tc>
                  <a:txBody>
                    <a:bodyPr/>
                    <a:lstStyle/>
                    <a:p>
                      <a:pPr algn="ctr"/>
                      <a:r>
                        <a:rPr lang="en-GB" sz="2800" b="1" dirty="0">
                          <a:latin typeface="Century Gothic" panose="020B0502020202020204" pitchFamily="34" charset="0"/>
                        </a:rPr>
                        <a:t>There are</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months in half a year.</a:t>
                      </a:r>
                    </a:p>
                  </a:txBody>
                  <a:tcPr marL="84888"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26576258"/>
                  </a:ext>
                </a:extLst>
              </a:tr>
              <a:tr h="143743">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400" b="1" dirty="0">
                        <a:latin typeface="Century Gothic" panose="020B0502020202020204" pitchFamily="34" charset="0"/>
                      </a:endParaRPr>
                    </a:p>
                  </a:txBody>
                  <a:tcPr marL="84888"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69999820"/>
                  </a:ext>
                </a:extLst>
              </a:tr>
              <a:tr h="848861">
                <a:tc>
                  <a:txBody>
                    <a:bodyPr/>
                    <a:lstStyle/>
                    <a:p>
                      <a:pPr algn="ctr"/>
                      <a:r>
                        <a:rPr lang="en-GB" sz="2800" b="1" dirty="0">
                          <a:latin typeface="Century Gothic" panose="020B0502020202020204" pitchFamily="34" charset="0"/>
                        </a:rPr>
                        <a:t>There are </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days in 5 weeks 3 days.</a:t>
                      </a:r>
                    </a:p>
                  </a:txBody>
                  <a:tcPr marL="84888"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25872215"/>
                  </a:ext>
                </a:extLst>
              </a:tr>
              <a:tr h="143743">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400" b="1" dirty="0">
                        <a:latin typeface="Century Gothic" panose="020B0502020202020204" pitchFamily="34" charset="0"/>
                      </a:endParaRPr>
                    </a:p>
                  </a:txBody>
                  <a:tcPr marL="84888"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72381645"/>
                  </a:ext>
                </a:extLst>
              </a:tr>
            </a:tbl>
          </a:graphicData>
        </a:graphic>
      </p:graphicFrame>
    </p:spTree>
    <p:extLst>
      <p:ext uri="{BB962C8B-B14F-4D97-AF65-F5344CB8AC3E}">
        <p14:creationId xmlns:p14="http://schemas.microsoft.com/office/powerpoint/2010/main" val="3346119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Rectangle 12">
            <a:extLst>
              <a:ext uri="{FF2B5EF4-FFF2-40B4-BE49-F238E27FC236}">
                <a16:creationId xmlns:a16="http://schemas.microsoft.com/office/drawing/2014/main" id="{E8FF92BF-0CC3-4549-8E84-285EFC6C16C8}"/>
              </a:ext>
            </a:extLst>
          </p:cNvPr>
          <p:cNvSpPr/>
          <p:nvPr/>
        </p:nvSpPr>
        <p:spPr>
          <a:xfrm>
            <a:off x="275304" y="271878"/>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US"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statements.</a:t>
            </a:r>
          </a:p>
        </p:txBody>
      </p:sp>
      <p:grpSp>
        <p:nvGrpSpPr>
          <p:cNvPr id="10" name="Group 9">
            <a:extLst>
              <a:ext uri="{FF2B5EF4-FFF2-40B4-BE49-F238E27FC236}">
                <a16:creationId xmlns:a16="http://schemas.microsoft.com/office/drawing/2014/main" id="{1DAEEE6B-9250-4F9B-B3C7-8393BA4AF9D1}"/>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1A799450-312B-4C64-9D2A-1914DC04120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642DD11E-2EA0-4A3A-973B-A2CF90CAB0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6" name="Table 15">
            <a:extLst>
              <a:ext uri="{FF2B5EF4-FFF2-40B4-BE49-F238E27FC236}">
                <a16:creationId xmlns:a16="http://schemas.microsoft.com/office/drawing/2014/main" id="{98E575C0-A7D2-4933-A27A-979CD8027589}"/>
              </a:ext>
            </a:extLst>
          </p:cNvPr>
          <p:cNvGraphicFramePr>
            <a:graphicFrameLocks noGrp="1"/>
          </p:cNvGraphicFramePr>
          <p:nvPr>
            <p:extLst>
              <p:ext uri="{D42A27DB-BD31-4B8C-83A1-F6EECF244321}">
                <p14:modId xmlns:p14="http://schemas.microsoft.com/office/powerpoint/2010/main" val="2545148505"/>
              </p:ext>
            </p:extLst>
          </p:nvPr>
        </p:nvGraphicFramePr>
        <p:xfrm>
          <a:off x="1071470" y="1940094"/>
          <a:ext cx="7639750" cy="2977812"/>
        </p:xfrm>
        <a:graphic>
          <a:graphicData uri="http://schemas.openxmlformats.org/drawingml/2006/table">
            <a:tbl>
              <a:tblPr firstRow="1" bandRow="1">
                <a:tableStyleId>{5940675A-B579-460E-94D1-54222C63F5DA}</a:tableStyleId>
              </a:tblPr>
              <a:tblGrid>
                <a:gridCol w="1867494">
                  <a:extLst>
                    <a:ext uri="{9D8B030D-6E8A-4147-A177-3AD203B41FA5}">
                      <a16:colId xmlns:a16="http://schemas.microsoft.com/office/drawing/2014/main" val="2015725121"/>
                    </a:ext>
                  </a:extLst>
                </a:gridCol>
                <a:gridCol w="848861">
                  <a:extLst>
                    <a:ext uri="{9D8B030D-6E8A-4147-A177-3AD203B41FA5}">
                      <a16:colId xmlns:a16="http://schemas.microsoft.com/office/drawing/2014/main" val="415249606"/>
                    </a:ext>
                  </a:extLst>
                </a:gridCol>
                <a:gridCol w="4923395">
                  <a:extLst>
                    <a:ext uri="{9D8B030D-6E8A-4147-A177-3AD203B41FA5}">
                      <a16:colId xmlns:a16="http://schemas.microsoft.com/office/drawing/2014/main" val="2876637574"/>
                    </a:ext>
                  </a:extLst>
                </a:gridCol>
              </a:tblGrid>
              <a:tr h="848861">
                <a:tc>
                  <a:txBody>
                    <a:bodyPr/>
                    <a:lstStyle/>
                    <a:p>
                      <a:pPr algn="ctr"/>
                      <a:r>
                        <a:rPr lang="en-GB" sz="2800" b="1" dirty="0">
                          <a:latin typeface="Century Gothic" panose="020B0502020202020204" pitchFamily="34" charset="0"/>
                        </a:rPr>
                        <a:t>There are</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800" b="1" dirty="0">
                          <a:solidFill>
                            <a:srgbClr val="FF0000"/>
                          </a:solidFill>
                          <a:latin typeface="Century Gothic" panose="020B0502020202020204" pitchFamily="34" charset="0"/>
                        </a:rPr>
                        <a:t>31</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days in January.</a:t>
                      </a:r>
                    </a:p>
                  </a:txBody>
                  <a:tcPr marL="84888"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6394043"/>
                  </a:ext>
                </a:extLst>
              </a:tr>
              <a:tr h="143743">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400" b="1" dirty="0">
                        <a:solidFill>
                          <a:srgbClr val="FF0000"/>
                        </a:solidFill>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400" b="1" dirty="0">
                        <a:latin typeface="Century Gothic" panose="020B0502020202020204" pitchFamily="34" charset="0"/>
                      </a:endParaRPr>
                    </a:p>
                  </a:txBody>
                  <a:tcPr marL="84888"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9449767"/>
                  </a:ext>
                </a:extLst>
              </a:tr>
              <a:tr h="848861">
                <a:tc>
                  <a:txBody>
                    <a:bodyPr/>
                    <a:lstStyle/>
                    <a:p>
                      <a:pPr algn="ctr"/>
                      <a:r>
                        <a:rPr lang="en-GB" sz="2800" b="1" dirty="0">
                          <a:latin typeface="Century Gothic" panose="020B0502020202020204" pitchFamily="34" charset="0"/>
                        </a:rPr>
                        <a:t>There are</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800" b="1" dirty="0">
                          <a:solidFill>
                            <a:srgbClr val="FF0000"/>
                          </a:solidFill>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months in half a year.</a:t>
                      </a:r>
                    </a:p>
                  </a:txBody>
                  <a:tcPr marL="84888"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26576258"/>
                  </a:ext>
                </a:extLst>
              </a:tr>
              <a:tr h="143743">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400" b="1" dirty="0">
                        <a:solidFill>
                          <a:srgbClr val="FF0000"/>
                        </a:solidFill>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400" b="1" dirty="0">
                        <a:latin typeface="Century Gothic" panose="020B0502020202020204" pitchFamily="34" charset="0"/>
                      </a:endParaRPr>
                    </a:p>
                  </a:txBody>
                  <a:tcPr marL="84888"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69999820"/>
                  </a:ext>
                </a:extLst>
              </a:tr>
              <a:tr h="848861">
                <a:tc>
                  <a:txBody>
                    <a:bodyPr/>
                    <a:lstStyle/>
                    <a:p>
                      <a:pPr algn="ctr"/>
                      <a:r>
                        <a:rPr lang="en-GB" sz="2800" b="1" dirty="0">
                          <a:latin typeface="Century Gothic" panose="020B0502020202020204" pitchFamily="34" charset="0"/>
                        </a:rPr>
                        <a:t>There are </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800" b="1" dirty="0">
                          <a:solidFill>
                            <a:srgbClr val="FF0000"/>
                          </a:solidFill>
                          <a:latin typeface="Century Gothic" panose="020B0502020202020204" pitchFamily="34" charset="0"/>
                        </a:rPr>
                        <a:t>38</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days in 5 weeks 3 days.</a:t>
                      </a:r>
                    </a:p>
                  </a:txBody>
                  <a:tcPr marL="84888"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25872215"/>
                  </a:ext>
                </a:extLst>
              </a:tr>
              <a:tr h="143743">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4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400" b="1" dirty="0">
                        <a:latin typeface="Century Gothic" panose="020B0502020202020204" pitchFamily="34" charset="0"/>
                      </a:endParaRPr>
                    </a:p>
                  </a:txBody>
                  <a:tcPr marL="84888"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72381645"/>
                  </a:ext>
                </a:extLst>
              </a:tr>
            </a:tbl>
          </a:graphicData>
        </a:graphic>
      </p:graphicFrame>
    </p:spTree>
    <p:extLst>
      <p:ext uri="{BB962C8B-B14F-4D97-AF65-F5344CB8AC3E}">
        <p14:creationId xmlns:p14="http://schemas.microsoft.com/office/powerpoint/2010/main" val="2236762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US"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true statement.</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400" b="1" dirty="0">
              <a:solidFill>
                <a:schemeClr val="tx1"/>
              </a:solidFill>
              <a:latin typeface="Century Gothic" panose="020B0502020202020204" pitchFamily="34" charset="0"/>
            </a:endParaRPr>
          </a:p>
          <a:p>
            <a:pPr lvl="0" algn="ctr" defTabSz="685800">
              <a:lnSpc>
                <a:spcPct val="200000"/>
              </a:lnSpc>
              <a:defRPr/>
            </a:pPr>
            <a:r>
              <a:rPr lang="en-GB" sz="2400" b="1" dirty="0">
                <a:solidFill>
                  <a:schemeClr val="tx1"/>
                </a:solidFill>
                <a:latin typeface="Century Gothic" panose="020B0502020202020204" pitchFamily="34" charset="0"/>
              </a:rPr>
              <a:t>There are 17 days in 3 weeks.</a:t>
            </a:r>
          </a:p>
          <a:p>
            <a:pPr lvl="0" algn="ctr" defTabSz="685800">
              <a:lnSpc>
                <a:spcPct val="200000"/>
              </a:lnSpc>
              <a:defRPr/>
            </a:pPr>
            <a:r>
              <a:rPr lang="en-GB" sz="2400" b="1" dirty="0">
                <a:solidFill>
                  <a:schemeClr val="tx1"/>
                </a:solidFill>
                <a:latin typeface="Century Gothic" panose="020B0502020202020204" pitchFamily="34" charset="0"/>
              </a:rPr>
              <a:t>There are 24 months in 2 years.</a:t>
            </a:r>
          </a:p>
          <a:p>
            <a:pPr lvl="0" algn="ctr" defTabSz="685800">
              <a:lnSpc>
                <a:spcPct val="200000"/>
              </a:lnSpc>
              <a:defRPr/>
            </a:pPr>
            <a:r>
              <a:rPr lang="en-GB" sz="2400" b="1" dirty="0">
                <a:solidFill>
                  <a:schemeClr val="tx1"/>
                </a:solidFill>
                <a:latin typeface="Century Gothic" panose="020B0502020202020204" pitchFamily="34" charset="0"/>
              </a:rPr>
              <a:t>There are 50 weeks in 1 year.</a:t>
            </a:r>
          </a:p>
        </p:txBody>
      </p:sp>
      <p:grpSp>
        <p:nvGrpSpPr>
          <p:cNvPr id="7" name="Group 6">
            <a:extLst>
              <a:ext uri="{FF2B5EF4-FFF2-40B4-BE49-F238E27FC236}">
                <a16:creationId xmlns:a16="http://schemas.microsoft.com/office/drawing/2014/main" id="{E2E77491-5731-4D8A-8EE2-2220C69F7E5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1D5F44AE-BC7F-4056-B8BB-14B8F5DB3DF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F9148890-46F8-4C4A-8493-6654098475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471640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US"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true statement.</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400" b="1" dirty="0">
              <a:solidFill>
                <a:schemeClr val="tx1"/>
              </a:solidFill>
              <a:latin typeface="Century Gothic" panose="020B0502020202020204" pitchFamily="34" charset="0"/>
            </a:endParaRPr>
          </a:p>
          <a:p>
            <a:pPr lvl="0" algn="ctr" defTabSz="685800">
              <a:lnSpc>
                <a:spcPct val="200000"/>
              </a:lnSpc>
              <a:defRPr/>
            </a:pPr>
            <a:r>
              <a:rPr lang="en-GB" sz="2400" b="1" dirty="0">
                <a:solidFill>
                  <a:schemeClr val="bg1">
                    <a:lumMod val="50000"/>
                  </a:schemeClr>
                </a:solidFill>
                <a:latin typeface="Century Gothic" panose="020B0502020202020204" pitchFamily="34" charset="0"/>
              </a:rPr>
              <a:t>There are 17 days in 3 weeks.</a:t>
            </a:r>
          </a:p>
          <a:p>
            <a:pPr lvl="0" algn="ctr" defTabSz="685800">
              <a:lnSpc>
                <a:spcPct val="200000"/>
              </a:lnSpc>
              <a:defRPr/>
            </a:pPr>
            <a:r>
              <a:rPr lang="en-GB" sz="2400" b="1" dirty="0">
                <a:solidFill>
                  <a:srgbClr val="FF0000"/>
                </a:solidFill>
                <a:latin typeface="Century Gothic" panose="020B0502020202020204" pitchFamily="34" charset="0"/>
              </a:rPr>
              <a:t>There are 24 months in 2 years.</a:t>
            </a:r>
          </a:p>
          <a:p>
            <a:pPr lvl="0" algn="ctr" defTabSz="685800">
              <a:lnSpc>
                <a:spcPct val="200000"/>
              </a:lnSpc>
              <a:defRPr/>
            </a:pPr>
            <a:r>
              <a:rPr lang="en-GB" sz="2400" b="1" dirty="0">
                <a:solidFill>
                  <a:schemeClr val="bg1">
                    <a:lumMod val="50000"/>
                  </a:schemeClr>
                </a:solidFill>
                <a:latin typeface="Century Gothic" panose="020B0502020202020204" pitchFamily="34" charset="0"/>
              </a:rPr>
              <a:t>There are 50 weeks in 1 year.</a:t>
            </a:r>
          </a:p>
        </p:txBody>
      </p:sp>
      <p:sp>
        <p:nvSpPr>
          <p:cNvPr id="2" name="Oval 1">
            <a:extLst>
              <a:ext uri="{FF2B5EF4-FFF2-40B4-BE49-F238E27FC236}">
                <a16:creationId xmlns:a16="http://schemas.microsoft.com/office/drawing/2014/main" id="{499E9A54-5218-4283-838E-6459E23EE15B}"/>
              </a:ext>
            </a:extLst>
          </p:cNvPr>
          <p:cNvSpPr/>
          <p:nvPr/>
        </p:nvSpPr>
        <p:spPr>
          <a:xfrm>
            <a:off x="1887794" y="2515989"/>
            <a:ext cx="5368413" cy="97339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E8CC8683-1C0F-4B22-8CB8-0E3DC858431B}"/>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A7EC726B-1985-48EE-9F30-EC71C8A3ECE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9F92A672-51AC-4861-983F-2935F1A033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15924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US"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Match the durations.</a:t>
            </a:r>
          </a:p>
        </p:txBody>
      </p:sp>
      <p:grpSp>
        <p:nvGrpSpPr>
          <p:cNvPr id="3" name="Group 2">
            <a:extLst>
              <a:ext uri="{FF2B5EF4-FFF2-40B4-BE49-F238E27FC236}">
                <a16:creationId xmlns:a16="http://schemas.microsoft.com/office/drawing/2014/main" id="{56C979C9-BD4F-435B-989C-34B519A84EA1}"/>
              </a:ext>
            </a:extLst>
          </p:cNvPr>
          <p:cNvGrpSpPr/>
          <p:nvPr/>
        </p:nvGrpSpPr>
        <p:grpSpPr>
          <a:xfrm>
            <a:off x="1559313" y="1756498"/>
            <a:ext cx="2234764" cy="3345004"/>
            <a:chOff x="1392732" y="1756498"/>
            <a:chExt cx="2234764" cy="3345004"/>
          </a:xfrm>
        </p:grpSpPr>
        <p:sp>
          <p:nvSpPr>
            <p:cNvPr id="9" name="Rectangle: Rounded Corners 8">
              <a:extLst>
                <a:ext uri="{FF2B5EF4-FFF2-40B4-BE49-F238E27FC236}">
                  <a16:creationId xmlns:a16="http://schemas.microsoft.com/office/drawing/2014/main" id="{E9B3B9ED-7CB7-4835-9A96-1F1F2FA66661}"/>
                </a:ext>
              </a:extLst>
            </p:cNvPr>
            <p:cNvSpPr/>
            <p:nvPr/>
          </p:nvSpPr>
          <p:spPr>
            <a:xfrm>
              <a:off x="1392732" y="1756498"/>
              <a:ext cx="2234762" cy="852634"/>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28 days</a:t>
              </a:r>
            </a:p>
          </p:txBody>
        </p:sp>
        <p:sp>
          <p:nvSpPr>
            <p:cNvPr id="10" name="Rectangle: Rounded Corners 9">
              <a:extLst>
                <a:ext uri="{FF2B5EF4-FFF2-40B4-BE49-F238E27FC236}">
                  <a16:creationId xmlns:a16="http://schemas.microsoft.com/office/drawing/2014/main" id="{946C8BD3-1933-4FA0-90B4-42D74DDB6089}"/>
                </a:ext>
              </a:extLst>
            </p:cNvPr>
            <p:cNvSpPr/>
            <p:nvPr/>
          </p:nvSpPr>
          <p:spPr>
            <a:xfrm>
              <a:off x="1392732" y="3002682"/>
              <a:ext cx="2234764" cy="852634"/>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 weeks</a:t>
              </a:r>
            </a:p>
          </p:txBody>
        </p:sp>
        <p:sp>
          <p:nvSpPr>
            <p:cNvPr id="11" name="Rectangle: Rounded Corners 10">
              <a:extLst>
                <a:ext uri="{FF2B5EF4-FFF2-40B4-BE49-F238E27FC236}">
                  <a16:creationId xmlns:a16="http://schemas.microsoft.com/office/drawing/2014/main" id="{1EA9C98F-CFEA-4E5A-AFE6-D2B11A1A32B1}"/>
                </a:ext>
              </a:extLst>
            </p:cNvPr>
            <p:cNvSpPr/>
            <p:nvPr/>
          </p:nvSpPr>
          <p:spPr>
            <a:xfrm>
              <a:off x="1392732" y="4248868"/>
              <a:ext cx="2234764" cy="852634"/>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18 months</a:t>
              </a:r>
            </a:p>
          </p:txBody>
        </p:sp>
      </p:grpSp>
      <p:grpSp>
        <p:nvGrpSpPr>
          <p:cNvPr id="2" name="Group 1">
            <a:extLst>
              <a:ext uri="{FF2B5EF4-FFF2-40B4-BE49-F238E27FC236}">
                <a16:creationId xmlns:a16="http://schemas.microsoft.com/office/drawing/2014/main" id="{F488B97B-43C5-4EE0-8B5B-05331694D4C6}"/>
              </a:ext>
            </a:extLst>
          </p:cNvPr>
          <p:cNvGrpSpPr/>
          <p:nvPr/>
        </p:nvGrpSpPr>
        <p:grpSpPr>
          <a:xfrm>
            <a:off x="5353390" y="1756498"/>
            <a:ext cx="2231298" cy="3345004"/>
            <a:chOff x="5132445" y="1756498"/>
            <a:chExt cx="2231298" cy="3345004"/>
          </a:xfrm>
        </p:grpSpPr>
        <p:sp>
          <p:nvSpPr>
            <p:cNvPr id="13" name="Rectangle: Rounded Corners 12">
              <a:extLst>
                <a:ext uri="{FF2B5EF4-FFF2-40B4-BE49-F238E27FC236}">
                  <a16:creationId xmlns:a16="http://schemas.microsoft.com/office/drawing/2014/main" id="{C1A1660A-4A4A-4128-A9ED-C866FF1E1BBF}"/>
                </a:ext>
              </a:extLst>
            </p:cNvPr>
            <p:cNvSpPr/>
            <p:nvPr/>
          </p:nvSpPr>
          <p:spPr>
            <a:xfrm>
              <a:off x="5132445" y="2992665"/>
              <a:ext cx="2231298" cy="8726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 and a half years</a:t>
              </a:r>
            </a:p>
          </p:txBody>
        </p:sp>
        <p:sp>
          <p:nvSpPr>
            <p:cNvPr id="14" name="Rectangle: Rounded Corners 13">
              <a:extLst>
                <a:ext uri="{FF2B5EF4-FFF2-40B4-BE49-F238E27FC236}">
                  <a16:creationId xmlns:a16="http://schemas.microsoft.com/office/drawing/2014/main" id="{9DF15735-19BF-4BFA-9FC9-F3DF411F8C79}"/>
                </a:ext>
              </a:extLst>
            </p:cNvPr>
            <p:cNvSpPr/>
            <p:nvPr/>
          </p:nvSpPr>
          <p:spPr>
            <a:xfrm>
              <a:off x="5132445" y="4228832"/>
              <a:ext cx="2231298" cy="8726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4 weeks</a:t>
              </a:r>
            </a:p>
          </p:txBody>
        </p:sp>
        <p:sp>
          <p:nvSpPr>
            <p:cNvPr id="15" name="Rectangle: Rounded Corners 14">
              <a:extLst>
                <a:ext uri="{FF2B5EF4-FFF2-40B4-BE49-F238E27FC236}">
                  <a16:creationId xmlns:a16="http://schemas.microsoft.com/office/drawing/2014/main" id="{88514DD7-CF17-440E-BC6E-82125D2119B7}"/>
                </a:ext>
              </a:extLst>
            </p:cNvPr>
            <p:cNvSpPr/>
            <p:nvPr/>
          </p:nvSpPr>
          <p:spPr>
            <a:xfrm>
              <a:off x="5132445" y="1756498"/>
              <a:ext cx="2231298" cy="8726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14 days</a:t>
              </a:r>
            </a:p>
          </p:txBody>
        </p:sp>
      </p:grpSp>
      <p:grpSp>
        <p:nvGrpSpPr>
          <p:cNvPr id="20" name="Group 19">
            <a:extLst>
              <a:ext uri="{FF2B5EF4-FFF2-40B4-BE49-F238E27FC236}">
                <a16:creationId xmlns:a16="http://schemas.microsoft.com/office/drawing/2014/main" id="{D4C85298-3A31-4E0B-8AC7-427A423FBC61}"/>
              </a:ext>
            </a:extLst>
          </p:cNvPr>
          <p:cNvGrpSpPr/>
          <p:nvPr/>
        </p:nvGrpSpPr>
        <p:grpSpPr>
          <a:xfrm>
            <a:off x="59531" y="6454317"/>
            <a:ext cx="1238534" cy="403683"/>
            <a:chOff x="68077" y="6454317"/>
            <a:chExt cx="1238534" cy="403683"/>
          </a:xfrm>
        </p:grpSpPr>
        <p:sp>
          <p:nvSpPr>
            <p:cNvPr id="21" name="TextBox 8">
              <a:extLst>
                <a:ext uri="{FF2B5EF4-FFF2-40B4-BE49-F238E27FC236}">
                  <a16:creationId xmlns:a16="http://schemas.microsoft.com/office/drawing/2014/main" id="{9A1C1FA1-2354-4BA5-A53A-91C560E262F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E1882AC4-2CB7-4092-AC1D-71BBFAD99B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77124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US"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Match the durations.</a:t>
            </a:r>
          </a:p>
        </p:txBody>
      </p:sp>
      <p:cxnSp>
        <p:nvCxnSpPr>
          <p:cNvPr id="5" name="Straight Connector 4">
            <a:extLst>
              <a:ext uri="{FF2B5EF4-FFF2-40B4-BE49-F238E27FC236}">
                <a16:creationId xmlns:a16="http://schemas.microsoft.com/office/drawing/2014/main" id="{F2F353D2-8FA5-4A0C-AC6E-ACF45CA06764}"/>
              </a:ext>
            </a:extLst>
          </p:cNvPr>
          <p:cNvCxnSpPr>
            <a:cxnSpLocks/>
            <a:stCxn id="9" idx="3"/>
            <a:endCxn id="14" idx="1"/>
          </p:cNvCxnSpPr>
          <p:nvPr/>
        </p:nvCxnSpPr>
        <p:spPr>
          <a:xfrm>
            <a:off x="3794075" y="2182815"/>
            <a:ext cx="1559315" cy="24823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4A39376-FB8E-455A-9F28-2F482DB7889E}"/>
              </a:ext>
            </a:extLst>
          </p:cNvPr>
          <p:cNvCxnSpPr>
            <a:cxnSpLocks/>
            <a:stCxn id="10" idx="3"/>
            <a:endCxn id="15" idx="1"/>
          </p:cNvCxnSpPr>
          <p:nvPr/>
        </p:nvCxnSpPr>
        <p:spPr>
          <a:xfrm flipV="1">
            <a:off x="3794077" y="2192833"/>
            <a:ext cx="1559313" cy="123616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5345361-9419-40F0-897B-2708AC8DF4FC}"/>
              </a:ext>
            </a:extLst>
          </p:cNvPr>
          <p:cNvCxnSpPr>
            <a:cxnSpLocks/>
            <a:stCxn id="11" idx="3"/>
          </p:cNvCxnSpPr>
          <p:nvPr/>
        </p:nvCxnSpPr>
        <p:spPr>
          <a:xfrm flipV="1">
            <a:off x="3794077" y="3428999"/>
            <a:ext cx="1555848" cy="12461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2" name="Group 21">
            <a:extLst>
              <a:ext uri="{FF2B5EF4-FFF2-40B4-BE49-F238E27FC236}">
                <a16:creationId xmlns:a16="http://schemas.microsoft.com/office/drawing/2014/main" id="{B692FBCF-3E1B-47EA-B474-58FA7CB4D6EC}"/>
              </a:ext>
            </a:extLst>
          </p:cNvPr>
          <p:cNvGrpSpPr/>
          <p:nvPr/>
        </p:nvGrpSpPr>
        <p:grpSpPr>
          <a:xfrm>
            <a:off x="59531" y="6454317"/>
            <a:ext cx="1238534" cy="403683"/>
            <a:chOff x="68077" y="6454317"/>
            <a:chExt cx="1238534" cy="403683"/>
          </a:xfrm>
        </p:grpSpPr>
        <p:sp>
          <p:nvSpPr>
            <p:cNvPr id="23" name="TextBox 8">
              <a:extLst>
                <a:ext uri="{FF2B5EF4-FFF2-40B4-BE49-F238E27FC236}">
                  <a16:creationId xmlns:a16="http://schemas.microsoft.com/office/drawing/2014/main" id="{011F7FA0-DDC7-4855-9ABA-2B831D37433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4" name="Picture 23" descr="A close up of a sign&#10;&#10;Description generated with high confidence">
              <a:extLst>
                <a:ext uri="{FF2B5EF4-FFF2-40B4-BE49-F238E27FC236}">
                  <a16:creationId xmlns:a16="http://schemas.microsoft.com/office/drawing/2014/main" id="{71B3ABF9-EC81-4B06-872F-6132B9AD8C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F488B97B-43C5-4EE0-8B5B-05331694D4C6}"/>
              </a:ext>
            </a:extLst>
          </p:cNvPr>
          <p:cNvGrpSpPr/>
          <p:nvPr/>
        </p:nvGrpSpPr>
        <p:grpSpPr>
          <a:xfrm>
            <a:off x="5353390" y="1756498"/>
            <a:ext cx="2231298" cy="3345004"/>
            <a:chOff x="5132445" y="1756498"/>
            <a:chExt cx="2231298" cy="3345004"/>
          </a:xfrm>
        </p:grpSpPr>
        <p:sp>
          <p:nvSpPr>
            <p:cNvPr id="13" name="Rectangle: Rounded Corners 12">
              <a:extLst>
                <a:ext uri="{FF2B5EF4-FFF2-40B4-BE49-F238E27FC236}">
                  <a16:creationId xmlns:a16="http://schemas.microsoft.com/office/drawing/2014/main" id="{C1A1660A-4A4A-4128-A9ED-C866FF1E1BBF}"/>
                </a:ext>
              </a:extLst>
            </p:cNvPr>
            <p:cNvSpPr/>
            <p:nvPr/>
          </p:nvSpPr>
          <p:spPr>
            <a:xfrm>
              <a:off x="5132445" y="2992665"/>
              <a:ext cx="2231298" cy="8726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 and a half years</a:t>
              </a:r>
            </a:p>
          </p:txBody>
        </p:sp>
        <p:sp>
          <p:nvSpPr>
            <p:cNvPr id="14" name="Rectangle: Rounded Corners 13">
              <a:extLst>
                <a:ext uri="{FF2B5EF4-FFF2-40B4-BE49-F238E27FC236}">
                  <a16:creationId xmlns:a16="http://schemas.microsoft.com/office/drawing/2014/main" id="{9DF15735-19BF-4BFA-9FC9-F3DF411F8C79}"/>
                </a:ext>
              </a:extLst>
            </p:cNvPr>
            <p:cNvSpPr/>
            <p:nvPr/>
          </p:nvSpPr>
          <p:spPr>
            <a:xfrm>
              <a:off x="5132445" y="4228832"/>
              <a:ext cx="2231298" cy="8726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4 weeks</a:t>
              </a:r>
            </a:p>
          </p:txBody>
        </p:sp>
        <p:sp>
          <p:nvSpPr>
            <p:cNvPr id="15" name="Rectangle: Rounded Corners 14">
              <a:extLst>
                <a:ext uri="{FF2B5EF4-FFF2-40B4-BE49-F238E27FC236}">
                  <a16:creationId xmlns:a16="http://schemas.microsoft.com/office/drawing/2014/main" id="{88514DD7-CF17-440E-BC6E-82125D2119B7}"/>
                </a:ext>
              </a:extLst>
            </p:cNvPr>
            <p:cNvSpPr/>
            <p:nvPr/>
          </p:nvSpPr>
          <p:spPr>
            <a:xfrm>
              <a:off x="5132445" y="1756498"/>
              <a:ext cx="2231298" cy="87267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14 days</a:t>
              </a:r>
            </a:p>
          </p:txBody>
        </p:sp>
      </p:grpSp>
      <p:grpSp>
        <p:nvGrpSpPr>
          <p:cNvPr id="3" name="Group 2">
            <a:extLst>
              <a:ext uri="{FF2B5EF4-FFF2-40B4-BE49-F238E27FC236}">
                <a16:creationId xmlns:a16="http://schemas.microsoft.com/office/drawing/2014/main" id="{56C979C9-BD4F-435B-989C-34B519A84EA1}"/>
              </a:ext>
            </a:extLst>
          </p:cNvPr>
          <p:cNvGrpSpPr/>
          <p:nvPr/>
        </p:nvGrpSpPr>
        <p:grpSpPr>
          <a:xfrm>
            <a:off x="1559313" y="1756498"/>
            <a:ext cx="2234764" cy="3345004"/>
            <a:chOff x="1392732" y="1756498"/>
            <a:chExt cx="2234764" cy="3345004"/>
          </a:xfrm>
        </p:grpSpPr>
        <p:sp>
          <p:nvSpPr>
            <p:cNvPr id="9" name="Rectangle: Rounded Corners 8">
              <a:extLst>
                <a:ext uri="{FF2B5EF4-FFF2-40B4-BE49-F238E27FC236}">
                  <a16:creationId xmlns:a16="http://schemas.microsoft.com/office/drawing/2014/main" id="{E9B3B9ED-7CB7-4835-9A96-1F1F2FA66661}"/>
                </a:ext>
              </a:extLst>
            </p:cNvPr>
            <p:cNvSpPr/>
            <p:nvPr/>
          </p:nvSpPr>
          <p:spPr>
            <a:xfrm>
              <a:off x="1392732" y="1756498"/>
              <a:ext cx="2234762" cy="852634"/>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28 days</a:t>
              </a:r>
            </a:p>
          </p:txBody>
        </p:sp>
        <p:sp>
          <p:nvSpPr>
            <p:cNvPr id="10" name="Rectangle: Rounded Corners 9">
              <a:extLst>
                <a:ext uri="{FF2B5EF4-FFF2-40B4-BE49-F238E27FC236}">
                  <a16:creationId xmlns:a16="http://schemas.microsoft.com/office/drawing/2014/main" id="{946C8BD3-1933-4FA0-90B4-42D74DDB6089}"/>
                </a:ext>
              </a:extLst>
            </p:cNvPr>
            <p:cNvSpPr/>
            <p:nvPr/>
          </p:nvSpPr>
          <p:spPr>
            <a:xfrm>
              <a:off x="1392732" y="3002682"/>
              <a:ext cx="2234764" cy="852634"/>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 weeks</a:t>
              </a:r>
            </a:p>
          </p:txBody>
        </p:sp>
        <p:sp>
          <p:nvSpPr>
            <p:cNvPr id="11" name="Rectangle: Rounded Corners 10">
              <a:extLst>
                <a:ext uri="{FF2B5EF4-FFF2-40B4-BE49-F238E27FC236}">
                  <a16:creationId xmlns:a16="http://schemas.microsoft.com/office/drawing/2014/main" id="{1EA9C98F-CFEA-4E5A-AFE6-D2B11A1A32B1}"/>
                </a:ext>
              </a:extLst>
            </p:cNvPr>
            <p:cNvSpPr/>
            <p:nvPr/>
          </p:nvSpPr>
          <p:spPr>
            <a:xfrm>
              <a:off x="1392732" y="4248868"/>
              <a:ext cx="2234764" cy="852634"/>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18 months</a:t>
              </a:r>
            </a:p>
          </p:txBody>
        </p:sp>
      </p:grpSp>
    </p:spTree>
    <p:extLst>
      <p:ext uri="{BB962C8B-B14F-4D97-AF65-F5344CB8AC3E}">
        <p14:creationId xmlns:p14="http://schemas.microsoft.com/office/powerpoint/2010/main" val="617127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US"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longest duration.</a:t>
            </a:r>
          </a:p>
          <a:p>
            <a:pPr lvl="0" algn="ctr" defTabSz="685800">
              <a:defRPr/>
            </a:pPr>
            <a:endParaRPr lang="en-US" sz="2400" b="1" dirty="0">
              <a:solidFill>
                <a:schemeClr val="tx1"/>
              </a:solidFill>
              <a:latin typeface="Century Gothic" panose="020B0502020202020204" pitchFamily="34" charset="0"/>
            </a:endParaRPr>
          </a:p>
          <a:p>
            <a:pPr lvl="0" algn="ctr" defTabSz="685800">
              <a:lnSpc>
                <a:spcPct val="200000"/>
              </a:lnSpc>
              <a:defRPr/>
            </a:pPr>
            <a:r>
              <a:rPr lang="en-GB" sz="2400" b="1" dirty="0">
                <a:solidFill>
                  <a:schemeClr val="tx1"/>
                </a:solidFill>
                <a:latin typeface="Century Gothic" panose="020B0502020202020204" pitchFamily="34" charset="0"/>
              </a:rPr>
              <a:t>1 month</a:t>
            </a:r>
          </a:p>
          <a:p>
            <a:pPr lvl="0" algn="ctr" defTabSz="685800">
              <a:lnSpc>
                <a:spcPct val="200000"/>
              </a:lnSpc>
              <a:defRPr/>
            </a:pPr>
            <a:r>
              <a:rPr lang="en-GB" sz="2400" b="1" dirty="0">
                <a:solidFill>
                  <a:schemeClr val="tx1"/>
                </a:solidFill>
                <a:latin typeface="Century Gothic" panose="020B0502020202020204" pitchFamily="34" charset="0"/>
              </a:rPr>
              <a:t>3 days</a:t>
            </a:r>
          </a:p>
          <a:p>
            <a:pPr algn="ctr">
              <a:lnSpc>
                <a:spcPct val="200000"/>
              </a:lnSpc>
            </a:pPr>
            <a:r>
              <a:rPr lang="en-GB" sz="2400" b="1" dirty="0">
                <a:solidFill>
                  <a:schemeClr val="tx1"/>
                </a:solidFill>
                <a:latin typeface="Century Gothic" panose="020B0502020202020204" pitchFamily="34" charset="0"/>
              </a:rPr>
              <a:t>2 weeks</a:t>
            </a:r>
          </a:p>
          <a:p>
            <a:pPr lvl="0" algn="ctr" defTabSz="685800">
              <a:defRPr/>
            </a:pPr>
            <a:endParaRPr lang="en-GB" sz="2400" b="1" dirty="0">
              <a:solidFill>
                <a:schemeClr val="tx1"/>
              </a:solidFill>
              <a:latin typeface="Century Gothic" panose="020B0502020202020204" pitchFamily="34" charset="0"/>
            </a:endParaRPr>
          </a:p>
        </p:txBody>
      </p:sp>
      <p:grpSp>
        <p:nvGrpSpPr>
          <p:cNvPr id="7" name="Group 6">
            <a:extLst>
              <a:ext uri="{FF2B5EF4-FFF2-40B4-BE49-F238E27FC236}">
                <a16:creationId xmlns:a16="http://schemas.microsoft.com/office/drawing/2014/main" id="{EFFF94B2-53D2-47B4-9D77-6F3BD916654B}"/>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281B6E-2CC8-45D4-9D6B-321B9960A26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F364C833-2492-48FD-B84A-8037AA1E99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15683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US"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longest duration.</a:t>
            </a:r>
          </a:p>
          <a:p>
            <a:pPr lvl="0" algn="ctr" defTabSz="685800">
              <a:defRPr/>
            </a:pPr>
            <a:endParaRPr lang="en-US" sz="2400" b="1" dirty="0">
              <a:solidFill>
                <a:schemeClr val="tx1"/>
              </a:solidFill>
              <a:latin typeface="Century Gothic" panose="020B0502020202020204" pitchFamily="34" charset="0"/>
            </a:endParaRPr>
          </a:p>
          <a:p>
            <a:pPr lvl="0" algn="ctr" defTabSz="685800">
              <a:lnSpc>
                <a:spcPct val="200000"/>
              </a:lnSpc>
              <a:defRPr/>
            </a:pPr>
            <a:r>
              <a:rPr lang="en-GB" sz="2400" b="1" dirty="0">
                <a:solidFill>
                  <a:srgbClr val="FF0000"/>
                </a:solidFill>
                <a:latin typeface="Century Gothic" panose="020B0502020202020204" pitchFamily="34" charset="0"/>
              </a:rPr>
              <a:t>1 month</a:t>
            </a:r>
          </a:p>
          <a:p>
            <a:pPr lvl="0" algn="ctr" defTabSz="685800">
              <a:lnSpc>
                <a:spcPct val="200000"/>
              </a:lnSpc>
              <a:defRPr/>
            </a:pPr>
            <a:r>
              <a:rPr lang="en-GB" sz="2400" b="1" dirty="0">
                <a:solidFill>
                  <a:schemeClr val="bg1">
                    <a:lumMod val="50000"/>
                  </a:schemeClr>
                </a:solidFill>
                <a:latin typeface="Century Gothic" panose="020B0502020202020204" pitchFamily="34" charset="0"/>
              </a:rPr>
              <a:t>3 days</a:t>
            </a:r>
          </a:p>
          <a:p>
            <a:pPr algn="ctr">
              <a:lnSpc>
                <a:spcPct val="200000"/>
              </a:lnSpc>
            </a:pPr>
            <a:r>
              <a:rPr lang="en-GB" sz="2400" b="1" dirty="0">
                <a:solidFill>
                  <a:schemeClr val="bg1">
                    <a:lumMod val="50000"/>
                  </a:schemeClr>
                </a:solidFill>
                <a:latin typeface="Century Gothic" panose="020B0502020202020204" pitchFamily="34" charset="0"/>
              </a:rPr>
              <a:t>2 weeks</a:t>
            </a:r>
          </a:p>
          <a:p>
            <a:pPr lvl="0" algn="ctr" defTabSz="685800">
              <a:defRPr/>
            </a:pPr>
            <a:endParaRPr lang="en-GB" sz="24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0B925F25-48C2-414C-BA90-F93817CE9D38}"/>
              </a:ext>
            </a:extLst>
          </p:cNvPr>
          <p:cNvSpPr/>
          <p:nvPr/>
        </p:nvSpPr>
        <p:spPr>
          <a:xfrm>
            <a:off x="3554361" y="1612511"/>
            <a:ext cx="2035278" cy="71775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E9FD73D2-DF3A-4189-B3F7-D337AF21B517}"/>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25EA0D28-E007-4A16-BE4C-C96E6CB0EFA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FDAA2CAE-D6F4-4FA5-B435-D24DEE4A88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45415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Amit is 8 years and 11 months old.</a:t>
            </a:r>
          </a:p>
          <a:p>
            <a:pPr algn="ctr"/>
            <a:r>
              <a:rPr lang="en-GB" sz="2000" b="1" dirty="0">
                <a:solidFill>
                  <a:schemeClr val="tx1"/>
                </a:solidFill>
                <a:latin typeface="Century Gothic" panose="020B0502020202020204" pitchFamily="34" charset="0"/>
              </a:rPr>
              <a:t>Jerry is 5 months older than Amit.</a:t>
            </a:r>
          </a:p>
          <a:p>
            <a:pPr algn="ctr"/>
            <a:r>
              <a:rPr lang="en-GB" sz="2000" b="1" dirty="0">
                <a:solidFill>
                  <a:schemeClr val="tx1"/>
                </a:solidFill>
                <a:latin typeface="Century Gothic" panose="020B0502020202020204" pitchFamily="34" charset="0"/>
              </a:rPr>
              <a:t>Alex is 6 months younger than Jerry.</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old is Alex?</a:t>
            </a:r>
          </a:p>
          <a:p>
            <a:pPr lvl="0" algn="ctr" defTabSz="685800">
              <a:defRPr/>
            </a:pPr>
            <a:endParaRPr lang="en-GB" sz="24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E9FD73D2-DF3A-4189-B3F7-D337AF21B517}"/>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25EA0D28-E007-4A16-BE4C-C96E6CB0EFA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FDAA2CAE-D6F4-4FA5-B435-D24DEE4A88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2" name="Table 11">
            <a:extLst>
              <a:ext uri="{FF2B5EF4-FFF2-40B4-BE49-F238E27FC236}">
                <a16:creationId xmlns:a16="http://schemas.microsoft.com/office/drawing/2014/main" id="{48681135-6951-4F4E-AE2B-0E9999E79DF3}"/>
              </a:ext>
            </a:extLst>
          </p:cNvPr>
          <p:cNvGraphicFramePr>
            <a:graphicFrameLocks noGrp="1"/>
          </p:cNvGraphicFramePr>
          <p:nvPr>
            <p:extLst>
              <p:ext uri="{D42A27DB-BD31-4B8C-83A1-F6EECF244321}">
                <p14:modId xmlns:p14="http://schemas.microsoft.com/office/powerpoint/2010/main" val="1927869214"/>
              </p:ext>
            </p:extLst>
          </p:nvPr>
        </p:nvGraphicFramePr>
        <p:xfrm>
          <a:off x="1099386" y="3813804"/>
          <a:ext cx="6945228" cy="770400"/>
        </p:xfrm>
        <a:graphic>
          <a:graphicData uri="http://schemas.openxmlformats.org/drawingml/2006/table">
            <a:tbl>
              <a:tblPr firstRow="1" bandRow="1">
                <a:tableStyleId>{5940675A-B579-460E-94D1-54222C63F5DA}</a:tableStyleId>
              </a:tblPr>
              <a:tblGrid>
                <a:gridCol w="1543384">
                  <a:extLst>
                    <a:ext uri="{9D8B030D-6E8A-4147-A177-3AD203B41FA5}">
                      <a16:colId xmlns:a16="http://schemas.microsoft.com/office/drawing/2014/main" val="2253370863"/>
                    </a:ext>
                  </a:extLst>
                </a:gridCol>
                <a:gridCol w="771692">
                  <a:extLst>
                    <a:ext uri="{9D8B030D-6E8A-4147-A177-3AD203B41FA5}">
                      <a16:colId xmlns:a16="http://schemas.microsoft.com/office/drawing/2014/main" val="1692911226"/>
                    </a:ext>
                  </a:extLst>
                </a:gridCol>
                <a:gridCol w="1852060">
                  <a:extLst>
                    <a:ext uri="{9D8B030D-6E8A-4147-A177-3AD203B41FA5}">
                      <a16:colId xmlns:a16="http://schemas.microsoft.com/office/drawing/2014/main" val="2529710755"/>
                    </a:ext>
                  </a:extLst>
                </a:gridCol>
                <a:gridCol w="771692">
                  <a:extLst>
                    <a:ext uri="{9D8B030D-6E8A-4147-A177-3AD203B41FA5}">
                      <a16:colId xmlns:a16="http://schemas.microsoft.com/office/drawing/2014/main" val="1001269507"/>
                    </a:ext>
                  </a:extLst>
                </a:gridCol>
                <a:gridCol w="2006400">
                  <a:extLst>
                    <a:ext uri="{9D8B030D-6E8A-4147-A177-3AD203B41FA5}">
                      <a16:colId xmlns:a16="http://schemas.microsoft.com/office/drawing/2014/main" val="1606131671"/>
                    </a:ext>
                  </a:extLst>
                </a:gridCol>
              </a:tblGrid>
              <a:tr h="770400">
                <a:tc>
                  <a:txBody>
                    <a:bodyPr/>
                    <a:lstStyle/>
                    <a:p>
                      <a:pPr algn="ctr"/>
                      <a:r>
                        <a:rPr lang="en-GB" sz="2300" b="1" dirty="0">
                          <a:latin typeface="Century Gothic" panose="020B0502020202020204" pitchFamily="34" charset="0"/>
                        </a:rPr>
                        <a:t>Alex is</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300" b="1" dirty="0">
                          <a:latin typeface="Century Gothic" panose="020B0502020202020204" pitchFamily="34" charset="0"/>
                        </a:rPr>
                        <a:t>years and</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300" b="1" dirty="0">
                          <a:latin typeface="Century Gothic" panose="020B0502020202020204" pitchFamily="34" charset="0"/>
                        </a:rPr>
                        <a:t>months old.</a:t>
                      </a:r>
                    </a:p>
                  </a:txBody>
                  <a:tcPr marL="0"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7749516"/>
                  </a:ext>
                </a:extLst>
              </a:tr>
            </a:tbl>
          </a:graphicData>
        </a:graphic>
      </p:graphicFrame>
    </p:spTree>
    <p:extLst>
      <p:ext uri="{BB962C8B-B14F-4D97-AF65-F5344CB8AC3E}">
        <p14:creationId xmlns:p14="http://schemas.microsoft.com/office/powerpoint/2010/main" val="1924367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Amit is 8 years and 11 months old.</a:t>
            </a:r>
          </a:p>
          <a:p>
            <a:pPr algn="ctr"/>
            <a:r>
              <a:rPr lang="en-GB" sz="2000" b="1" dirty="0">
                <a:solidFill>
                  <a:schemeClr val="tx1"/>
                </a:solidFill>
                <a:latin typeface="Century Gothic" panose="020B0502020202020204" pitchFamily="34" charset="0"/>
              </a:rPr>
              <a:t>Jerry is 5 months older than Amit.</a:t>
            </a:r>
          </a:p>
          <a:p>
            <a:pPr algn="ctr"/>
            <a:r>
              <a:rPr lang="en-GB" sz="2000" b="1" dirty="0">
                <a:solidFill>
                  <a:schemeClr val="tx1"/>
                </a:solidFill>
                <a:latin typeface="Century Gothic" panose="020B0502020202020204" pitchFamily="34" charset="0"/>
              </a:rPr>
              <a:t>Alex is 6 months younger than Jerry.</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old is Alex?</a:t>
            </a:r>
          </a:p>
          <a:p>
            <a:pPr lvl="0" algn="ctr" defTabSz="685800">
              <a:defRPr/>
            </a:pPr>
            <a:endParaRPr lang="en-GB" sz="24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E9FD73D2-DF3A-4189-B3F7-D337AF21B517}"/>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25EA0D28-E007-4A16-BE4C-C96E6CB0EFA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FDAA2CAE-D6F4-4FA5-B435-D24DEE4A88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2" name="Table 11">
            <a:extLst>
              <a:ext uri="{FF2B5EF4-FFF2-40B4-BE49-F238E27FC236}">
                <a16:creationId xmlns:a16="http://schemas.microsoft.com/office/drawing/2014/main" id="{48681135-6951-4F4E-AE2B-0E9999E79DF3}"/>
              </a:ext>
            </a:extLst>
          </p:cNvPr>
          <p:cNvGraphicFramePr>
            <a:graphicFrameLocks noGrp="1"/>
          </p:cNvGraphicFramePr>
          <p:nvPr>
            <p:extLst>
              <p:ext uri="{D42A27DB-BD31-4B8C-83A1-F6EECF244321}">
                <p14:modId xmlns:p14="http://schemas.microsoft.com/office/powerpoint/2010/main" val="4233745985"/>
              </p:ext>
            </p:extLst>
          </p:nvPr>
        </p:nvGraphicFramePr>
        <p:xfrm>
          <a:off x="1099386" y="3813804"/>
          <a:ext cx="6945228" cy="770400"/>
        </p:xfrm>
        <a:graphic>
          <a:graphicData uri="http://schemas.openxmlformats.org/drawingml/2006/table">
            <a:tbl>
              <a:tblPr firstRow="1" bandRow="1">
                <a:tableStyleId>{5940675A-B579-460E-94D1-54222C63F5DA}</a:tableStyleId>
              </a:tblPr>
              <a:tblGrid>
                <a:gridCol w="1543384">
                  <a:extLst>
                    <a:ext uri="{9D8B030D-6E8A-4147-A177-3AD203B41FA5}">
                      <a16:colId xmlns:a16="http://schemas.microsoft.com/office/drawing/2014/main" val="2253370863"/>
                    </a:ext>
                  </a:extLst>
                </a:gridCol>
                <a:gridCol w="771692">
                  <a:extLst>
                    <a:ext uri="{9D8B030D-6E8A-4147-A177-3AD203B41FA5}">
                      <a16:colId xmlns:a16="http://schemas.microsoft.com/office/drawing/2014/main" val="1692911226"/>
                    </a:ext>
                  </a:extLst>
                </a:gridCol>
                <a:gridCol w="1852060">
                  <a:extLst>
                    <a:ext uri="{9D8B030D-6E8A-4147-A177-3AD203B41FA5}">
                      <a16:colId xmlns:a16="http://schemas.microsoft.com/office/drawing/2014/main" val="2529710755"/>
                    </a:ext>
                  </a:extLst>
                </a:gridCol>
                <a:gridCol w="771692">
                  <a:extLst>
                    <a:ext uri="{9D8B030D-6E8A-4147-A177-3AD203B41FA5}">
                      <a16:colId xmlns:a16="http://schemas.microsoft.com/office/drawing/2014/main" val="1001269507"/>
                    </a:ext>
                  </a:extLst>
                </a:gridCol>
                <a:gridCol w="2006400">
                  <a:extLst>
                    <a:ext uri="{9D8B030D-6E8A-4147-A177-3AD203B41FA5}">
                      <a16:colId xmlns:a16="http://schemas.microsoft.com/office/drawing/2014/main" val="1606131671"/>
                    </a:ext>
                  </a:extLst>
                </a:gridCol>
              </a:tblGrid>
              <a:tr h="770400">
                <a:tc>
                  <a:txBody>
                    <a:bodyPr/>
                    <a:lstStyle/>
                    <a:p>
                      <a:pPr algn="ctr"/>
                      <a:r>
                        <a:rPr lang="en-GB" sz="2300" b="1" dirty="0">
                          <a:latin typeface="Century Gothic" panose="020B0502020202020204" pitchFamily="34" charset="0"/>
                        </a:rPr>
                        <a:t>Alex is</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300" b="1" dirty="0">
                          <a:solidFill>
                            <a:srgbClr val="FF0000"/>
                          </a:solidFill>
                          <a:latin typeface="Century Gothic" panose="020B0502020202020204" pitchFamily="34" charset="0"/>
                        </a:rPr>
                        <a:t>8</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300" b="1" dirty="0">
                          <a:latin typeface="Century Gothic" panose="020B0502020202020204" pitchFamily="34" charset="0"/>
                        </a:rPr>
                        <a:t>years and</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300" b="1" dirty="0">
                          <a:solidFill>
                            <a:srgbClr val="FF0000"/>
                          </a:solidFill>
                          <a:latin typeface="Century Gothic" panose="020B0502020202020204" pitchFamily="34" charset="0"/>
                        </a:rPr>
                        <a:t>10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300" b="1" dirty="0">
                          <a:latin typeface="Century Gothic" panose="020B0502020202020204" pitchFamily="34" charset="0"/>
                        </a:rPr>
                        <a:t>months old.</a:t>
                      </a:r>
                    </a:p>
                  </a:txBody>
                  <a:tcPr marL="0" marR="0" marT="0" marB="0" anchor="ctr">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7749516"/>
                  </a:ext>
                </a:extLst>
              </a:tr>
            </a:tbl>
          </a:graphicData>
        </a:graphic>
      </p:graphicFrame>
    </p:spTree>
    <p:extLst>
      <p:ext uri="{BB962C8B-B14F-4D97-AF65-F5344CB8AC3E}">
        <p14:creationId xmlns:p14="http://schemas.microsoft.com/office/powerpoint/2010/main" val="754897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George is going camping. </a:t>
            </a:r>
          </a:p>
          <a:p>
            <a:pPr algn="ctr"/>
            <a:r>
              <a:rPr lang="en-GB" sz="2000" b="1" dirty="0">
                <a:solidFill>
                  <a:schemeClr val="tx1"/>
                </a:solidFill>
                <a:latin typeface="Century Gothic" panose="020B0502020202020204" pitchFamily="34" charset="0"/>
              </a:rPr>
              <a:t>He starts his trip on the 28</a:t>
            </a:r>
            <a:r>
              <a:rPr lang="en-GB" sz="2000" b="1" baseline="30000" dirty="0">
                <a:solidFill>
                  <a:schemeClr val="tx1"/>
                </a:solidFill>
                <a:latin typeface="Century Gothic" panose="020B0502020202020204" pitchFamily="34" charset="0"/>
              </a:rPr>
              <a:t>th</a:t>
            </a:r>
            <a:r>
              <a:rPr lang="en-GB" sz="2000" b="1" dirty="0">
                <a:solidFill>
                  <a:schemeClr val="tx1"/>
                </a:solidFill>
                <a:latin typeface="Century Gothic" panose="020B0502020202020204" pitchFamily="34" charset="0"/>
              </a:rPr>
              <a:t> March. </a:t>
            </a:r>
          </a:p>
          <a:p>
            <a:pPr algn="ctr"/>
            <a:r>
              <a:rPr lang="en-GB" sz="2000" b="1" dirty="0">
                <a:solidFill>
                  <a:schemeClr val="tx1"/>
                </a:solidFill>
                <a:latin typeface="Century Gothic" panose="020B0502020202020204" pitchFamily="34" charset="0"/>
              </a:rPr>
              <a:t>He camps for 2 weeks in Cornwall, then camps for 5 days in Devon.</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US"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What date does he finish camping?</a:t>
            </a:r>
          </a:p>
          <a:p>
            <a:pPr algn="ctr"/>
            <a:endParaRPr lang="en-GB" sz="2400" b="1" dirty="0">
              <a:solidFill>
                <a:srgbClr val="FF0000"/>
              </a:solidFill>
              <a:latin typeface="Century Gothic" panose="020B0502020202020204" pitchFamily="34" charset="0"/>
            </a:endParaRPr>
          </a:p>
        </p:txBody>
      </p:sp>
      <p:graphicFrame>
        <p:nvGraphicFramePr>
          <p:cNvPr id="11" name="Table 10">
            <a:extLst>
              <a:ext uri="{FF2B5EF4-FFF2-40B4-BE49-F238E27FC236}">
                <a16:creationId xmlns:a16="http://schemas.microsoft.com/office/drawing/2014/main" id="{593AE14F-7543-4221-952F-49E7B725BFE6}"/>
              </a:ext>
            </a:extLst>
          </p:cNvPr>
          <p:cNvGraphicFramePr>
            <a:graphicFrameLocks noGrp="1"/>
          </p:cNvGraphicFramePr>
          <p:nvPr>
            <p:extLst>
              <p:ext uri="{D42A27DB-BD31-4B8C-83A1-F6EECF244321}">
                <p14:modId xmlns:p14="http://schemas.microsoft.com/office/powerpoint/2010/main" val="3713197327"/>
              </p:ext>
            </p:extLst>
          </p:nvPr>
        </p:nvGraphicFramePr>
        <p:xfrm>
          <a:off x="1524890" y="2270183"/>
          <a:ext cx="6094221" cy="2571404"/>
        </p:xfrm>
        <a:graphic>
          <a:graphicData uri="http://schemas.openxmlformats.org/drawingml/2006/table">
            <a:tbl>
              <a:tblPr firstRow="1" bandRow="1">
                <a:tableStyleId>{5C22544A-7EE6-4342-B048-85BDC9FD1C3A}</a:tableStyleId>
              </a:tblPr>
              <a:tblGrid>
                <a:gridCol w="870603">
                  <a:extLst>
                    <a:ext uri="{9D8B030D-6E8A-4147-A177-3AD203B41FA5}">
                      <a16:colId xmlns:a16="http://schemas.microsoft.com/office/drawing/2014/main" val="3263586528"/>
                    </a:ext>
                  </a:extLst>
                </a:gridCol>
                <a:gridCol w="870603">
                  <a:extLst>
                    <a:ext uri="{9D8B030D-6E8A-4147-A177-3AD203B41FA5}">
                      <a16:colId xmlns:a16="http://schemas.microsoft.com/office/drawing/2014/main" val="3359831669"/>
                    </a:ext>
                  </a:extLst>
                </a:gridCol>
                <a:gridCol w="870603">
                  <a:extLst>
                    <a:ext uri="{9D8B030D-6E8A-4147-A177-3AD203B41FA5}">
                      <a16:colId xmlns:a16="http://schemas.microsoft.com/office/drawing/2014/main" val="2840760690"/>
                    </a:ext>
                  </a:extLst>
                </a:gridCol>
                <a:gridCol w="870603">
                  <a:extLst>
                    <a:ext uri="{9D8B030D-6E8A-4147-A177-3AD203B41FA5}">
                      <a16:colId xmlns:a16="http://schemas.microsoft.com/office/drawing/2014/main" val="406261962"/>
                    </a:ext>
                  </a:extLst>
                </a:gridCol>
                <a:gridCol w="870603">
                  <a:extLst>
                    <a:ext uri="{9D8B030D-6E8A-4147-A177-3AD203B41FA5}">
                      <a16:colId xmlns:a16="http://schemas.microsoft.com/office/drawing/2014/main" val="2291927380"/>
                    </a:ext>
                  </a:extLst>
                </a:gridCol>
                <a:gridCol w="870603">
                  <a:extLst>
                    <a:ext uri="{9D8B030D-6E8A-4147-A177-3AD203B41FA5}">
                      <a16:colId xmlns:a16="http://schemas.microsoft.com/office/drawing/2014/main" val="3998640439"/>
                    </a:ext>
                  </a:extLst>
                </a:gridCol>
                <a:gridCol w="870603">
                  <a:extLst>
                    <a:ext uri="{9D8B030D-6E8A-4147-A177-3AD203B41FA5}">
                      <a16:colId xmlns:a16="http://schemas.microsoft.com/office/drawing/2014/main" val="3755646061"/>
                    </a:ext>
                  </a:extLst>
                </a:gridCol>
              </a:tblGrid>
              <a:tr h="344974">
                <a:tc>
                  <a:txBody>
                    <a:bodyPr/>
                    <a:lstStyle/>
                    <a:p>
                      <a:pPr algn="ctr"/>
                      <a:r>
                        <a:rPr lang="en-GB" sz="1600" b="1" dirty="0">
                          <a:solidFill>
                            <a:schemeClr val="tx1"/>
                          </a:solidFill>
                          <a:latin typeface="Century Gothic" panose="020B0502020202020204" pitchFamily="34" charset="0"/>
                        </a:rPr>
                        <a:t>Mon</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Tue</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Wed</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Thurs</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Fri</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Sat</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Sun</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339878567"/>
                  </a:ext>
                </a:extLst>
              </a:tr>
              <a:tr h="344974">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28</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29</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30</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31</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78620527"/>
                  </a:ext>
                </a:extLst>
              </a:tr>
              <a:tr h="501560">
                <a:tc gridSpan="7">
                  <a:txBody>
                    <a:bodyPr/>
                    <a:lstStyle/>
                    <a:p>
                      <a:pPr algn="ctr"/>
                      <a:r>
                        <a:rPr lang="en-GB" sz="1600" b="1" dirty="0">
                          <a:solidFill>
                            <a:schemeClr val="tx1"/>
                          </a:solidFill>
                          <a:latin typeface="Century Gothic" panose="020B0502020202020204" pitchFamily="34" charset="0"/>
                        </a:rPr>
                        <a:t>April</a:t>
                      </a:r>
                    </a:p>
                  </a:txBody>
                  <a:tcPr marL="91573" marR="91573" marT="37838" marB="378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FF99"/>
                    </a:solid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791851"/>
                  </a:ext>
                </a:extLst>
              </a:tr>
              <a:tr h="344974">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7729110"/>
                  </a:ext>
                </a:extLst>
              </a:tr>
              <a:tr h="344974">
                <a:tc>
                  <a:txBody>
                    <a:bodyPr/>
                    <a:lstStyle/>
                    <a:p>
                      <a:pPr algn="ctr"/>
                      <a:r>
                        <a:rPr lang="en-GB" sz="1600" b="1" dirty="0">
                          <a:solidFill>
                            <a:schemeClr val="tx1"/>
                          </a:solidFill>
                          <a:latin typeface="Century Gothic" panose="020B0502020202020204" pitchFamily="34" charset="0"/>
                        </a:rPr>
                        <a:t>2</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3</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4</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5</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6</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7</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8</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2306600"/>
                  </a:ext>
                </a:extLst>
              </a:tr>
              <a:tr h="344974">
                <a:tc>
                  <a:txBody>
                    <a:bodyPr/>
                    <a:lstStyle/>
                    <a:p>
                      <a:pPr algn="ctr"/>
                      <a:r>
                        <a:rPr lang="en-GB" sz="1600" b="1" dirty="0">
                          <a:solidFill>
                            <a:schemeClr val="tx1"/>
                          </a:solidFill>
                          <a:latin typeface="Century Gothic" panose="020B0502020202020204" pitchFamily="34" charset="0"/>
                        </a:rPr>
                        <a:t>9</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10</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11</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12</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13</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14</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15</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70378782"/>
                  </a:ext>
                </a:extLst>
              </a:tr>
              <a:tr h="344974">
                <a:tc>
                  <a:txBody>
                    <a:bodyPr/>
                    <a:lstStyle/>
                    <a:p>
                      <a:pPr algn="ctr"/>
                      <a:r>
                        <a:rPr lang="en-GB" sz="1600" b="1" dirty="0">
                          <a:solidFill>
                            <a:schemeClr val="tx1"/>
                          </a:solidFill>
                          <a:latin typeface="Century Gothic" panose="020B0502020202020204" pitchFamily="34" charset="0"/>
                        </a:rPr>
                        <a:t>16</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17</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18</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19</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20</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21</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22</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36500181"/>
                  </a:ext>
                </a:extLst>
              </a:tr>
            </a:tbl>
          </a:graphicData>
        </a:graphic>
      </p:graphicFrame>
      <p:grpSp>
        <p:nvGrpSpPr>
          <p:cNvPr id="9" name="Group 8">
            <a:extLst>
              <a:ext uri="{FF2B5EF4-FFF2-40B4-BE49-F238E27FC236}">
                <a16:creationId xmlns:a16="http://schemas.microsoft.com/office/drawing/2014/main" id="{CF4C5647-ED0F-40A9-A2FF-B5B95B38D6EF}"/>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7F6389A8-16FF-4D09-8088-C1C735745C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3F50F762-50BA-474C-8800-811EF6B78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649942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George is going camping. </a:t>
            </a:r>
          </a:p>
          <a:p>
            <a:pPr algn="ctr"/>
            <a:r>
              <a:rPr lang="en-GB" sz="2000" b="1" dirty="0">
                <a:solidFill>
                  <a:schemeClr val="tx1"/>
                </a:solidFill>
                <a:latin typeface="Century Gothic" panose="020B0502020202020204" pitchFamily="34" charset="0"/>
              </a:rPr>
              <a:t>He starts his trip on the 28</a:t>
            </a:r>
            <a:r>
              <a:rPr lang="en-GB" sz="2000" b="1" baseline="30000" dirty="0">
                <a:solidFill>
                  <a:schemeClr val="tx1"/>
                </a:solidFill>
                <a:latin typeface="Century Gothic" panose="020B0502020202020204" pitchFamily="34" charset="0"/>
              </a:rPr>
              <a:t>th</a:t>
            </a:r>
            <a:r>
              <a:rPr lang="en-GB" sz="2000" b="1" dirty="0">
                <a:solidFill>
                  <a:schemeClr val="tx1"/>
                </a:solidFill>
                <a:latin typeface="Century Gothic" panose="020B0502020202020204" pitchFamily="34" charset="0"/>
              </a:rPr>
              <a:t> March. </a:t>
            </a:r>
          </a:p>
          <a:p>
            <a:pPr algn="ctr"/>
            <a:r>
              <a:rPr lang="en-GB" sz="2000" b="1" dirty="0">
                <a:solidFill>
                  <a:schemeClr val="tx1"/>
                </a:solidFill>
                <a:latin typeface="Century Gothic" panose="020B0502020202020204" pitchFamily="34" charset="0"/>
              </a:rPr>
              <a:t>He camps for 2 weeks in Cornwall, then camps for 5 days in Devon.</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US"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What date does he finish camping?</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rgbClr val="FF0000"/>
                </a:solidFill>
                <a:latin typeface="Century Gothic" panose="020B0502020202020204" pitchFamily="34" charset="0"/>
                <a:sym typeface="Wingdings" panose="05000000000000000000" pitchFamily="2" charset="2"/>
              </a:rPr>
              <a:t>Jack finishes camping on Monday 16</a:t>
            </a:r>
            <a:r>
              <a:rPr lang="en-GB" sz="2000" b="1" baseline="30000" dirty="0">
                <a:solidFill>
                  <a:srgbClr val="FF0000"/>
                </a:solidFill>
                <a:latin typeface="Century Gothic" panose="020B0502020202020204" pitchFamily="34" charset="0"/>
                <a:sym typeface="Wingdings" panose="05000000000000000000" pitchFamily="2" charset="2"/>
              </a:rPr>
              <a:t>th</a:t>
            </a:r>
            <a:r>
              <a:rPr lang="en-GB" sz="2000" b="1" dirty="0">
                <a:solidFill>
                  <a:srgbClr val="FF0000"/>
                </a:solidFill>
                <a:latin typeface="Century Gothic" panose="020B0502020202020204" pitchFamily="34" charset="0"/>
                <a:sym typeface="Wingdings" panose="05000000000000000000" pitchFamily="2" charset="2"/>
              </a:rPr>
              <a:t> April.</a:t>
            </a:r>
          </a:p>
          <a:p>
            <a:pPr algn="ctr"/>
            <a:endParaRPr lang="en-GB" sz="2400" b="1" dirty="0">
              <a:solidFill>
                <a:srgbClr val="FF0000"/>
              </a:solidFill>
              <a:latin typeface="Century Gothic" panose="020B0502020202020204" pitchFamily="34" charset="0"/>
            </a:endParaRPr>
          </a:p>
        </p:txBody>
      </p:sp>
      <p:graphicFrame>
        <p:nvGraphicFramePr>
          <p:cNvPr id="11" name="Table 10">
            <a:extLst>
              <a:ext uri="{FF2B5EF4-FFF2-40B4-BE49-F238E27FC236}">
                <a16:creationId xmlns:a16="http://schemas.microsoft.com/office/drawing/2014/main" id="{593AE14F-7543-4221-952F-49E7B725BFE6}"/>
              </a:ext>
            </a:extLst>
          </p:cNvPr>
          <p:cNvGraphicFramePr>
            <a:graphicFrameLocks noGrp="1"/>
          </p:cNvGraphicFramePr>
          <p:nvPr>
            <p:extLst>
              <p:ext uri="{D42A27DB-BD31-4B8C-83A1-F6EECF244321}">
                <p14:modId xmlns:p14="http://schemas.microsoft.com/office/powerpoint/2010/main" val="656366510"/>
              </p:ext>
            </p:extLst>
          </p:nvPr>
        </p:nvGraphicFramePr>
        <p:xfrm>
          <a:off x="1524890" y="2270183"/>
          <a:ext cx="6094221" cy="2571404"/>
        </p:xfrm>
        <a:graphic>
          <a:graphicData uri="http://schemas.openxmlformats.org/drawingml/2006/table">
            <a:tbl>
              <a:tblPr firstRow="1" bandRow="1">
                <a:tableStyleId>{5C22544A-7EE6-4342-B048-85BDC9FD1C3A}</a:tableStyleId>
              </a:tblPr>
              <a:tblGrid>
                <a:gridCol w="870603">
                  <a:extLst>
                    <a:ext uri="{9D8B030D-6E8A-4147-A177-3AD203B41FA5}">
                      <a16:colId xmlns:a16="http://schemas.microsoft.com/office/drawing/2014/main" val="3263586528"/>
                    </a:ext>
                  </a:extLst>
                </a:gridCol>
                <a:gridCol w="870603">
                  <a:extLst>
                    <a:ext uri="{9D8B030D-6E8A-4147-A177-3AD203B41FA5}">
                      <a16:colId xmlns:a16="http://schemas.microsoft.com/office/drawing/2014/main" val="3359831669"/>
                    </a:ext>
                  </a:extLst>
                </a:gridCol>
                <a:gridCol w="870603">
                  <a:extLst>
                    <a:ext uri="{9D8B030D-6E8A-4147-A177-3AD203B41FA5}">
                      <a16:colId xmlns:a16="http://schemas.microsoft.com/office/drawing/2014/main" val="2840760690"/>
                    </a:ext>
                  </a:extLst>
                </a:gridCol>
                <a:gridCol w="870603">
                  <a:extLst>
                    <a:ext uri="{9D8B030D-6E8A-4147-A177-3AD203B41FA5}">
                      <a16:colId xmlns:a16="http://schemas.microsoft.com/office/drawing/2014/main" val="406261962"/>
                    </a:ext>
                  </a:extLst>
                </a:gridCol>
                <a:gridCol w="870603">
                  <a:extLst>
                    <a:ext uri="{9D8B030D-6E8A-4147-A177-3AD203B41FA5}">
                      <a16:colId xmlns:a16="http://schemas.microsoft.com/office/drawing/2014/main" val="2291927380"/>
                    </a:ext>
                  </a:extLst>
                </a:gridCol>
                <a:gridCol w="870603">
                  <a:extLst>
                    <a:ext uri="{9D8B030D-6E8A-4147-A177-3AD203B41FA5}">
                      <a16:colId xmlns:a16="http://schemas.microsoft.com/office/drawing/2014/main" val="3998640439"/>
                    </a:ext>
                  </a:extLst>
                </a:gridCol>
                <a:gridCol w="870603">
                  <a:extLst>
                    <a:ext uri="{9D8B030D-6E8A-4147-A177-3AD203B41FA5}">
                      <a16:colId xmlns:a16="http://schemas.microsoft.com/office/drawing/2014/main" val="3755646061"/>
                    </a:ext>
                  </a:extLst>
                </a:gridCol>
              </a:tblGrid>
              <a:tr h="344974">
                <a:tc>
                  <a:txBody>
                    <a:bodyPr/>
                    <a:lstStyle/>
                    <a:p>
                      <a:pPr algn="ctr"/>
                      <a:r>
                        <a:rPr lang="en-GB" sz="1600" b="1" dirty="0">
                          <a:solidFill>
                            <a:schemeClr val="tx1"/>
                          </a:solidFill>
                          <a:latin typeface="Century Gothic" panose="020B0502020202020204" pitchFamily="34" charset="0"/>
                        </a:rPr>
                        <a:t>Mon</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Tue</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Wed</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Thurs</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Fri</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Sat</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600" b="1" dirty="0">
                          <a:solidFill>
                            <a:schemeClr val="tx1"/>
                          </a:solidFill>
                          <a:latin typeface="Century Gothic" panose="020B0502020202020204" pitchFamily="34" charset="0"/>
                        </a:rPr>
                        <a:t>Sun</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339878567"/>
                  </a:ext>
                </a:extLst>
              </a:tr>
              <a:tr h="344974">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rgbClr val="FF0000"/>
                          </a:solidFill>
                          <a:latin typeface="Century Gothic" panose="020B0502020202020204" pitchFamily="34" charset="0"/>
                        </a:rPr>
                        <a:t>28</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29</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30</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31</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78620527"/>
                  </a:ext>
                </a:extLst>
              </a:tr>
              <a:tr h="501560">
                <a:tc gridSpan="7">
                  <a:txBody>
                    <a:bodyPr/>
                    <a:lstStyle/>
                    <a:p>
                      <a:pPr algn="ctr"/>
                      <a:r>
                        <a:rPr lang="en-GB" sz="1600" b="1" dirty="0">
                          <a:solidFill>
                            <a:schemeClr val="tx1"/>
                          </a:solidFill>
                          <a:latin typeface="Century Gothic" panose="020B0502020202020204" pitchFamily="34" charset="0"/>
                        </a:rPr>
                        <a:t>April</a:t>
                      </a:r>
                    </a:p>
                  </a:txBody>
                  <a:tcPr marL="91573" marR="91573" marT="37838" marB="378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FF99"/>
                    </a:solid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GB" sz="700" dirty="0">
                        <a:solidFill>
                          <a:schemeClr val="tx1"/>
                        </a:solidFill>
                        <a:latin typeface="SassoonCRInfantMedium" panose="02000603020000020003" pitchFamily="2" charset="0"/>
                      </a:endParaRPr>
                    </a:p>
                  </a:txBody>
                  <a:tcPr marL="42657" marR="42657" marT="17626" marB="17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791851"/>
                  </a:ext>
                </a:extLst>
              </a:tr>
              <a:tr h="344974">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600" b="1" dirty="0">
                        <a:solidFill>
                          <a:schemeClr val="tx1"/>
                        </a:solidFill>
                        <a:latin typeface="Century Gothic" panose="020B0502020202020204" pitchFamily="34" charset="0"/>
                      </a:endParaRP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7729110"/>
                  </a:ext>
                </a:extLst>
              </a:tr>
              <a:tr h="344974">
                <a:tc>
                  <a:txBody>
                    <a:bodyPr/>
                    <a:lstStyle/>
                    <a:p>
                      <a:pPr algn="ctr"/>
                      <a:r>
                        <a:rPr lang="en-GB" sz="1600" b="1" dirty="0">
                          <a:solidFill>
                            <a:schemeClr val="tx1"/>
                          </a:solidFill>
                          <a:latin typeface="Century Gothic" panose="020B0502020202020204" pitchFamily="34" charset="0"/>
                        </a:rPr>
                        <a:t>2</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3</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4</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5</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6</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7</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8</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2306600"/>
                  </a:ext>
                </a:extLst>
              </a:tr>
              <a:tr h="344974">
                <a:tc>
                  <a:txBody>
                    <a:bodyPr/>
                    <a:lstStyle/>
                    <a:p>
                      <a:pPr algn="ctr"/>
                      <a:r>
                        <a:rPr lang="en-GB" sz="1600" b="1" dirty="0">
                          <a:solidFill>
                            <a:schemeClr val="tx1"/>
                          </a:solidFill>
                          <a:latin typeface="Century Gothic" panose="020B0502020202020204" pitchFamily="34" charset="0"/>
                        </a:rPr>
                        <a:t>9</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10</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11</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12</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13</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14</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15</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70378782"/>
                  </a:ext>
                </a:extLst>
              </a:tr>
              <a:tr h="344974">
                <a:tc>
                  <a:txBody>
                    <a:bodyPr/>
                    <a:lstStyle/>
                    <a:p>
                      <a:pPr algn="ctr"/>
                      <a:r>
                        <a:rPr lang="en-GB" sz="1600" b="1" dirty="0">
                          <a:solidFill>
                            <a:srgbClr val="FF0000"/>
                          </a:solidFill>
                          <a:latin typeface="Century Gothic" panose="020B0502020202020204" pitchFamily="34" charset="0"/>
                        </a:rPr>
                        <a:t>16</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17</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18</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19</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20</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21</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b="1" dirty="0">
                          <a:solidFill>
                            <a:schemeClr val="tx1"/>
                          </a:solidFill>
                          <a:latin typeface="Century Gothic" panose="020B0502020202020204" pitchFamily="34" charset="0"/>
                        </a:rPr>
                        <a:t>22</a:t>
                      </a:r>
                    </a:p>
                  </a:txBody>
                  <a:tcPr marL="121884" marR="121884" marT="41623" marB="416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36500181"/>
                  </a:ext>
                </a:extLst>
              </a:tr>
            </a:tbl>
          </a:graphicData>
        </a:graphic>
      </p:graphicFrame>
      <p:grpSp>
        <p:nvGrpSpPr>
          <p:cNvPr id="9" name="Group 8">
            <a:extLst>
              <a:ext uri="{FF2B5EF4-FFF2-40B4-BE49-F238E27FC236}">
                <a16:creationId xmlns:a16="http://schemas.microsoft.com/office/drawing/2014/main" id="{CF4C5647-ED0F-40A9-A2FF-B5B95B38D6EF}"/>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7F6389A8-16FF-4D09-8088-C1C735745C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3F50F762-50BA-474C-8800-811EF6B78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3" name="Oval 12">
            <a:extLst>
              <a:ext uri="{FF2B5EF4-FFF2-40B4-BE49-F238E27FC236}">
                <a16:creationId xmlns:a16="http://schemas.microsoft.com/office/drawing/2014/main" id="{317A889A-A3A0-4DF6-80A5-EB8120C36D0E}"/>
              </a:ext>
            </a:extLst>
          </p:cNvPr>
          <p:cNvSpPr/>
          <p:nvPr/>
        </p:nvSpPr>
        <p:spPr>
          <a:xfrm>
            <a:off x="3437038" y="2535697"/>
            <a:ext cx="504000" cy="504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1EB28CF0-AE59-4A11-8B9E-5050B083E898}"/>
              </a:ext>
            </a:extLst>
          </p:cNvPr>
          <p:cNvSpPr/>
          <p:nvPr/>
        </p:nvSpPr>
        <p:spPr>
          <a:xfrm>
            <a:off x="1700687" y="4429968"/>
            <a:ext cx="504000" cy="504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58717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CF4C5647-ED0F-40A9-A2FF-B5B95B38D6EF}"/>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7F6389A8-16FF-4D09-8088-C1C735745C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3F50F762-50BA-474C-8800-811EF6B78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1" name="Picture 20">
            <a:extLst>
              <a:ext uri="{FF2B5EF4-FFF2-40B4-BE49-F238E27FC236}">
                <a16:creationId xmlns:a16="http://schemas.microsoft.com/office/drawing/2014/main" id="{C41E94B8-548B-4CFA-BD1B-9579F41A744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4" name="Rectangle 23">
            <a:extLst>
              <a:ext uri="{FF2B5EF4-FFF2-40B4-BE49-F238E27FC236}">
                <a16:creationId xmlns:a16="http://schemas.microsoft.com/office/drawing/2014/main" id="{E3260C38-4B0A-43AF-B0B9-08A38A2B28C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Reasoning 1</a:t>
            </a:r>
          </a:p>
          <a:p>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Erica and Elijah are discussing weeks.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p>
          <a:p>
            <a:pPr algn="ctr"/>
            <a:endParaRPr lang="en-GB" sz="2400" b="1" dirty="0">
              <a:solidFill>
                <a:srgbClr val="FF0000"/>
              </a:solidFill>
              <a:latin typeface="Century Gothic" panose="020B0502020202020204" pitchFamily="34" charset="0"/>
            </a:endParaRPr>
          </a:p>
        </p:txBody>
      </p:sp>
      <p:grpSp>
        <p:nvGrpSpPr>
          <p:cNvPr id="26" name="Group 25">
            <a:extLst>
              <a:ext uri="{FF2B5EF4-FFF2-40B4-BE49-F238E27FC236}">
                <a16:creationId xmlns:a16="http://schemas.microsoft.com/office/drawing/2014/main" id="{5DD3AE69-AAEE-4247-994D-BDC1D146582C}"/>
              </a:ext>
            </a:extLst>
          </p:cNvPr>
          <p:cNvGrpSpPr/>
          <p:nvPr/>
        </p:nvGrpSpPr>
        <p:grpSpPr>
          <a:xfrm>
            <a:off x="1398606" y="1917492"/>
            <a:ext cx="6655494" cy="2814060"/>
            <a:chOff x="1306893" y="972612"/>
            <a:chExt cx="6655494" cy="2814060"/>
          </a:xfrm>
        </p:grpSpPr>
        <p:sp>
          <p:nvSpPr>
            <p:cNvPr id="29" name="Speech Bubble: Rectangle with Corners Rounded 28">
              <a:extLst>
                <a:ext uri="{FF2B5EF4-FFF2-40B4-BE49-F238E27FC236}">
                  <a16:creationId xmlns:a16="http://schemas.microsoft.com/office/drawing/2014/main" id="{183EA2AD-67F2-4540-A689-5B35625C89DA}"/>
                </a:ext>
              </a:extLst>
            </p:cNvPr>
            <p:cNvSpPr/>
            <p:nvPr/>
          </p:nvSpPr>
          <p:spPr>
            <a:xfrm>
              <a:off x="3298994" y="972612"/>
              <a:ext cx="3276000" cy="1188000"/>
            </a:xfrm>
            <a:prstGeom prst="wedgeRoundRectCallout">
              <a:avLst>
                <a:gd name="adj1" fmla="val 57802"/>
                <a:gd name="adj2" fmla="val 193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There are 49 days in 7 weeks.</a:t>
              </a:r>
            </a:p>
          </p:txBody>
        </p:sp>
        <p:sp>
          <p:nvSpPr>
            <p:cNvPr id="30" name="TextBox 29">
              <a:extLst>
                <a:ext uri="{FF2B5EF4-FFF2-40B4-BE49-F238E27FC236}">
                  <a16:creationId xmlns:a16="http://schemas.microsoft.com/office/drawing/2014/main" id="{1E59ED8F-6B70-4DD1-A788-AC9831389ED1}"/>
                </a:ext>
              </a:extLst>
            </p:cNvPr>
            <p:cNvSpPr txBox="1"/>
            <p:nvPr/>
          </p:nvSpPr>
          <p:spPr>
            <a:xfrm>
              <a:off x="6972217" y="2129158"/>
              <a:ext cx="990170" cy="307777"/>
            </a:xfrm>
            <a:prstGeom prst="rect">
              <a:avLst/>
            </a:prstGeom>
            <a:noFill/>
          </p:spPr>
          <p:txBody>
            <a:bodyPr wrap="square" rtlCol="0">
              <a:spAutoFit/>
            </a:bodyPr>
            <a:lstStyle/>
            <a:p>
              <a:pPr algn="ctr"/>
              <a:r>
                <a:rPr lang="en-GB" sz="1400" b="1" dirty="0">
                  <a:latin typeface="Century Gothic" panose="020B0502020202020204" pitchFamily="34" charset="0"/>
                </a:rPr>
                <a:t>Elijah</a:t>
              </a:r>
            </a:p>
          </p:txBody>
        </p:sp>
        <p:sp>
          <p:nvSpPr>
            <p:cNvPr id="31" name="Speech Bubble: Rectangle with Corners Rounded 30">
              <a:extLst>
                <a:ext uri="{FF2B5EF4-FFF2-40B4-BE49-F238E27FC236}">
                  <a16:creationId xmlns:a16="http://schemas.microsoft.com/office/drawing/2014/main" id="{E71B571B-18B2-41E8-A03D-C47F546E2D26}"/>
                </a:ext>
              </a:extLst>
            </p:cNvPr>
            <p:cNvSpPr/>
            <p:nvPr/>
          </p:nvSpPr>
          <p:spPr>
            <a:xfrm>
              <a:off x="2641245" y="2339883"/>
              <a:ext cx="3276000" cy="1188000"/>
            </a:xfrm>
            <a:prstGeom prst="wedgeRoundRectCallout">
              <a:avLst>
                <a:gd name="adj1" fmla="val -59612"/>
                <a:gd name="adj2" fmla="val 1618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There 50 days in 7 weeks.</a:t>
              </a:r>
            </a:p>
          </p:txBody>
        </p:sp>
        <p:sp>
          <p:nvSpPr>
            <p:cNvPr id="32" name="TextBox 31">
              <a:extLst>
                <a:ext uri="{FF2B5EF4-FFF2-40B4-BE49-F238E27FC236}">
                  <a16:creationId xmlns:a16="http://schemas.microsoft.com/office/drawing/2014/main" id="{30ACDB8E-8CF2-49C0-945B-BB1795E3CFE5}"/>
                </a:ext>
              </a:extLst>
            </p:cNvPr>
            <p:cNvSpPr txBox="1"/>
            <p:nvPr/>
          </p:nvSpPr>
          <p:spPr>
            <a:xfrm>
              <a:off x="1306893" y="3478895"/>
              <a:ext cx="648072" cy="307777"/>
            </a:xfrm>
            <a:prstGeom prst="rect">
              <a:avLst/>
            </a:prstGeom>
            <a:noFill/>
          </p:spPr>
          <p:txBody>
            <a:bodyPr wrap="square" rtlCol="0">
              <a:spAutoFit/>
            </a:bodyPr>
            <a:lstStyle/>
            <a:p>
              <a:r>
                <a:rPr lang="en-GB" sz="1400" b="1" dirty="0">
                  <a:latin typeface="Century Gothic" panose="020B0502020202020204" pitchFamily="34" charset="0"/>
                </a:rPr>
                <a:t>Erica</a:t>
              </a:r>
            </a:p>
          </p:txBody>
        </p:sp>
      </p:grpSp>
    </p:spTree>
    <p:extLst>
      <p:ext uri="{BB962C8B-B14F-4D97-AF65-F5344CB8AC3E}">
        <p14:creationId xmlns:p14="http://schemas.microsoft.com/office/powerpoint/2010/main" val="374499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CF4C5647-ED0F-40A9-A2FF-B5B95B38D6EF}"/>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7F6389A8-16FF-4D09-8088-C1C735745C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3F50F762-50BA-474C-8800-811EF6B78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1" name="Picture 20">
            <a:extLst>
              <a:ext uri="{FF2B5EF4-FFF2-40B4-BE49-F238E27FC236}">
                <a16:creationId xmlns:a16="http://schemas.microsoft.com/office/drawing/2014/main" id="{C41E94B8-548B-4CFA-BD1B-9579F41A744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4" name="Rectangle 23">
            <a:extLst>
              <a:ext uri="{FF2B5EF4-FFF2-40B4-BE49-F238E27FC236}">
                <a16:creationId xmlns:a16="http://schemas.microsoft.com/office/drawing/2014/main" id="{E3260C38-4B0A-43AF-B0B9-08A38A2B28C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Erica and Elijah are discussing weeks.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p>
          <a:p>
            <a:r>
              <a:rPr lang="en-GB" sz="2000" b="1" dirty="0">
                <a:solidFill>
                  <a:schemeClr val="tx1"/>
                </a:solidFill>
                <a:latin typeface="Century Gothic" panose="020B0502020202020204" pitchFamily="34" charset="0"/>
              </a:rPr>
              <a:t>Elijah is correct because…</a:t>
            </a:r>
          </a:p>
          <a:p>
            <a:pPr algn="ctr"/>
            <a:endParaRPr lang="en-GB" sz="2400" b="1" dirty="0">
              <a:solidFill>
                <a:srgbClr val="FF0000"/>
              </a:solidFill>
              <a:latin typeface="Century Gothic" panose="020B0502020202020204" pitchFamily="34" charset="0"/>
            </a:endParaRPr>
          </a:p>
        </p:txBody>
      </p:sp>
      <p:grpSp>
        <p:nvGrpSpPr>
          <p:cNvPr id="26" name="Group 25">
            <a:extLst>
              <a:ext uri="{FF2B5EF4-FFF2-40B4-BE49-F238E27FC236}">
                <a16:creationId xmlns:a16="http://schemas.microsoft.com/office/drawing/2014/main" id="{5DD3AE69-AAEE-4247-994D-BDC1D146582C}"/>
              </a:ext>
            </a:extLst>
          </p:cNvPr>
          <p:cNvGrpSpPr/>
          <p:nvPr/>
        </p:nvGrpSpPr>
        <p:grpSpPr>
          <a:xfrm>
            <a:off x="1398606" y="1917492"/>
            <a:ext cx="6655494" cy="2814060"/>
            <a:chOff x="1306893" y="972612"/>
            <a:chExt cx="6655494" cy="2814060"/>
          </a:xfrm>
        </p:grpSpPr>
        <p:sp>
          <p:nvSpPr>
            <p:cNvPr id="29" name="Speech Bubble: Rectangle with Corners Rounded 28">
              <a:extLst>
                <a:ext uri="{FF2B5EF4-FFF2-40B4-BE49-F238E27FC236}">
                  <a16:creationId xmlns:a16="http://schemas.microsoft.com/office/drawing/2014/main" id="{183EA2AD-67F2-4540-A689-5B35625C89DA}"/>
                </a:ext>
              </a:extLst>
            </p:cNvPr>
            <p:cNvSpPr/>
            <p:nvPr/>
          </p:nvSpPr>
          <p:spPr>
            <a:xfrm>
              <a:off x="3298994" y="972612"/>
              <a:ext cx="3276000" cy="1188000"/>
            </a:xfrm>
            <a:prstGeom prst="wedgeRoundRectCallout">
              <a:avLst>
                <a:gd name="adj1" fmla="val 57802"/>
                <a:gd name="adj2" fmla="val 193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There are 49 days in 7 weeks.</a:t>
              </a:r>
            </a:p>
          </p:txBody>
        </p:sp>
        <p:sp>
          <p:nvSpPr>
            <p:cNvPr id="30" name="TextBox 29">
              <a:extLst>
                <a:ext uri="{FF2B5EF4-FFF2-40B4-BE49-F238E27FC236}">
                  <a16:creationId xmlns:a16="http://schemas.microsoft.com/office/drawing/2014/main" id="{1E59ED8F-6B70-4DD1-A788-AC9831389ED1}"/>
                </a:ext>
              </a:extLst>
            </p:cNvPr>
            <p:cNvSpPr txBox="1"/>
            <p:nvPr/>
          </p:nvSpPr>
          <p:spPr>
            <a:xfrm>
              <a:off x="6972217" y="2129158"/>
              <a:ext cx="990170" cy="307777"/>
            </a:xfrm>
            <a:prstGeom prst="rect">
              <a:avLst/>
            </a:prstGeom>
            <a:noFill/>
          </p:spPr>
          <p:txBody>
            <a:bodyPr wrap="square" rtlCol="0">
              <a:spAutoFit/>
            </a:bodyPr>
            <a:lstStyle/>
            <a:p>
              <a:pPr algn="ctr"/>
              <a:r>
                <a:rPr lang="en-GB" sz="1400" b="1" dirty="0">
                  <a:latin typeface="Century Gothic" panose="020B0502020202020204" pitchFamily="34" charset="0"/>
                </a:rPr>
                <a:t>Elijah</a:t>
              </a:r>
            </a:p>
          </p:txBody>
        </p:sp>
        <p:sp>
          <p:nvSpPr>
            <p:cNvPr id="31" name="Speech Bubble: Rectangle with Corners Rounded 30">
              <a:extLst>
                <a:ext uri="{FF2B5EF4-FFF2-40B4-BE49-F238E27FC236}">
                  <a16:creationId xmlns:a16="http://schemas.microsoft.com/office/drawing/2014/main" id="{E71B571B-18B2-41E8-A03D-C47F546E2D26}"/>
                </a:ext>
              </a:extLst>
            </p:cNvPr>
            <p:cNvSpPr/>
            <p:nvPr/>
          </p:nvSpPr>
          <p:spPr>
            <a:xfrm>
              <a:off x="2641245" y="2339883"/>
              <a:ext cx="3276000" cy="1188000"/>
            </a:xfrm>
            <a:prstGeom prst="wedgeRoundRectCallout">
              <a:avLst>
                <a:gd name="adj1" fmla="val -59612"/>
                <a:gd name="adj2" fmla="val 1618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There 50 days in 7 weeks.</a:t>
              </a:r>
            </a:p>
          </p:txBody>
        </p:sp>
        <p:sp>
          <p:nvSpPr>
            <p:cNvPr id="32" name="TextBox 31">
              <a:extLst>
                <a:ext uri="{FF2B5EF4-FFF2-40B4-BE49-F238E27FC236}">
                  <a16:creationId xmlns:a16="http://schemas.microsoft.com/office/drawing/2014/main" id="{30ACDB8E-8CF2-49C0-945B-BB1795E3CFE5}"/>
                </a:ext>
              </a:extLst>
            </p:cNvPr>
            <p:cNvSpPr txBox="1"/>
            <p:nvPr/>
          </p:nvSpPr>
          <p:spPr>
            <a:xfrm>
              <a:off x="1306893" y="3478895"/>
              <a:ext cx="648072" cy="307777"/>
            </a:xfrm>
            <a:prstGeom prst="rect">
              <a:avLst/>
            </a:prstGeom>
            <a:noFill/>
          </p:spPr>
          <p:txBody>
            <a:bodyPr wrap="square" rtlCol="0">
              <a:spAutoFit/>
            </a:bodyPr>
            <a:lstStyle/>
            <a:p>
              <a:r>
                <a:rPr lang="en-GB" sz="1400" b="1" dirty="0">
                  <a:latin typeface="Century Gothic" panose="020B0502020202020204" pitchFamily="34" charset="0"/>
                </a:rPr>
                <a:t>Erica</a:t>
              </a:r>
            </a:p>
          </p:txBody>
        </p:sp>
      </p:grpSp>
    </p:spTree>
    <p:extLst>
      <p:ext uri="{BB962C8B-B14F-4D97-AF65-F5344CB8AC3E}">
        <p14:creationId xmlns:p14="http://schemas.microsoft.com/office/powerpoint/2010/main" val="1767241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CF4C5647-ED0F-40A9-A2FF-B5B95B38D6EF}"/>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7F6389A8-16FF-4D09-8088-C1C735745C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3F50F762-50BA-474C-8800-811EF6B78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1" name="Picture 20">
            <a:extLst>
              <a:ext uri="{FF2B5EF4-FFF2-40B4-BE49-F238E27FC236}">
                <a16:creationId xmlns:a16="http://schemas.microsoft.com/office/drawing/2014/main" id="{C41E94B8-548B-4CFA-BD1B-9579F41A744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4" name="Rectangle 23">
            <a:extLst>
              <a:ext uri="{FF2B5EF4-FFF2-40B4-BE49-F238E27FC236}">
                <a16:creationId xmlns:a16="http://schemas.microsoft.com/office/drawing/2014/main" id="{E3260C38-4B0A-43AF-B0B9-08A38A2B28C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Erica and Elijah are discussing weeks.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p>
          <a:p>
            <a:r>
              <a:rPr lang="en-GB" sz="2000" b="1" dirty="0">
                <a:solidFill>
                  <a:srgbClr val="FF0000"/>
                </a:solidFill>
                <a:latin typeface="Century Gothic" panose="020B0502020202020204" pitchFamily="34" charset="0"/>
              </a:rPr>
              <a:t>Elijah is correct because there are 7 days in 1 week.</a:t>
            </a:r>
          </a:p>
          <a:p>
            <a:r>
              <a:rPr lang="en-GB" sz="2000" b="1" dirty="0">
                <a:solidFill>
                  <a:srgbClr val="FF0000"/>
                </a:solidFill>
                <a:latin typeface="Century Gothic" panose="020B0502020202020204" pitchFamily="34" charset="0"/>
              </a:rPr>
              <a:t>7 x 7 = 49 days.</a:t>
            </a:r>
          </a:p>
          <a:p>
            <a:pPr algn="ctr"/>
            <a:endParaRPr lang="en-GB" sz="2400" b="1" dirty="0">
              <a:solidFill>
                <a:srgbClr val="FF0000"/>
              </a:solidFill>
              <a:latin typeface="Century Gothic" panose="020B0502020202020204" pitchFamily="34" charset="0"/>
            </a:endParaRPr>
          </a:p>
        </p:txBody>
      </p:sp>
      <p:grpSp>
        <p:nvGrpSpPr>
          <p:cNvPr id="26" name="Group 25">
            <a:extLst>
              <a:ext uri="{FF2B5EF4-FFF2-40B4-BE49-F238E27FC236}">
                <a16:creationId xmlns:a16="http://schemas.microsoft.com/office/drawing/2014/main" id="{5DD3AE69-AAEE-4247-994D-BDC1D146582C}"/>
              </a:ext>
            </a:extLst>
          </p:cNvPr>
          <p:cNvGrpSpPr/>
          <p:nvPr/>
        </p:nvGrpSpPr>
        <p:grpSpPr>
          <a:xfrm>
            <a:off x="1398606" y="1917492"/>
            <a:ext cx="6655494" cy="2814060"/>
            <a:chOff x="1306893" y="972612"/>
            <a:chExt cx="6655494" cy="2814060"/>
          </a:xfrm>
        </p:grpSpPr>
        <p:sp>
          <p:nvSpPr>
            <p:cNvPr id="29" name="Speech Bubble: Rectangle with Corners Rounded 28">
              <a:extLst>
                <a:ext uri="{FF2B5EF4-FFF2-40B4-BE49-F238E27FC236}">
                  <a16:creationId xmlns:a16="http://schemas.microsoft.com/office/drawing/2014/main" id="{183EA2AD-67F2-4540-A689-5B35625C89DA}"/>
                </a:ext>
              </a:extLst>
            </p:cNvPr>
            <p:cNvSpPr/>
            <p:nvPr/>
          </p:nvSpPr>
          <p:spPr>
            <a:xfrm>
              <a:off x="3298994" y="972612"/>
              <a:ext cx="3276000" cy="1188000"/>
            </a:xfrm>
            <a:prstGeom prst="wedgeRoundRectCallout">
              <a:avLst>
                <a:gd name="adj1" fmla="val 57802"/>
                <a:gd name="adj2" fmla="val 193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There are 49 days in 7 weeks.</a:t>
              </a:r>
            </a:p>
          </p:txBody>
        </p:sp>
        <p:sp>
          <p:nvSpPr>
            <p:cNvPr id="30" name="TextBox 29">
              <a:extLst>
                <a:ext uri="{FF2B5EF4-FFF2-40B4-BE49-F238E27FC236}">
                  <a16:creationId xmlns:a16="http://schemas.microsoft.com/office/drawing/2014/main" id="{1E59ED8F-6B70-4DD1-A788-AC9831389ED1}"/>
                </a:ext>
              </a:extLst>
            </p:cNvPr>
            <p:cNvSpPr txBox="1"/>
            <p:nvPr/>
          </p:nvSpPr>
          <p:spPr>
            <a:xfrm>
              <a:off x="6972217" y="2129158"/>
              <a:ext cx="990170" cy="307777"/>
            </a:xfrm>
            <a:prstGeom prst="rect">
              <a:avLst/>
            </a:prstGeom>
            <a:noFill/>
          </p:spPr>
          <p:txBody>
            <a:bodyPr wrap="square" rtlCol="0">
              <a:spAutoFit/>
            </a:bodyPr>
            <a:lstStyle/>
            <a:p>
              <a:pPr algn="ctr"/>
              <a:r>
                <a:rPr lang="en-GB" sz="1400" b="1" dirty="0">
                  <a:latin typeface="Century Gothic" panose="020B0502020202020204" pitchFamily="34" charset="0"/>
                </a:rPr>
                <a:t>Elijah</a:t>
              </a:r>
            </a:p>
          </p:txBody>
        </p:sp>
        <p:sp>
          <p:nvSpPr>
            <p:cNvPr id="31" name="Speech Bubble: Rectangle with Corners Rounded 30">
              <a:extLst>
                <a:ext uri="{FF2B5EF4-FFF2-40B4-BE49-F238E27FC236}">
                  <a16:creationId xmlns:a16="http://schemas.microsoft.com/office/drawing/2014/main" id="{E71B571B-18B2-41E8-A03D-C47F546E2D26}"/>
                </a:ext>
              </a:extLst>
            </p:cNvPr>
            <p:cNvSpPr/>
            <p:nvPr/>
          </p:nvSpPr>
          <p:spPr>
            <a:xfrm>
              <a:off x="2641245" y="2339883"/>
              <a:ext cx="3276000" cy="1188000"/>
            </a:xfrm>
            <a:prstGeom prst="wedgeRoundRectCallout">
              <a:avLst>
                <a:gd name="adj1" fmla="val -59612"/>
                <a:gd name="adj2" fmla="val 1618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There 50 days in 7 weeks.</a:t>
              </a:r>
            </a:p>
          </p:txBody>
        </p:sp>
        <p:sp>
          <p:nvSpPr>
            <p:cNvPr id="32" name="TextBox 31">
              <a:extLst>
                <a:ext uri="{FF2B5EF4-FFF2-40B4-BE49-F238E27FC236}">
                  <a16:creationId xmlns:a16="http://schemas.microsoft.com/office/drawing/2014/main" id="{30ACDB8E-8CF2-49C0-945B-BB1795E3CFE5}"/>
                </a:ext>
              </a:extLst>
            </p:cNvPr>
            <p:cNvSpPr txBox="1"/>
            <p:nvPr/>
          </p:nvSpPr>
          <p:spPr>
            <a:xfrm>
              <a:off x="1306893" y="3478895"/>
              <a:ext cx="648072" cy="307777"/>
            </a:xfrm>
            <a:prstGeom prst="rect">
              <a:avLst/>
            </a:prstGeom>
            <a:noFill/>
          </p:spPr>
          <p:txBody>
            <a:bodyPr wrap="square" rtlCol="0">
              <a:spAutoFit/>
            </a:bodyPr>
            <a:lstStyle/>
            <a:p>
              <a:r>
                <a:rPr lang="en-GB" sz="1400" b="1" dirty="0">
                  <a:latin typeface="Century Gothic" panose="020B0502020202020204" pitchFamily="34" charset="0"/>
                </a:rPr>
                <a:t>Erica</a:t>
              </a:r>
            </a:p>
          </p:txBody>
        </p:sp>
      </p:grpSp>
    </p:spTree>
    <p:extLst>
      <p:ext uri="{BB962C8B-B14F-4D97-AF65-F5344CB8AC3E}">
        <p14:creationId xmlns:p14="http://schemas.microsoft.com/office/powerpoint/2010/main" val="32478315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A59B05D1-C145-4B41-84C5-A540A448DC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1642</TotalTime>
  <Words>958</Words>
  <Application>Microsoft Office PowerPoint</Application>
  <PresentationFormat>On-screen Show (4:3)</PresentationFormat>
  <Paragraphs>352</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Sian Stebbings</cp:lastModifiedBy>
  <cp:revision>50</cp:revision>
  <dcterms:created xsi:type="dcterms:W3CDTF">2018-03-17T10:08:43Z</dcterms:created>
  <dcterms:modified xsi:type="dcterms:W3CDTF">2019-04-05T12:57:41Z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