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5" r:id="rId5"/>
    <p:sldId id="268" r:id="rId6"/>
    <p:sldId id="261" r:id="rId7"/>
    <p:sldId id="260" r:id="rId8"/>
    <p:sldId id="262" r:id="rId9"/>
    <p:sldId id="263" r:id="rId10"/>
    <p:sldId id="264" r:id="rId11"/>
    <p:sldId id="266" r:id="rId12"/>
    <p:sldId id="258" r:id="rId13"/>
    <p:sldId id="267" r:id="rId1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4" d="100"/>
          <a:sy n="114" d="100"/>
        </p:scale>
        <p:origin x="4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andertoncentre.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392D9-6C3C-41E2-95E0-264A9D43B67A}"/>
              </a:ext>
            </a:extLst>
          </p:cNvPr>
          <p:cNvSpPr>
            <a:spLocks noGrp="1"/>
          </p:cNvSpPr>
          <p:nvPr>
            <p:ph type="ctrTitle"/>
          </p:nvPr>
        </p:nvSpPr>
        <p:spPr>
          <a:xfrm>
            <a:off x="497823" y="680154"/>
            <a:ext cx="8825658" cy="3329581"/>
          </a:xfrm>
        </p:spPr>
        <p:txBody>
          <a:bodyPr/>
          <a:lstStyle/>
          <a:p>
            <a:r>
              <a:rPr lang="en-GB" b="1" dirty="0"/>
              <a:t>Year 6 Residential</a:t>
            </a:r>
            <a:br>
              <a:rPr lang="en-GB" b="1" dirty="0"/>
            </a:br>
            <a:r>
              <a:rPr lang="en-GB" b="1" dirty="0"/>
              <a:t>Anderton centre </a:t>
            </a:r>
            <a:br>
              <a:rPr lang="en-GB" b="1" dirty="0"/>
            </a:br>
            <a:r>
              <a:rPr lang="en-GB" dirty="0"/>
              <a:t> </a:t>
            </a:r>
          </a:p>
        </p:txBody>
      </p:sp>
      <p:sp>
        <p:nvSpPr>
          <p:cNvPr id="3" name="Subtitle 2">
            <a:extLst>
              <a:ext uri="{FF2B5EF4-FFF2-40B4-BE49-F238E27FC236}">
                <a16:creationId xmlns:a16="http://schemas.microsoft.com/office/drawing/2014/main" id="{C8E83F72-2AFC-470C-9B5A-FEEFD5AFD53F}"/>
              </a:ext>
            </a:extLst>
          </p:cNvPr>
          <p:cNvSpPr>
            <a:spLocks noGrp="1"/>
          </p:cNvSpPr>
          <p:nvPr>
            <p:ph type="subTitle" idx="1"/>
          </p:nvPr>
        </p:nvSpPr>
        <p:spPr>
          <a:xfrm>
            <a:off x="402289" y="3706795"/>
            <a:ext cx="9765293" cy="861420"/>
          </a:xfrm>
        </p:spPr>
        <p:txBody>
          <a:bodyPr>
            <a:normAutofit/>
          </a:bodyPr>
          <a:lstStyle/>
          <a:p>
            <a:r>
              <a:rPr lang="en-GB" sz="4800" b="1" dirty="0"/>
              <a:t>Mon 14</a:t>
            </a:r>
            <a:r>
              <a:rPr lang="en-GB" sz="4800" b="1" baseline="30000" dirty="0"/>
              <a:t>th</a:t>
            </a:r>
            <a:r>
              <a:rPr lang="en-GB" sz="4800" b="1" dirty="0"/>
              <a:t>- Weds 16</a:t>
            </a:r>
            <a:r>
              <a:rPr lang="en-GB" sz="4800" b="1" baseline="30000" dirty="0"/>
              <a:t>th</a:t>
            </a:r>
            <a:r>
              <a:rPr lang="en-GB" sz="4800" b="1" dirty="0"/>
              <a:t> July </a:t>
            </a:r>
          </a:p>
        </p:txBody>
      </p:sp>
      <p:sp>
        <p:nvSpPr>
          <p:cNvPr id="5" name="Rectangle 4">
            <a:extLst>
              <a:ext uri="{FF2B5EF4-FFF2-40B4-BE49-F238E27FC236}">
                <a16:creationId xmlns:a16="http://schemas.microsoft.com/office/drawing/2014/main" id="{7D37B29D-12F5-4B97-9655-AE7075BF129C}"/>
              </a:ext>
            </a:extLst>
          </p:cNvPr>
          <p:cNvSpPr/>
          <p:nvPr/>
        </p:nvSpPr>
        <p:spPr>
          <a:xfrm>
            <a:off x="192444" y="5930065"/>
            <a:ext cx="3567002" cy="369332"/>
          </a:xfrm>
          <a:prstGeom prst="rect">
            <a:avLst/>
          </a:prstGeom>
        </p:spPr>
        <p:txBody>
          <a:bodyPr wrap="none">
            <a:spAutoFit/>
          </a:bodyPr>
          <a:lstStyle/>
          <a:p>
            <a:r>
              <a:rPr lang="en-GB" dirty="0">
                <a:hlinkClick r:id="rId2"/>
              </a:rPr>
              <a:t>https://andertoncentre.co.uk/</a:t>
            </a:r>
            <a:endParaRPr lang="en-GB" dirty="0"/>
          </a:p>
        </p:txBody>
      </p:sp>
    </p:spTree>
    <p:extLst>
      <p:ext uri="{BB962C8B-B14F-4D97-AF65-F5344CB8AC3E}">
        <p14:creationId xmlns:p14="http://schemas.microsoft.com/office/powerpoint/2010/main" val="78402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0B68-294A-44AD-AC59-D88560DAAD40}"/>
              </a:ext>
            </a:extLst>
          </p:cNvPr>
          <p:cNvSpPr>
            <a:spLocks noGrp="1"/>
          </p:cNvSpPr>
          <p:nvPr>
            <p:ph type="title"/>
          </p:nvPr>
        </p:nvSpPr>
        <p:spPr/>
        <p:txBody>
          <a:bodyPr/>
          <a:lstStyle/>
          <a:p>
            <a:r>
              <a:rPr lang="en-GB" dirty="0"/>
              <a:t>Where is the Anderton centre? </a:t>
            </a:r>
          </a:p>
        </p:txBody>
      </p:sp>
      <p:pic>
        <p:nvPicPr>
          <p:cNvPr id="5" name="Picture 4">
            <a:extLst>
              <a:ext uri="{FF2B5EF4-FFF2-40B4-BE49-F238E27FC236}">
                <a16:creationId xmlns:a16="http://schemas.microsoft.com/office/drawing/2014/main" id="{3CA8626D-A031-453C-8F21-DF846569F214}"/>
              </a:ext>
            </a:extLst>
          </p:cNvPr>
          <p:cNvPicPr>
            <a:picLocks noChangeAspect="1"/>
          </p:cNvPicPr>
          <p:nvPr/>
        </p:nvPicPr>
        <p:blipFill rotWithShape="1">
          <a:blip r:embed="rId2"/>
          <a:srcRect l="30776" t="19005" r="1379" b="14635"/>
          <a:stretch/>
        </p:blipFill>
        <p:spPr>
          <a:xfrm>
            <a:off x="2795750" y="1430545"/>
            <a:ext cx="9041842" cy="4974737"/>
          </a:xfrm>
          <a:prstGeom prst="rect">
            <a:avLst/>
          </a:prstGeom>
        </p:spPr>
      </p:pic>
    </p:spTree>
    <p:extLst>
      <p:ext uri="{BB962C8B-B14F-4D97-AF65-F5344CB8AC3E}">
        <p14:creationId xmlns:p14="http://schemas.microsoft.com/office/powerpoint/2010/main" val="2479921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541008" y="505270"/>
            <a:ext cx="9404723" cy="1400530"/>
          </a:xfrm>
        </p:spPr>
        <p:txBody>
          <a:bodyPr/>
          <a:lstStyle/>
          <a:p>
            <a:pPr fontAlgn="base"/>
            <a:r>
              <a:rPr lang="en-GB" sz="4000" b="1" dirty="0"/>
              <a:t>Monday 14</a:t>
            </a:r>
            <a:r>
              <a:rPr lang="en-GB" sz="4000" b="1" baseline="30000" dirty="0"/>
              <a:t>th</a:t>
            </a:r>
            <a:r>
              <a:rPr lang="en-GB" sz="4000" b="1" dirty="0"/>
              <a:t> July </a:t>
            </a:r>
            <a:br>
              <a:rPr lang="en-GB" sz="4000" dirty="0"/>
            </a:br>
            <a:br>
              <a:rPr lang="en-GB" sz="4000" dirty="0"/>
            </a:br>
            <a:r>
              <a:rPr lang="en-GB" sz="2800" dirty="0"/>
              <a:t>Please drop the children at school at 9 am with their luggage and packed lunch for the Mon. We will leave school at 12 to arrive at the centre by 1 pm.</a:t>
            </a:r>
            <a:br>
              <a:rPr lang="en-GB" sz="2800" dirty="0"/>
            </a:br>
            <a:br>
              <a:rPr lang="en-GB" sz="2800" dirty="0"/>
            </a:br>
            <a:r>
              <a:rPr lang="en-GB" sz="2800" dirty="0"/>
              <a:t>They will come into the hall- be given a luggage label to tie onto their bag, hand in any named medication and money (named envelope).</a:t>
            </a:r>
            <a:br>
              <a:rPr lang="en-GB" sz="2800" dirty="0"/>
            </a:br>
            <a:br>
              <a:rPr lang="en-GB" sz="2800" dirty="0"/>
            </a:br>
            <a:r>
              <a:rPr lang="en-GB" sz="2800" dirty="0"/>
              <a:t>Once they have dropped their luggage in the hall they will go to their Year 6 classroom for the morning. </a:t>
            </a:r>
            <a:endParaRPr lang="en-GB" dirty="0"/>
          </a:p>
        </p:txBody>
      </p:sp>
    </p:spTree>
    <p:extLst>
      <p:ext uri="{BB962C8B-B14F-4D97-AF65-F5344CB8AC3E}">
        <p14:creationId xmlns:p14="http://schemas.microsoft.com/office/powerpoint/2010/main" val="51266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CF9F-D93B-43C8-8686-DA592608B6AD}"/>
              </a:ext>
            </a:extLst>
          </p:cNvPr>
          <p:cNvSpPr>
            <a:spLocks noGrp="1"/>
          </p:cNvSpPr>
          <p:nvPr>
            <p:ph type="title"/>
          </p:nvPr>
        </p:nvSpPr>
        <p:spPr>
          <a:xfrm>
            <a:off x="819296" y="1012120"/>
            <a:ext cx="10084952" cy="1400530"/>
          </a:xfrm>
        </p:spPr>
        <p:txBody>
          <a:bodyPr/>
          <a:lstStyle/>
          <a:p>
            <a:pPr algn="ctr"/>
            <a:r>
              <a:rPr lang="en-GB" b="1" dirty="0"/>
              <a:t>Who is going? </a:t>
            </a:r>
            <a:br>
              <a:rPr lang="en-GB" b="1" dirty="0"/>
            </a:br>
            <a:br>
              <a:rPr lang="en-GB" dirty="0"/>
            </a:br>
            <a:r>
              <a:rPr lang="en-GB" dirty="0"/>
              <a:t>Mrs Cooper </a:t>
            </a:r>
            <a:br>
              <a:rPr lang="en-GB" dirty="0"/>
            </a:br>
            <a:r>
              <a:rPr lang="en-GB" dirty="0"/>
              <a:t>Mrs Edward/ Mrs </a:t>
            </a:r>
            <a:r>
              <a:rPr lang="en-GB" dirty="0" err="1"/>
              <a:t>Klaassen</a:t>
            </a:r>
            <a:r>
              <a:rPr lang="en-GB" dirty="0"/>
              <a:t> </a:t>
            </a:r>
            <a:br>
              <a:rPr lang="en-GB" dirty="0"/>
            </a:br>
            <a:r>
              <a:rPr lang="en-GB" dirty="0"/>
              <a:t>Mr </a:t>
            </a:r>
            <a:r>
              <a:rPr lang="en-GB" dirty="0" err="1"/>
              <a:t>Highton</a:t>
            </a:r>
            <a:br>
              <a:rPr lang="en-GB" dirty="0"/>
            </a:br>
            <a:br>
              <a:rPr lang="en-GB" dirty="0"/>
            </a:br>
            <a:br>
              <a:rPr lang="en-GB" dirty="0"/>
            </a:br>
            <a:r>
              <a:rPr lang="en-GB" dirty="0"/>
              <a:t>Children are in 3 groups for activities. </a:t>
            </a:r>
          </a:p>
        </p:txBody>
      </p:sp>
    </p:spTree>
    <p:extLst>
      <p:ext uri="{BB962C8B-B14F-4D97-AF65-F5344CB8AC3E}">
        <p14:creationId xmlns:p14="http://schemas.microsoft.com/office/powerpoint/2010/main" val="544574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E452D26-0CF4-4180-9EF1-C2751FA8DDC8}"/>
              </a:ext>
            </a:extLst>
          </p:cNvPr>
          <p:cNvSpPr txBox="1">
            <a:spLocks/>
          </p:cNvSpPr>
          <p:nvPr/>
        </p:nvSpPr>
        <p:spPr>
          <a:xfrm>
            <a:off x="183656" y="589353"/>
            <a:ext cx="5587309"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Medical forms</a:t>
            </a:r>
            <a:br>
              <a:rPr lang="en-GB" dirty="0"/>
            </a:br>
            <a:br>
              <a:rPr lang="en-GB" dirty="0"/>
            </a:br>
            <a:r>
              <a:rPr lang="en-GB" sz="2800" dirty="0"/>
              <a:t>We must have medical forms (Parts 1 and 2) for every child- these have been sent home already. </a:t>
            </a:r>
            <a:endParaRPr lang="en-GB" sz="1600" dirty="0"/>
          </a:p>
          <a:p>
            <a:pPr fontAlgn="base"/>
            <a:endParaRPr lang="en-GB" sz="1600" dirty="0"/>
          </a:p>
          <a:p>
            <a:pPr fontAlgn="base"/>
            <a:r>
              <a:rPr lang="en-GB" sz="2800" dirty="0"/>
              <a:t>Medicines include travel tablets. </a:t>
            </a:r>
            <a:br>
              <a:rPr lang="en-GB" dirty="0"/>
            </a:br>
            <a:endParaRPr lang="en-GB" dirty="0"/>
          </a:p>
        </p:txBody>
      </p:sp>
      <p:pic>
        <p:nvPicPr>
          <p:cNvPr id="4" name="Picture 3">
            <a:extLst>
              <a:ext uri="{FF2B5EF4-FFF2-40B4-BE49-F238E27FC236}">
                <a16:creationId xmlns:a16="http://schemas.microsoft.com/office/drawing/2014/main" id="{A5CE55B8-BD6F-4580-8C5D-3B49D4360706}"/>
              </a:ext>
            </a:extLst>
          </p:cNvPr>
          <p:cNvPicPr>
            <a:picLocks noChangeAspect="1"/>
          </p:cNvPicPr>
          <p:nvPr/>
        </p:nvPicPr>
        <p:blipFill>
          <a:blip r:embed="rId2"/>
          <a:stretch>
            <a:fillRect/>
          </a:stretch>
        </p:blipFill>
        <p:spPr>
          <a:xfrm>
            <a:off x="5886579" y="270405"/>
            <a:ext cx="5821945" cy="6075803"/>
          </a:xfrm>
          <a:prstGeom prst="rect">
            <a:avLst/>
          </a:prstGeom>
        </p:spPr>
      </p:pic>
    </p:spTree>
    <p:extLst>
      <p:ext uri="{BB962C8B-B14F-4D97-AF65-F5344CB8AC3E}">
        <p14:creationId xmlns:p14="http://schemas.microsoft.com/office/powerpoint/2010/main" val="3883310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4018830-1F90-404C-8592-59485F265751}"/>
              </a:ext>
            </a:extLst>
          </p:cNvPr>
          <p:cNvSpPr txBox="1">
            <a:spLocks/>
          </p:cNvSpPr>
          <p:nvPr/>
        </p:nvSpPr>
        <p:spPr>
          <a:xfrm>
            <a:off x="3002508" y="396736"/>
            <a:ext cx="6656500"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Activities- example</a:t>
            </a:r>
            <a:br>
              <a:rPr lang="en-GB" dirty="0"/>
            </a:br>
            <a:br>
              <a:rPr lang="en-GB" dirty="0"/>
            </a:br>
            <a:endParaRPr lang="en-GB" dirty="0"/>
          </a:p>
        </p:txBody>
      </p:sp>
      <p:pic>
        <p:nvPicPr>
          <p:cNvPr id="4" name="Picture 3">
            <a:extLst>
              <a:ext uri="{FF2B5EF4-FFF2-40B4-BE49-F238E27FC236}">
                <a16:creationId xmlns:a16="http://schemas.microsoft.com/office/drawing/2014/main" id="{D3E547CE-436C-4E33-9A42-632289CB4060}"/>
              </a:ext>
            </a:extLst>
          </p:cNvPr>
          <p:cNvPicPr>
            <a:picLocks noChangeAspect="1"/>
          </p:cNvPicPr>
          <p:nvPr/>
        </p:nvPicPr>
        <p:blipFill>
          <a:blip r:embed="rId2"/>
          <a:stretch>
            <a:fillRect/>
          </a:stretch>
        </p:blipFill>
        <p:spPr>
          <a:xfrm>
            <a:off x="394492" y="1614234"/>
            <a:ext cx="11403016" cy="3629532"/>
          </a:xfrm>
          <a:prstGeom prst="rect">
            <a:avLst/>
          </a:prstGeom>
        </p:spPr>
      </p:pic>
    </p:spTree>
    <p:extLst>
      <p:ext uri="{BB962C8B-B14F-4D97-AF65-F5344CB8AC3E}">
        <p14:creationId xmlns:p14="http://schemas.microsoft.com/office/powerpoint/2010/main" val="4126268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1571021" y="747008"/>
            <a:ext cx="8056454" cy="1400530"/>
          </a:xfrm>
        </p:spPr>
        <p:txBody>
          <a:bodyPr/>
          <a:lstStyle/>
          <a:p>
            <a:pPr fontAlgn="base"/>
            <a:r>
              <a:rPr lang="en-GB" sz="4400" b="1" dirty="0"/>
              <a:t>Money</a:t>
            </a:r>
            <a:br>
              <a:rPr lang="en-GB" sz="4400" dirty="0"/>
            </a:br>
            <a:br>
              <a:rPr lang="en-GB" sz="4400" dirty="0"/>
            </a:br>
            <a:r>
              <a:rPr lang="en-GB" sz="2800" dirty="0"/>
              <a:t>There is a small tuck shop on site- the children can bring </a:t>
            </a:r>
            <a:r>
              <a:rPr lang="en-GB" sz="2800" b="1" dirty="0"/>
              <a:t>up to £10 </a:t>
            </a:r>
            <a:r>
              <a:rPr lang="en-GB" sz="2800" dirty="0"/>
              <a:t>to spend. Please send in a </a:t>
            </a:r>
            <a:r>
              <a:rPr lang="en-GB" sz="2800" b="1" dirty="0"/>
              <a:t>named envelope </a:t>
            </a:r>
            <a:r>
              <a:rPr lang="en-GB" sz="2800" dirty="0"/>
              <a:t>and give in on the Monday morning .</a:t>
            </a:r>
            <a:br>
              <a:rPr lang="en-GB" sz="2800" dirty="0"/>
            </a:br>
            <a:br>
              <a:rPr lang="en-GB" sz="2800" dirty="0"/>
            </a:br>
            <a:r>
              <a:rPr lang="en-GB" sz="2800" dirty="0"/>
              <a:t> This will be kept safe by staff until it is our turn to use the shop.  </a:t>
            </a:r>
            <a:br>
              <a:rPr lang="en-GB" dirty="0"/>
            </a:br>
            <a:endParaRPr lang="en-GB" dirty="0"/>
          </a:p>
        </p:txBody>
      </p:sp>
    </p:spTree>
    <p:extLst>
      <p:ext uri="{BB962C8B-B14F-4D97-AF65-F5344CB8AC3E}">
        <p14:creationId xmlns:p14="http://schemas.microsoft.com/office/powerpoint/2010/main" val="3469258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4018830-1F90-404C-8592-59485F265751}"/>
              </a:ext>
            </a:extLst>
          </p:cNvPr>
          <p:cNvSpPr txBox="1">
            <a:spLocks/>
          </p:cNvSpPr>
          <p:nvPr/>
        </p:nvSpPr>
        <p:spPr>
          <a:xfrm>
            <a:off x="845022" y="363380"/>
            <a:ext cx="9858704"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Food</a:t>
            </a:r>
            <a:endParaRPr lang="en-GB" dirty="0"/>
          </a:p>
        </p:txBody>
      </p:sp>
      <p:sp>
        <p:nvSpPr>
          <p:cNvPr id="4" name="Title 1">
            <a:extLst>
              <a:ext uri="{FF2B5EF4-FFF2-40B4-BE49-F238E27FC236}">
                <a16:creationId xmlns:a16="http://schemas.microsoft.com/office/drawing/2014/main" id="{A5DADA23-A866-44E2-9B5F-9E21362A6663}"/>
              </a:ext>
            </a:extLst>
          </p:cNvPr>
          <p:cNvSpPr txBox="1">
            <a:spLocks/>
          </p:cNvSpPr>
          <p:nvPr/>
        </p:nvSpPr>
        <p:spPr>
          <a:xfrm>
            <a:off x="695779" y="1932076"/>
            <a:ext cx="11716938" cy="2500689"/>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sz="2800" dirty="0"/>
              <a:t>There is a choice each day out of two/three options</a:t>
            </a:r>
          </a:p>
          <a:p>
            <a:pPr fontAlgn="base"/>
            <a:endParaRPr lang="en-GB" sz="2800" dirty="0"/>
          </a:p>
          <a:p>
            <a:pPr fontAlgn="base"/>
            <a:r>
              <a:rPr lang="en-GB" sz="2800" dirty="0"/>
              <a:t>Please do not pack any extra snacks in their bags.</a:t>
            </a:r>
          </a:p>
          <a:p>
            <a:pPr fontAlgn="base"/>
            <a:endParaRPr lang="en-GB" sz="2800" dirty="0"/>
          </a:p>
          <a:p>
            <a:pPr fontAlgn="base"/>
            <a:r>
              <a:rPr lang="en-GB" sz="2800" dirty="0"/>
              <a:t>The only food they need is their packed lunch for the first day- please ensure they have a named refillable water</a:t>
            </a:r>
          </a:p>
          <a:p>
            <a:pPr fontAlgn="base"/>
            <a:r>
              <a:rPr lang="en-GB" sz="2800" dirty="0"/>
              <a:t>bottle with them.  </a:t>
            </a:r>
          </a:p>
          <a:p>
            <a:pPr fontAlgn="base"/>
            <a:r>
              <a:rPr lang="en-GB" sz="2800" dirty="0"/>
              <a:t>  </a:t>
            </a:r>
            <a:br>
              <a:rPr lang="en-GB" dirty="0"/>
            </a:br>
            <a:endParaRPr lang="en-GB" dirty="0"/>
          </a:p>
        </p:txBody>
      </p:sp>
    </p:spTree>
    <p:extLst>
      <p:ext uri="{BB962C8B-B14F-4D97-AF65-F5344CB8AC3E}">
        <p14:creationId xmlns:p14="http://schemas.microsoft.com/office/powerpoint/2010/main" val="3615051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4018830-1F90-404C-8592-59485F265751}"/>
              </a:ext>
            </a:extLst>
          </p:cNvPr>
          <p:cNvSpPr txBox="1">
            <a:spLocks/>
          </p:cNvSpPr>
          <p:nvPr/>
        </p:nvSpPr>
        <p:spPr>
          <a:xfrm>
            <a:off x="161848" y="237256"/>
            <a:ext cx="11010647"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r>
              <a:rPr lang="en-GB" b="1" dirty="0"/>
              <a:t>Kit list   </a:t>
            </a:r>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p:txBody>
      </p:sp>
      <p:sp>
        <p:nvSpPr>
          <p:cNvPr id="5" name="Arrow: Right 4">
            <a:extLst>
              <a:ext uri="{FF2B5EF4-FFF2-40B4-BE49-F238E27FC236}">
                <a16:creationId xmlns:a16="http://schemas.microsoft.com/office/drawing/2014/main" id="{084B868E-A048-44A3-9C87-DB67A9E81DF9}"/>
              </a:ext>
            </a:extLst>
          </p:cNvPr>
          <p:cNvSpPr/>
          <p:nvPr/>
        </p:nvSpPr>
        <p:spPr>
          <a:xfrm>
            <a:off x="2339304" y="6101255"/>
            <a:ext cx="1919201" cy="6568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9D5BB29-51E2-4C3A-AE26-D981ECEE1D04}"/>
              </a:ext>
            </a:extLst>
          </p:cNvPr>
          <p:cNvSpPr txBox="1"/>
          <p:nvPr/>
        </p:nvSpPr>
        <p:spPr>
          <a:xfrm>
            <a:off x="331361" y="1313793"/>
            <a:ext cx="3408978" cy="5632311"/>
          </a:xfrm>
          <a:prstGeom prst="rect">
            <a:avLst/>
          </a:prstGeom>
          <a:noFill/>
        </p:spPr>
        <p:txBody>
          <a:bodyPr wrap="square" rtlCol="0">
            <a:spAutoFit/>
          </a:bodyPr>
          <a:lstStyle/>
          <a:p>
            <a:r>
              <a:rPr lang="en-GB" sz="4000" dirty="0"/>
              <a:t>Please name everything!</a:t>
            </a:r>
          </a:p>
          <a:p>
            <a:endParaRPr lang="en-GB" sz="4000" dirty="0"/>
          </a:p>
          <a:p>
            <a:r>
              <a:rPr lang="en-GB" sz="4000" dirty="0"/>
              <a:t>Bin bags! Wet shoes</a:t>
            </a:r>
          </a:p>
          <a:p>
            <a:endParaRPr lang="en-GB" sz="4000" dirty="0"/>
          </a:p>
          <a:p>
            <a:endParaRPr lang="en-GB" sz="4000" dirty="0"/>
          </a:p>
          <a:p>
            <a:endParaRPr lang="en-GB" sz="4000" dirty="0"/>
          </a:p>
          <a:p>
            <a:endParaRPr lang="en-GB" sz="4000" dirty="0"/>
          </a:p>
        </p:txBody>
      </p:sp>
      <p:pic>
        <p:nvPicPr>
          <p:cNvPr id="2" name="Picture 1">
            <a:extLst>
              <a:ext uri="{FF2B5EF4-FFF2-40B4-BE49-F238E27FC236}">
                <a16:creationId xmlns:a16="http://schemas.microsoft.com/office/drawing/2014/main" id="{9E1C20A6-417A-4BED-B378-30A67E391A91}"/>
              </a:ext>
            </a:extLst>
          </p:cNvPr>
          <p:cNvPicPr>
            <a:picLocks noChangeAspect="1"/>
          </p:cNvPicPr>
          <p:nvPr/>
        </p:nvPicPr>
        <p:blipFill>
          <a:blip r:embed="rId2"/>
          <a:stretch>
            <a:fillRect/>
          </a:stretch>
        </p:blipFill>
        <p:spPr>
          <a:xfrm>
            <a:off x="4822963" y="137621"/>
            <a:ext cx="6221068" cy="6582758"/>
          </a:xfrm>
          <a:prstGeom prst="rect">
            <a:avLst/>
          </a:prstGeom>
        </p:spPr>
      </p:pic>
    </p:spTree>
    <p:extLst>
      <p:ext uri="{BB962C8B-B14F-4D97-AF65-F5344CB8AC3E}">
        <p14:creationId xmlns:p14="http://schemas.microsoft.com/office/powerpoint/2010/main" val="7478559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75177C-F4AB-422F-9A87-319D1418349B}"/>
              </a:ext>
            </a:extLst>
          </p:cNvPr>
          <p:cNvPicPr>
            <a:picLocks noChangeAspect="1"/>
          </p:cNvPicPr>
          <p:nvPr/>
        </p:nvPicPr>
        <p:blipFill rotWithShape="1">
          <a:blip r:embed="rId2"/>
          <a:srcRect l="60165" t="24887" r="-247" b="1318"/>
          <a:stretch/>
        </p:blipFill>
        <p:spPr>
          <a:xfrm>
            <a:off x="336330" y="528231"/>
            <a:ext cx="5602015" cy="5801537"/>
          </a:xfrm>
          <a:prstGeom prst="rect">
            <a:avLst/>
          </a:prstGeom>
        </p:spPr>
      </p:pic>
      <p:sp>
        <p:nvSpPr>
          <p:cNvPr id="3" name="Title 1">
            <a:extLst>
              <a:ext uri="{FF2B5EF4-FFF2-40B4-BE49-F238E27FC236}">
                <a16:creationId xmlns:a16="http://schemas.microsoft.com/office/drawing/2014/main" id="{FA320D3F-DD11-4A30-B5AB-3B4AF1E5011F}"/>
              </a:ext>
            </a:extLst>
          </p:cNvPr>
          <p:cNvSpPr txBox="1">
            <a:spLocks/>
          </p:cNvSpPr>
          <p:nvPr/>
        </p:nvSpPr>
        <p:spPr>
          <a:xfrm>
            <a:off x="6253657" y="699711"/>
            <a:ext cx="5444357" cy="1400530"/>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base"/>
            <a:endParaRPr lang="en-GB" sz="2400" b="1" dirty="0"/>
          </a:p>
          <a:p>
            <a:pPr fontAlgn="base"/>
            <a:endParaRPr lang="en-GB" sz="2400" b="1" dirty="0"/>
          </a:p>
          <a:p>
            <a:pPr fontAlgn="base"/>
            <a:r>
              <a:rPr lang="en-GB" sz="2400" b="1" dirty="0"/>
              <a:t>No phones are allowed! Any problems we will contact you. </a:t>
            </a:r>
          </a:p>
          <a:p>
            <a:pPr fontAlgn="base"/>
            <a:endParaRPr lang="en-GB" sz="2400" b="1" dirty="0"/>
          </a:p>
          <a:p>
            <a:pPr fontAlgn="base"/>
            <a:r>
              <a:rPr lang="en-GB" sz="2400" b="1" dirty="0"/>
              <a:t>We will try and upload photos daily to the class website so please check here. </a:t>
            </a:r>
          </a:p>
          <a:p>
            <a:pPr fontAlgn="base"/>
            <a:endParaRPr lang="en-GB" sz="2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a:p>
            <a:pPr fontAlgn="base"/>
            <a:endParaRPr lang="en-GB" sz="1400" b="1" dirty="0"/>
          </a:p>
        </p:txBody>
      </p:sp>
      <p:sp>
        <p:nvSpPr>
          <p:cNvPr id="4" name="Rectangle 3">
            <a:extLst>
              <a:ext uri="{FF2B5EF4-FFF2-40B4-BE49-F238E27FC236}">
                <a16:creationId xmlns:a16="http://schemas.microsoft.com/office/drawing/2014/main" id="{65C0F7FA-7498-4EEE-922C-20B41A8F4C9C}"/>
              </a:ext>
            </a:extLst>
          </p:cNvPr>
          <p:cNvSpPr/>
          <p:nvPr/>
        </p:nvSpPr>
        <p:spPr>
          <a:xfrm>
            <a:off x="1849821" y="4330262"/>
            <a:ext cx="2511972" cy="108256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4711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2F9DF-0F9B-4441-9ADC-DCFE9EFE23C5}"/>
              </a:ext>
            </a:extLst>
          </p:cNvPr>
          <p:cNvSpPr>
            <a:spLocks noGrp="1"/>
          </p:cNvSpPr>
          <p:nvPr>
            <p:ph type="title"/>
          </p:nvPr>
        </p:nvSpPr>
        <p:spPr>
          <a:xfrm>
            <a:off x="995717" y="697749"/>
            <a:ext cx="10200565" cy="1400530"/>
          </a:xfrm>
        </p:spPr>
        <p:txBody>
          <a:bodyPr/>
          <a:lstStyle/>
          <a:p>
            <a:r>
              <a:rPr lang="en-GB" b="1" dirty="0"/>
              <a:t>Rooms and groups</a:t>
            </a:r>
            <a:br>
              <a:rPr lang="en-GB" b="1" dirty="0"/>
            </a:br>
            <a:br>
              <a:rPr lang="en-GB" b="1" dirty="0"/>
            </a:br>
            <a:r>
              <a:rPr lang="en-GB" sz="3200" dirty="0"/>
              <a:t>Children will be picking two children to be in room/group with- </a:t>
            </a:r>
            <a:r>
              <a:rPr lang="en-GB" sz="3200" b="1" dirty="0"/>
              <a:t>they will definitely be with one of them</a:t>
            </a:r>
            <a:r>
              <a:rPr lang="en-GB" sz="3200" dirty="0"/>
              <a:t>. They will not know groups or rooms until we get there.  </a:t>
            </a:r>
            <a:br>
              <a:rPr lang="en-GB" sz="3200" dirty="0"/>
            </a:br>
            <a:br>
              <a:rPr lang="en-GB" sz="3200" dirty="0"/>
            </a:br>
            <a:r>
              <a:rPr lang="en-GB" dirty="0"/>
              <a:t> </a:t>
            </a:r>
            <a:r>
              <a:rPr lang="en-GB" sz="3200" dirty="0"/>
              <a:t>The majority of the bedrooms sleep between 4 to 6 in bunk beds in each room. Sheets, duvets and pillows are provided. All rooms are </a:t>
            </a:r>
            <a:r>
              <a:rPr lang="en-GB" sz="3200" dirty="0" err="1"/>
              <a:t>en</a:t>
            </a:r>
            <a:r>
              <a:rPr lang="en-GB" sz="3200" dirty="0"/>
              <a:t>-suite</a:t>
            </a:r>
            <a:br>
              <a:rPr lang="en-GB" sz="3200" dirty="0"/>
            </a:br>
            <a:endParaRPr lang="en-GB" dirty="0"/>
          </a:p>
        </p:txBody>
      </p:sp>
    </p:spTree>
    <p:extLst>
      <p:ext uri="{BB962C8B-B14F-4D97-AF65-F5344CB8AC3E}">
        <p14:creationId xmlns:p14="http://schemas.microsoft.com/office/powerpoint/2010/main" val="3382890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82A8-B701-423C-A22C-E74BAA7C18F5}"/>
              </a:ext>
            </a:extLst>
          </p:cNvPr>
          <p:cNvSpPr>
            <a:spLocks noGrp="1"/>
          </p:cNvSpPr>
          <p:nvPr>
            <p:ph type="title"/>
          </p:nvPr>
        </p:nvSpPr>
        <p:spPr>
          <a:xfrm>
            <a:off x="805218" y="820915"/>
            <a:ext cx="10590663" cy="1400530"/>
          </a:xfrm>
        </p:spPr>
        <p:txBody>
          <a:bodyPr/>
          <a:lstStyle/>
          <a:p>
            <a:pPr algn="ctr" fontAlgn="base"/>
            <a:r>
              <a:rPr lang="en-GB" b="1" dirty="0"/>
              <a:t>Weds 16</a:t>
            </a:r>
            <a:r>
              <a:rPr lang="en-GB" b="1" baseline="30000" dirty="0"/>
              <a:t>th</a:t>
            </a:r>
            <a:r>
              <a:rPr lang="en-GB" b="1" dirty="0"/>
              <a:t> July </a:t>
            </a:r>
            <a:br>
              <a:rPr lang="en-GB" dirty="0"/>
            </a:br>
            <a:br>
              <a:rPr lang="en-GB" sz="3600" dirty="0"/>
            </a:br>
            <a:r>
              <a:rPr lang="en-GB" sz="3600" dirty="0"/>
              <a:t>The coach will leave the Anderton centre at approximately 1.15 pm to travel back to school. </a:t>
            </a:r>
            <a:br>
              <a:rPr lang="en-GB" sz="3600" dirty="0"/>
            </a:br>
            <a:br>
              <a:rPr lang="en-GB" sz="3600" dirty="0"/>
            </a:br>
            <a:r>
              <a:rPr lang="en-GB" sz="3600" dirty="0"/>
              <a:t>Any delays we will send a message out- we aim to be back by 2.30 pm. You can collect your child then or leave them in school </a:t>
            </a:r>
            <a:r>
              <a:rPr lang="en-GB" sz="3600" dirty="0" err="1"/>
              <a:t>til</a:t>
            </a:r>
            <a:r>
              <a:rPr lang="en-GB" sz="3600" dirty="0"/>
              <a:t> the end of the normal school day.  </a:t>
            </a:r>
            <a:endParaRPr lang="en-GB" dirty="0"/>
          </a:p>
        </p:txBody>
      </p:sp>
      <p:pic>
        <p:nvPicPr>
          <p:cNvPr id="1026" name="Picture 2" descr="Coach Clipart Bus Volvo - Tour Bus Clip Art Transparent PNG - 1280x657 -  Free Download on NicePNG">
            <a:extLst>
              <a:ext uri="{FF2B5EF4-FFF2-40B4-BE49-F238E27FC236}">
                <a16:creationId xmlns:a16="http://schemas.microsoft.com/office/drawing/2014/main" id="{003989B1-6C71-4575-B67E-A9DAC734BA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11669" cy="1521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432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QUESTIONS colorful overlapping question marks banner">
            <a:extLst>
              <a:ext uri="{FF2B5EF4-FFF2-40B4-BE49-F238E27FC236}">
                <a16:creationId xmlns:a16="http://schemas.microsoft.com/office/drawing/2014/main" id="{783011E4-36D3-4FD6-A07D-A92ADC57A3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0" t="1974" r="1897" b="13268"/>
          <a:stretch/>
        </p:blipFill>
        <p:spPr bwMode="auto">
          <a:xfrm>
            <a:off x="1069427" y="1365545"/>
            <a:ext cx="10053145" cy="3816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1812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581</TotalTime>
  <Words>462</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Year 6 Residential Anderton centre   </vt:lpstr>
      <vt:lpstr>Where is the Anderton centre? </vt:lpstr>
      <vt:lpstr>Monday 14th July   Please drop the children at school at 9 am with their luggage and packed lunch for the Mon. We will leave school at 12 to arrive at the centre by 1 pm.  They will come into the hall- be given a luggage label to tie onto their bag, hand in any named medication and money (named envelope).  Once they have dropped their luggage in the hall they will go to their Year 6 classroom for the morning. </vt:lpstr>
      <vt:lpstr>Who is going?   Mrs Cooper  Mrs Edward/ Mrs Klaassen  Mr Highton   Children are in 3 groups for activities. </vt:lpstr>
      <vt:lpstr>PowerPoint Presentation</vt:lpstr>
      <vt:lpstr>PowerPoint Presentation</vt:lpstr>
      <vt:lpstr>Money  There is a small tuck shop on site- the children can bring up to £10 to spend. Please send in a named envelope and give in on the Monday morning .   This will be kept safe by staff until it is our turn to use the shop.   </vt:lpstr>
      <vt:lpstr>PowerPoint Presentation</vt:lpstr>
      <vt:lpstr>PowerPoint Presentation</vt:lpstr>
      <vt:lpstr>PowerPoint Presentation</vt:lpstr>
      <vt:lpstr>Rooms and groups  Children will be picking two children to be in room/group with- they will definitely be with one of them. They will not know groups or rooms until we get there.     The majority of the bedrooms sleep between 4 to 6 in bunk beds in each room. Sheets, duvets and pillows are provided. All rooms are en-suite </vt:lpstr>
      <vt:lpstr>Weds 16th July   The coach will leave the Anderton centre at approximately 1.15 pm to travel back to school.   Any delays we will send a message out- we aim to be back by 2.30 pm. You can collect your child then or leave them in school til the end of the normal school day.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PGL visit- Winmarleigh</dc:title>
  <dc:creator>Emma Cooper</dc:creator>
  <cp:lastModifiedBy>Emma Cooper</cp:lastModifiedBy>
  <cp:revision>21</cp:revision>
  <dcterms:created xsi:type="dcterms:W3CDTF">2023-06-05T15:39:29Z</dcterms:created>
  <dcterms:modified xsi:type="dcterms:W3CDTF">2025-05-21T15:43:15Z</dcterms:modified>
</cp:coreProperties>
</file>