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6"/>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77" r:id="rId20"/>
    <p:sldId id="278" r:id="rId21"/>
    <p:sldId id="258" r:id="rId22"/>
    <p:sldId id="282" r:id="rId23"/>
    <p:sldId id="316" r:id="rId24"/>
    <p:sldId id="287" r:id="rId25"/>
    <p:sldId id="285" r:id="rId26"/>
    <p:sldId id="284" r:id="rId27"/>
    <p:sldId id="283" r:id="rId28"/>
    <p:sldId id="281" r:id="rId29"/>
    <p:sldId id="260" r:id="rId30"/>
    <p:sldId id="256" r:id="rId31"/>
    <p:sldId id="275" r:id="rId32"/>
    <p:sldId id="300" r:id="rId33"/>
    <p:sldId id="301" r:id="rId34"/>
    <p:sldId id="280" r:id="rId35"/>
    <p:sldId id="265" r:id="rId36"/>
    <p:sldId id="262" r:id="rId37"/>
    <p:sldId id="298" r:id="rId38"/>
    <p:sldId id="267" r:id="rId39"/>
    <p:sldId id="289" r:id="rId40"/>
    <p:sldId id="315" r:id="rId41"/>
    <p:sldId id="314" r:id="rId42"/>
    <p:sldId id="299" r:id="rId43"/>
    <p:sldId id="264" r:id="rId44"/>
    <p:sldId id="320" r:id="rId4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69" d="100"/>
          <a:sy n="69" d="100"/>
        </p:scale>
        <p:origin x="1416" y="78"/>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17/09/2023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17/09/2023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17/09/2023</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17/09/2023</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17/09/2023</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17/09/2023</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17/09/2023</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17/09/2023</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17/09/2023</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17/09/2023</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17/09/2023</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17/09/2023</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17/09/2023</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9/17/2023</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17/09/2023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17/09/2023</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philipssouthport.com/curriculum-3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6!</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57220" y="221031"/>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3058582" y="3949606"/>
            <a:ext cx="2277635" cy="2308324"/>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Ms Lund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Teaching Assistant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Mon, Tue, Thu, Fri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Trebuchet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Teaches Thu PM</a:t>
            </a:r>
          </a:p>
          <a:p>
            <a:pPr>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Geography/History</a:t>
            </a:r>
          </a:p>
          <a:p>
            <a:pPr>
              <a:defRPr/>
            </a:pPr>
            <a:r>
              <a:rPr lang="en-GB" dirty="0">
                <a:solidFill>
                  <a:prstClr val="black"/>
                </a:solidFill>
                <a:latin typeface="Trebuchet MS"/>
              </a:rPr>
              <a:t>French</a:t>
            </a:r>
            <a:endParaRPr lang="en-GB" dirty="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11" name="TextBox 10">
            <a:extLst>
              <a:ext uri="{FF2B5EF4-FFF2-40B4-BE49-F238E27FC236}">
                <a16:creationId xmlns:a16="http://schemas.microsoft.com/office/drawing/2014/main" id="{0C07717A-FA59-434E-A2D6-164618F42391}"/>
              </a:ext>
            </a:extLst>
          </p:cNvPr>
          <p:cNvSpPr txBox="1"/>
          <p:nvPr/>
        </p:nvSpPr>
        <p:spPr>
          <a:xfrm>
            <a:off x="611560" y="2996952"/>
            <a:ext cx="1584325" cy="3693319"/>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Wright Mon- Fri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English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Science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PE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Art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Music</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Computing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DT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pic>
        <p:nvPicPr>
          <p:cNvPr id="15366" name="Picture 11">
            <a:extLst>
              <a:ext uri="{FF2B5EF4-FFF2-40B4-BE49-F238E27FC236}">
                <a16:creationId xmlns:a16="http://schemas.microsoft.com/office/drawing/2014/main" id="{9C4DBB63-0CE3-483A-9A15-ECE06E4C6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628800"/>
            <a:ext cx="1443038"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7AAC92B6-F91B-4BCA-9936-EED0E9D91775}"/>
              </a:ext>
            </a:extLst>
          </p:cNvPr>
          <p:cNvSpPr txBox="1"/>
          <p:nvPr/>
        </p:nvSpPr>
        <p:spPr>
          <a:xfrm>
            <a:off x="6732240" y="4365104"/>
            <a:ext cx="2002897" cy="1477328"/>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Cooper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Wed and Thu 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Trebuchet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English</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pic>
        <p:nvPicPr>
          <p:cNvPr id="2" name="Picture 1">
            <a:extLst>
              <a:ext uri="{FF2B5EF4-FFF2-40B4-BE49-F238E27FC236}">
                <a16:creationId xmlns:a16="http://schemas.microsoft.com/office/drawing/2014/main" id="{8F4E707C-4D12-4643-A38E-7E0D994F4ABD}"/>
              </a:ext>
            </a:extLst>
          </p:cNvPr>
          <p:cNvPicPr>
            <a:picLocks noChangeAspect="1"/>
          </p:cNvPicPr>
          <p:nvPr/>
        </p:nvPicPr>
        <p:blipFill>
          <a:blip r:embed="rId3"/>
          <a:stretch>
            <a:fillRect/>
          </a:stretch>
        </p:blipFill>
        <p:spPr>
          <a:xfrm>
            <a:off x="543689" y="362908"/>
            <a:ext cx="1720066" cy="2531783"/>
          </a:xfrm>
          <a:prstGeom prst="rect">
            <a:avLst/>
          </a:prstGeom>
        </p:spPr>
      </p:pic>
      <p:pic>
        <p:nvPicPr>
          <p:cNvPr id="4" name="Picture 3">
            <a:extLst>
              <a:ext uri="{FF2B5EF4-FFF2-40B4-BE49-F238E27FC236}">
                <a16:creationId xmlns:a16="http://schemas.microsoft.com/office/drawing/2014/main" id="{747549E5-F702-4152-AFEF-F73DBC77B118}"/>
              </a:ext>
            </a:extLst>
          </p:cNvPr>
          <p:cNvPicPr>
            <a:picLocks noChangeAspect="1"/>
          </p:cNvPicPr>
          <p:nvPr/>
        </p:nvPicPr>
        <p:blipFill>
          <a:blip r:embed="rId4"/>
          <a:stretch>
            <a:fillRect/>
          </a:stretch>
        </p:blipFill>
        <p:spPr>
          <a:xfrm>
            <a:off x="3154112" y="1628799"/>
            <a:ext cx="2086574" cy="226801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693866"/>
          </a:xfrm>
          <a:prstGeom prst="rect">
            <a:avLst/>
          </a:prstGeom>
          <a:noFill/>
        </p:spPr>
        <p:txBody>
          <a:bodyPr wrap="square" rtlCol="0">
            <a:spAutoFit/>
          </a:bodyPr>
          <a:lstStyle/>
          <a:p>
            <a:pPr marL="342900" indent="-342900">
              <a:buFont typeface="Arial" pitchFamily="34" charset="0"/>
              <a:buChar char="•"/>
            </a:pPr>
            <a:r>
              <a:rPr lang="en-GB" sz="1400" dirty="0">
                <a:solidFill>
                  <a:srgbClr val="002060"/>
                </a:solidFill>
                <a:latin typeface="CCW Cursive Writing 7" pitchFamily="66" charset="0"/>
              </a:rPr>
              <a:t>We will be using and updating our school website and class page frequently over the year. Please keep up to date of any announcements. </a:t>
            </a:r>
            <a:r>
              <a:rPr lang="en-GB" sz="1400" dirty="0">
                <a:solidFill>
                  <a:srgbClr val="002060"/>
                </a:solidFill>
                <a:latin typeface="CCW Cursive Writing 7" pitchFamily="66" charset="0"/>
                <a:hlinkClick r:id="rId2"/>
              </a:rPr>
              <a:t>https://www.stphilipssouthport.com/</a:t>
            </a:r>
            <a:endParaRPr lang="en-GB" sz="1400" dirty="0">
              <a:solidFill>
                <a:srgbClr val="002060"/>
              </a:solidFill>
              <a:latin typeface="CCW Cursive Writing 7" pitchFamily="66" charset="0"/>
            </a:endParaRPr>
          </a:p>
          <a:p>
            <a:pPr marL="342900" indent="-342900">
              <a:buFont typeface="Arial" pitchFamily="34" charset="0"/>
              <a:buChar char="•"/>
            </a:pPr>
            <a:endParaRPr lang="en-GB" sz="1400" dirty="0">
              <a:solidFill>
                <a:srgbClr val="002060"/>
              </a:solidFill>
              <a:latin typeface="CCW Cursive Writing 7" pitchFamily="66" charset="0"/>
            </a:endParaRPr>
          </a:p>
          <a:p>
            <a:pPr marL="342900" indent="-342900">
              <a:buFont typeface="Arial" pitchFamily="34" charset="0"/>
              <a:buChar char="•"/>
            </a:pPr>
            <a:r>
              <a:rPr lang="en-GB" sz="1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 </a:t>
            </a:r>
            <a:r>
              <a:rPr lang="en-GB" sz="1400" dirty="0" err="1">
                <a:solidFill>
                  <a:srgbClr val="002060"/>
                </a:solidFill>
                <a:latin typeface="CCW Cursive Writing 7" pitchFamily="66" charset="0"/>
              </a:rPr>
              <a:t>head@sps.sefton.school</a:t>
            </a:r>
            <a:r>
              <a:rPr lang="en-GB" sz="1400" dirty="0">
                <a:solidFill>
                  <a:srgbClr val="002060"/>
                </a:solidFill>
                <a:latin typeface="CCW Cursive Writing 7" pitchFamily="66" charset="0"/>
              </a:rPr>
              <a:t> </a:t>
            </a:r>
          </a:p>
          <a:p>
            <a:r>
              <a:rPr lang="en-GB" sz="1400" u="sng" dirty="0">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 </a:t>
            </a:r>
            <a:r>
              <a:rPr lang="en-GB" sz="14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1400" u="sng" dirty="0">
              <a:solidFill>
                <a:schemeClr val="accent1">
                  <a:lumMod val="50000"/>
                </a:schemeClr>
              </a:solidFill>
              <a:latin typeface="CCW Cursive Writing 7" pitchFamily="66" charset="0"/>
            </a:endParaRPr>
          </a:p>
          <a:p>
            <a:r>
              <a:rPr lang="en-GB" sz="1400" dirty="0" err="1">
                <a:solidFill>
                  <a:srgbClr val="002060"/>
                </a:solidFill>
                <a:latin typeface="CCW Cursive Writing 7" pitchFamily="66" charset="0"/>
                <a:hlinkClick r:id="rId4"/>
              </a:rPr>
              <a:t>w</a:t>
            </a:r>
            <a:r>
              <a:rPr lang="en-GB" sz="1400" dirty="0" err="1">
                <a:solidFill>
                  <a:srgbClr val="002060"/>
                </a:solidFill>
                <a:latin typeface="CCW Cursive Writing 7" pitchFamily="66" charset="0"/>
                <a:hlinkClick r:id="rId4"/>
              </a:rPr>
              <a:t>right;l@sps.sefton.school</a:t>
            </a:r>
            <a:r>
              <a:rPr lang="en-GB" sz="1400" dirty="0">
                <a:solidFill>
                  <a:srgbClr val="002060"/>
                </a:solidFill>
                <a:latin typeface="CCW Cursive Writing 7" pitchFamily="66" charset="0"/>
                <a:hlinkClick r:id="rId4"/>
              </a:rPr>
              <a:t> </a:t>
            </a:r>
          </a:p>
          <a:p>
            <a:r>
              <a:rPr lang="en-GB" sz="1400" dirty="0" err="1">
                <a:solidFill>
                  <a:srgbClr val="002060"/>
                </a:solidFill>
                <a:latin typeface="CCW Cursive Writing 7" pitchFamily="66" charset="0"/>
                <a:hlinkClick r:id="rId4"/>
              </a:rPr>
              <a:t>coopere@sps.sefton.school</a:t>
            </a:r>
            <a:r>
              <a:rPr lang="en-GB" sz="1400" dirty="0">
                <a:solidFill>
                  <a:srgbClr val="002060"/>
                </a:solidFill>
                <a:latin typeface="CCW Cursive Writing 7" pitchFamily="66" charset="0"/>
              </a:rPr>
              <a:t> </a:t>
            </a:r>
          </a:p>
          <a:p>
            <a:r>
              <a:rPr lang="en-GB" sz="1400" dirty="0">
                <a:solidFill>
                  <a:srgbClr val="002060"/>
                </a:solidFill>
                <a:latin typeface="CCW Cursive Writing 7" pitchFamily="66" charset="0"/>
                <a:hlinkClick r:id="rId5"/>
              </a:rPr>
              <a:t> </a:t>
            </a: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says please be respectful of teachers work life balance.  Emails should be proportionate and at sensible times.</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Parent </a:t>
            </a:r>
            <a:r>
              <a:rPr lang="en-GB" sz="1400" dirty="0" err="1">
                <a:solidFill>
                  <a:srgbClr val="002060"/>
                </a:solidFill>
                <a:latin typeface="CCW Cursive Writing 7" pitchFamily="66" charset="0"/>
              </a:rPr>
              <a:t>Whatsapp</a:t>
            </a:r>
            <a:r>
              <a:rPr lang="en-GB" sz="1400" dirty="0">
                <a:solidFill>
                  <a:srgbClr val="002060"/>
                </a:solidFill>
                <a:latin typeface="CCW Cursive Writing 7" pitchFamily="66" charset="0"/>
              </a:rPr>
              <a:t> use should be respectful of all members of the school community.</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Staff are not able to have lengthy conversations at the start of the school day and any more than a brief chat at the end of the day needs to be a planned appointment.</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980728"/>
            <a:ext cx="7920880" cy="5411223"/>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Monday and Friday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Healthy snacks can be brought in for Junior morning break time – fruit, vegetable sticks, cereal bars (no sweets or nuts  please).</a:t>
            </a:r>
          </a:p>
          <a:p>
            <a:pPr>
              <a:buFont typeface="Arial" pitchFamily="34" charset="0"/>
              <a:buChar char="•"/>
            </a:pPr>
            <a:r>
              <a:rPr lang="en-GB" sz="2400" dirty="0">
                <a:solidFill>
                  <a:schemeClr val="accent1">
                    <a:lumMod val="50000"/>
                  </a:schemeClr>
                </a:solidFill>
                <a:latin typeface="CCW Cursive Writing 7" pitchFamily="66"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3:25pm.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This is part of  our safeguarding response to ensure everyone is safe and well. As you can imagine, a home visit takes up a lot of time and it is usually the case that families have forgotten to call us. </a:t>
            </a:r>
          </a:p>
          <a:p>
            <a:pPr algn="l"/>
            <a:endParaRPr lang="en-GB" sz="2000" dirty="0"/>
          </a:p>
          <a:p>
            <a:pPr algn="l"/>
            <a:r>
              <a:rPr lang="en-GB" sz="2000" dirty="0"/>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r>
              <a:rPr lang="en-GB" dirty="0"/>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A788B3E2-59FA-42F7-BEC1-2118FFC3193B}"/>
              </a:ext>
            </a:extLst>
          </p:cNvPr>
          <p:cNvPicPr>
            <a:picLocks noChangeAspect="1"/>
          </p:cNvPicPr>
          <p:nvPr/>
        </p:nvPicPr>
        <p:blipFill>
          <a:blip r:embed="rId2"/>
          <a:stretch>
            <a:fillRect/>
          </a:stretch>
        </p:blipFill>
        <p:spPr>
          <a:xfrm>
            <a:off x="431540" y="820839"/>
            <a:ext cx="8280920" cy="5939848"/>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C4B60A5D-7017-4E38-B112-582D4E77953D}"/>
              </a:ext>
            </a:extLst>
          </p:cNvPr>
          <p:cNvPicPr>
            <a:picLocks noChangeAspect="1"/>
          </p:cNvPicPr>
          <p:nvPr/>
        </p:nvPicPr>
        <p:blipFill>
          <a:blip r:embed="rId2"/>
          <a:stretch>
            <a:fillRect/>
          </a:stretch>
        </p:blipFill>
        <p:spPr>
          <a:xfrm>
            <a:off x="451862" y="1196752"/>
            <a:ext cx="8240275" cy="5506218"/>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000" dirty="0">
                <a:latin typeface="CCW Cursive Writing 7" pitchFamily="66" charset="0"/>
              </a:rPr>
              <a:t>We have English ladders for you to download on our website. Please read them and refer to them throughout the year as they show the expectations for your child in Year 6.</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369332"/>
          </a:xfrm>
          <a:prstGeom prst="rect">
            <a:avLst/>
          </a:prstGeom>
        </p:spPr>
        <p:txBody>
          <a:bodyPr wrap="square">
            <a:spAutoFit/>
          </a:bodyPr>
          <a:lstStyle/>
          <a:p>
            <a:r>
              <a:rPr lang="en-GB" dirty="0">
                <a:hlinkClick r:id="rId2"/>
              </a:rPr>
              <a:t>https://www.stphilipssouthport.com/curriculum-35/</a:t>
            </a:r>
            <a:r>
              <a:rPr lang="en-GB" dirty="0"/>
              <a:t> </a:t>
            </a: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5- band 5</a:t>
            </a:r>
          </a:p>
        </p:txBody>
      </p:sp>
    </p:spTree>
    <p:extLst>
      <p:ext uri="{BB962C8B-B14F-4D97-AF65-F5344CB8AC3E}">
        <p14:creationId xmlns:p14="http://schemas.microsoft.com/office/powerpoint/2010/main" val="462861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6, children need to be able to spell words from the Year 3 and 4 curriculum list as well as the Year 5 and 6.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60F531-04D0-4781-8709-C37521C65CBF}"/>
              </a:ext>
            </a:extLst>
          </p:cNvPr>
          <p:cNvPicPr>
            <a:picLocks noChangeAspect="1"/>
          </p:cNvPicPr>
          <p:nvPr/>
        </p:nvPicPr>
        <p:blipFill>
          <a:blip r:embed="rId2"/>
          <a:stretch>
            <a:fillRect/>
          </a:stretch>
        </p:blipFill>
        <p:spPr>
          <a:xfrm>
            <a:off x="251520" y="404664"/>
            <a:ext cx="8712968" cy="5899282"/>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6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log book each day.</a:t>
            </a:r>
          </a:p>
          <a:p>
            <a:endParaRPr lang="en-GB" sz="2400" dirty="0">
              <a:latin typeface="CCW Cursive Writing 7" pitchFamily="66" charset="0"/>
            </a:endParaRPr>
          </a:p>
          <a:p>
            <a:r>
              <a:rPr lang="en-GB" sz="2400" dirty="0">
                <a:latin typeface="CCW Cursive Writing 7" pitchFamily="66"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84131" y="620688"/>
            <a:ext cx="7488832" cy="5616624"/>
          </a:xfrm>
        </p:spPr>
        <p:txBody>
          <a:bodyPr>
            <a:normAutofit fontScale="92500" lnSpcReduction="10000"/>
          </a:bodyPr>
          <a:lstStyle/>
          <a:p>
            <a:pPr marL="45720" indent="0" algn="ctr">
              <a:buNone/>
            </a:pPr>
            <a:r>
              <a:rPr lang="en-GB" dirty="0">
                <a:solidFill>
                  <a:schemeClr val="accent1">
                    <a:lumMod val="50000"/>
                  </a:schemeClr>
                </a:solidFill>
                <a:latin typeface="CCW Cursive Writing 7" pitchFamily="66" charset="0"/>
              </a:rPr>
              <a:t>Children’s greatest fear regarding Year 6 was:</a:t>
            </a:r>
          </a:p>
          <a:p>
            <a:pPr marL="45720" indent="0" algn="ctr">
              <a:buNone/>
            </a:pPr>
            <a:r>
              <a:rPr lang="en-GB" sz="4600" b="1" dirty="0">
                <a:solidFill>
                  <a:schemeClr val="accent1">
                    <a:lumMod val="50000"/>
                  </a:schemeClr>
                </a:solidFill>
                <a:effectLst>
                  <a:reflection blurRad="6350" stA="55000" endA="300" endPos="45500" dir="5400000" sy="-100000" algn="bl" rotWithShape="0"/>
                </a:effectLst>
                <a:latin typeface="CCW Cursive Writing 7" pitchFamily="66" charset="0"/>
                <a:ea typeface="+mj-ea"/>
                <a:cs typeface="+mj-cs"/>
              </a:rPr>
              <a:t>SATS</a:t>
            </a:r>
            <a:r>
              <a:rPr lang="en-GB" dirty="0">
                <a:solidFill>
                  <a:schemeClr val="accent1">
                    <a:lumMod val="50000"/>
                  </a:schemeClr>
                </a:solidFill>
                <a:latin typeface="CCW Cursive Writing 7" pitchFamily="66" charset="0"/>
              </a:rPr>
              <a:t>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We’ve tried to reassure them that they’ll be ready for them when they do them. </a:t>
            </a:r>
          </a:p>
          <a:p>
            <a:pPr marL="45720" indent="0" algn="ctr">
              <a:buNone/>
            </a:pPr>
            <a:r>
              <a:rPr lang="en-GB" dirty="0">
                <a:solidFill>
                  <a:schemeClr val="accent1">
                    <a:lumMod val="50000"/>
                  </a:schemeClr>
                </a:solidFill>
                <a:latin typeface="CCW Cursive Writing 7" pitchFamily="66" charset="0"/>
              </a:rPr>
              <a:t>It’s never as bad as they think it will be – we make them feel special during SATS week.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Some children even enjoy the challenge!</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8" name="Picture 4" descr="C:\Users\bondd.SPPS.003\AppData\Local\Microsoft\Windows\Temporary Internet Files\Content.IE5\UTV04NS6\MC90042315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670" y="1352391"/>
            <a:ext cx="1175374" cy="117537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57EC9BC-B44C-424C-A7AE-B82753B82ACA}"/>
              </a:ext>
            </a:extLst>
          </p:cNvPr>
          <p:cNvSpPr/>
          <p:nvPr/>
        </p:nvSpPr>
        <p:spPr>
          <a:xfrm>
            <a:off x="370504" y="5661248"/>
            <a:ext cx="8402992" cy="769441"/>
          </a:xfrm>
          <a:prstGeom prst="rect">
            <a:avLst/>
          </a:prstGeom>
          <a:solidFill>
            <a:schemeClr val="accent3">
              <a:lumMod val="60000"/>
              <a:lumOff val="4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The </a:t>
            </a:r>
            <a:r>
              <a:rPr kumimoji="0" lang="en-GB" sz="2400" b="1"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SATs</a:t>
            </a:r>
            <a:r>
              <a:rPr kumimoji="0" lang="en-GB" sz="2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tests will take place throughout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Trebuchet MS"/>
                <a:ea typeface="+mn-ea"/>
                <a:cs typeface="+mn-cs"/>
              </a:rPr>
              <a:t>Monday 13th May 2024 – Thursday 16th May 2024</a:t>
            </a:r>
            <a:endParaRPr kumimoji="0" lang="en-GB" sz="2400" b="0" i="0" u="none" strike="noStrike" kern="1200" cap="none" spc="0" normalizeH="0" baseline="0" noProof="0" dirty="0">
              <a:ln>
                <a:noFill/>
              </a:ln>
              <a:solidFill>
                <a:prstClr val="black"/>
              </a:solidFill>
              <a:effectLst/>
              <a:uLnTx/>
              <a:uFillTx/>
              <a:latin typeface="Trebuchet MS"/>
              <a:ea typeface="+mn-ea"/>
              <a:cs typeface="+mn-cs"/>
            </a:endParaRPr>
          </a:p>
        </p:txBody>
      </p:sp>
    </p:spTree>
    <p:extLst>
      <p:ext uri="{BB962C8B-B14F-4D97-AF65-F5344CB8AC3E}">
        <p14:creationId xmlns:p14="http://schemas.microsoft.com/office/powerpoint/2010/main" val="849007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031325"/>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194" y="1772816"/>
            <a:ext cx="8136904" cy="3847207"/>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If you would like your children to walk home from school on their own, please could you complete the form explaining the days fully and sign it. This is for the safety of your children as they will be let out at the end of the day by a number of different teachers.  </a:t>
            </a:r>
          </a:p>
          <a:p>
            <a:pPr algn="ctr"/>
            <a:r>
              <a:rPr lang="en-GB" sz="2400" dirty="0">
                <a:solidFill>
                  <a:schemeClr val="accent1">
                    <a:lumMod val="50000"/>
                  </a:schemeClr>
                </a:solidFill>
                <a:latin typeface="CCW Cursive Writing 7" pitchFamily="66" charset="0"/>
              </a:rPr>
              <a:t>Thanks for your co-operation</a:t>
            </a:r>
            <a:r>
              <a:rPr lang="en-GB" sz="2800" dirty="0">
                <a:solidFill>
                  <a:schemeClr val="accent1">
                    <a:lumMod val="50000"/>
                  </a:schemeClr>
                </a:solidFill>
                <a:latin typeface="CCW Cursive Writing 7" pitchFamily="66" charset="0"/>
              </a:rPr>
              <a:t>.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348880"/>
            <a:ext cx="7488832" cy="2308324"/>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a:t>
            </a:r>
          </a:p>
          <a:p>
            <a:pPr algn="ctr"/>
            <a:r>
              <a:rPr lang="en-GB" sz="2400" dirty="0">
                <a:solidFill>
                  <a:schemeClr val="accent1">
                    <a:lumMod val="50000"/>
                  </a:schemeClr>
                </a:solidFill>
                <a:latin typeface="CCW Cursive Writing 7" pitchFamily="66" charset="0"/>
              </a:rPr>
              <a:t>Eco Warriors</a:t>
            </a:r>
          </a:p>
          <a:p>
            <a:pPr algn="ctr"/>
            <a:r>
              <a:rPr lang="en-GB" sz="2400" dirty="0">
                <a:solidFill>
                  <a:schemeClr val="accent1">
                    <a:lumMod val="50000"/>
                  </a:schemeClr>
                </a:solidFill>
                <a:latin typeface="CCW Cursive Writing 7" pitchFamily="66" charset="0"/>
              </a:rPr>
              <a:t>Student Council</a:t>
            </a:r>
          </a:p>
          <a:p>
            <a:pPr algn="ctr"/>
            <a:r>
              <a:rPr lang="en-GB" sz="2400" dirty="0">
                <a:solidFill>
                  <a:schemeClr val="accent1">
                    <a:lumMod val="50000"/>
                  </a:schemeClr>
                </a:solidFill>
                <a:latin typeface="CCW Cursive Writing 7" pitchFamily="66" charset="0"/>
              </a:rPr>
              <a:t>Worship Warriors</a:t>
            </a:r>
          </a:p>
          <a:p>
            <a:pPr algn="ctr"/>
            <a:r>
              <a:rPr lang="en-GB" sz="2400" dirty="0">
                <a:solidFill>
                  <a:schemeClr val="accent1">
                    <a:lumMod val="50000"/>
                  </a:schemeClr>
                </a:solidFill>
                <a:latin typeface="CCW Cursive Writing 7" pitchFamily="66" charset="0"/>
              </a:rPr>
              <a:t>Health Champions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pic>
        <p:nvPicPr>
          <p:cNvPr id="6" name="Picture 5">
            <a:extLst>
              <a:ext uri="{FF2B5EF4-FFF2-40B4-BE49-F238E27FC236}">
                <a16:creationId xmlns:a16="http://schemas.microsoft.com/office/drawing/2014/main" id="{F931822C-093E-4337-94BF-FF4CB0F1067B}"/>
              </a:ext>
            </a:extLst>
          </p:cNvPr>
          <p:cNvPicPr>
            <a:picLocks noChangeAspect="1"/>
          </p:cNvPicPr>
          <p:nvPr/>
        </p:nvPicPr>
        <p:blipFill rotWithShape="1">
          <a:blip r:embed="rId2"/>
          <a:srcRect b="8269"/>
          <a:stretch/>
        </p:blipFill>
        <p:spPr>
          <a:xfrm>
            <a:off x="251520" y="4655925"/>
            <a:ext cx="3806226" cy="2116048"/>
          </a:xfrm>
          <a:prstGeom prst="rect">
            <a:avLst/>
          </a:prstGeom>
        </p:spPr>
      </p:pic>
      <p:pic>
        <p:nvPicPr>
          <p:cNvPr id="7" name="Picture 3" descr="Prayer buddies logo">
            <a:extLst>
              <a:ext uri="{FF2B5EF4-FFF2-40B4-BE49-F238E27FC236}">
                <a16:creationId xmlns:a16="http://schemas.microsoft.com/office/drawing/2014/main" id="{58DA1435-2EEA-4B30-AADC-3D03845AA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2337">
            <a:off x="5169628" y="4807047"/>
            <a:ext cx="3673459" cy="1197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793746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524315"/>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Metropolitan Cathedral and</a:t>
            </a:r>
          </a:p>
          <a:p>
            <a:pPr algn="ctr"/>
            <a:r>
              <a:rPr lang="en-GB" sz="3200" dirty="0">
                <a:solidFill>
                  <a:srgbClr val="002060"/>
                </a:solidFill>
                <a:latin typeface="CCW Cursive Writing 7" panose="03050602040000000000" pitchFamily="66" charset="0"/>
              </a:rPr>
              <a:t>Princes Road Synagogue</a:t>
            </a:r>
          </a:p>
          <a:p>
            <a:pPr algn="ct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Residential to the Anderton Centre</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p:txBody>
      </p:sp>
    </p:spTree>
    <p:extLst>
      <p:ext uri="{BB962C8B-B14F-4D97-AF65-F5344CB8AC3E}">
        <p14:creationId xmlns:p14="http://schemas.microsoft.com/office/powerpoint/2010/main" val="2503148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12709" y="1501994"/>
            <a:ext cx="606473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18</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938992"/>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Check all age </a:t>
            </a:r>
            <a:r>
              <a:rPr lang="en-GB" sz="2000" dirty="0" err="1">
                <a:solidFill>
                  <a:prstClr val="black"/>
                </a:solidFill>
                <a:latin typeface="Trebuchet MS"/>
              </a:rPr>
              <a:t>reccomendations</a:t>
            </a:r>
            <a:r>
              <a:rPr lang="en-GB" sz="2000" dirty="0">
                <a:solidFill>
                  <a:prstClr val="black"/>
                </a:solidFill>
                <a:latin typeface="Trebuchet MS"/>
              </a:rPr>
              <a:t> on games and Apps.</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  </a:t>
            </a:r>
          </a:p>
          <a:p>
            <a:pPr algn="ctr"/>
            <a:r>
              <a:rPr lang="en-GB" sz="3600" dirty="0"/>
              <a:t>Safer </a:t>
            </a:r>
            <a:r>
              <a:rPr lang="en-GB" sz="3600" dirty="0" err="1"/>
              <a:t>Recruitiment</a:t>
            </a:r>
            <a:r>
              <a:rPr lang="en-GB" sz="3600" dirty="0"/>
              <a: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1800</TotalTime>
  <Words>1398</Words>
  <Application>Microsoft Office PowerPoint</Application>
  <PresentationFormat>On-screen Show (4:3)</PresentationFormat>
  <Paragraphs>213</Paragraphs>
  <Slides>43</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Arial</vt: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PowerPoint Presentation</vt:lpstr>
      <vt:lpstr>PowerPoint Presentation</vt:lpstr>
      <vt:lpstr> Homework</vt:lpstr>
      <vt:lpstr>Spellings</vt:lpstr>
      <vt:lpstr>PowerPoint Presentation</vt:lpstr>
      <vt:lpstr>PowerPoint Presentation</vt:lpstr>
      <vt:lpstr>PowerPoint Presentation</vt:lpstr>
      <vt:lpstr>PowerPoint Presentation</vt:lpstr>
      <vt:lpstr>Times tables</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Lucy Byrne</cp:lastModifiedBy>
  <cp:revision>124</cp:revision>
  <cp:lastPrinted>2021-09-08T07:29:11Z</cp:lastPrinted>
  <dcterms:created xsi:type="dcterms:W3CDTF">2014-09-15T15:29:28Z</dcterms:created>
  <dcterms:modified xsi:type="dcterms:W3CDTF">2023-09-17T09:50:32Z</dcterms:modified>
</cp:coreProperties>
</file>