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B6D70-23E5-4494-841B-5C55A13B3E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BC0D0E-1830-477C-A5AF-E443A3A85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C3D7E-A19B-4738-9C1B-3B9F8C759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03BB2-6348-4391-B01E-D9340B0FD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A6F5C-DDD1-4D10-A90F-43AE6A04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96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5E0A4-6832-407B-8E9D-668250DAA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7F2531-2B66-4A08-ACCC-BC0D485E01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122D8-5AE1-48F3-9C6C-6BD8874BF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40D7A0-A2E2-4E8D-903B-7ECB631AD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9A9A5-4A72-41A8-BB47-36E562EDD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92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98FD9-D890-4330-ACFE-4848052B3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7FB5B7-A008-473E-9B85-34340FE3D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072B9-9EC9-4A33-9732-B0836783A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9C06D-0943-4EC2-9F57-4E29C17EC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B7D9A-8ED5-4C45-BA04-4E9CA0E13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28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9BA90-B48F-4841-9F2F-958FBF331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3F44E-44ED-4E9B-A20D-4077E34678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797D8-A9B2-47EA-82CF-80BA1417D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02252B-81A8-44A9-BD7B-8EDD38CDD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EEB751-5558-4904-A39C-9DAB7FE5E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C125A-AC71-4271-BD7A-3410820F2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317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9B68F-F0E8-4C22-A141-D0233AE54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2A6920-77B5-43C0-AF77-259334128C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651B25-0CB3-4741-B152-5B104DB800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4199C1-7391-4342-92DC-B2657FE2A5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77BEF7-FBB4-4C6A-9AA0-34134293C7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1BEE64-1271-41B7-A9FB-1AC691B74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42C370-CAB2-448D-9E69-F1241B5A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A623A1-E0F1-4C4C-B6A7-068F4528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80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3C528-7560-4944-86DD-F79CBD19E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B05091-4DD6-49EA-AF85-3CFA74B8D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3736D3-7549-4667-B317-5577EE919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59D0CC-3705-4163-9E19-1CCD7C0F4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18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F5A797-4FBB-4A45-8953-777D7F82A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2F00EB-0A35-44D5-B8C2-B3C307CC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9F0549-151A-4AB1-AB9A-2826BC091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155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1356A-3560-43B0-AE44-7A876D3F8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6ECBD-99B1-4EB5-913A-69EC7E965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7B315F-BCD4-420D-928A-A7753EF250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9852E0-CBCE-4C2B-BB7C-970AC181D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493F27-0D4C-4C69-877B-339ECCC8C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FB21F7-0C37-4D51-A483-2980627C3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236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4F6DC-4885-47A3-BA26-2C95FE7D7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6B4CAF-854F-4111-9F08-394035E797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FC5979-1E8E-4A8D-8C80-5ABFE9731E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6C64B-E0BB-4512-8852-E70B13581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16591B-9D63-4811-AF27-2190C928D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AC26C6-AFB1-45B2-937E-C118F5D5B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71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11FA-2338-4D29-B01C-6CC4BF8F1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21987-556F-4FEA-A9A3-E5FA005538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706993-215B-49AF-86B1-60540114F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B5709-9F67-4D78-AC83-EFC2DF12B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C259E-58D3-42DF-BBB8-FF36C335A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16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8DBBE7-C7EE-41B8-8F96-EBD702A2B5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877587-4AA3-48BA-93A9-A123308F2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5738D-3FCE-431E-B825-5D990135D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8340A-60C5-4839-A009-862B25358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F84E55-265B-4839-97BE-7222F1B3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316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C0766C-6A18-49A2-B1EF-F585F7762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3DFFE-F031-4449-938F-47D1C62B52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5903B-BDE2-4E2F-961A-4E8E0F74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9A288-B610-478F-994E-8C44E1EFBB56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F073C3-D93C-4439-973A-1130411E9B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F4DDC-7362-4DEC-B1D3-32AA296890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C2298-706A-4447-95CD-E079E94B2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961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8499D-DABA-47FB-9E58-1E9DF602EF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XCCW Joined 7a" panose="03050602040000000000" pitchFamily="66" charset="0"/>
              </a:rPr>
              <a:t>Quelle </a:t>
            </a:r>
            <a:r>
              <a:rPr lang="en-GB" sz="5400" dirty="0" err="1">
                <a:latin typeface="XCCW Joined 7a" panose="03050602040000000000" pitchFamily="66" charset="0"/>
              </a:rPr>
              <a:t>est</a:t>
            </a:r>
            <a:r>
              <a:rPr lang="en-GB" sz="5400" dirty="0">
                <a:latin typeface="XCCW Joined 7a" panose="03050602040000000000" pitchFamily="66" charset="0"/>
              </a:rPr>
              <a:t> la date </a:t>
            </a:r>
            <a:r>
              <a:rPr lang="en-GB" sz="5400" dirty="0" err="1">
                <a:latin typeface="XCCW Joined 7a" panose="03050602040000000000" pitchFamily="66" charset="0"/>
              </a:rPr>
              <a:t>aujourd’hui</a:t>
            </a:r>
            <a:r>
              <a:rPr lang="en-GB" sz="5400" dirty="0">
                <a:latin typeface="XCCW Joined 7a" panose="03050602040000000000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94992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489F8-377B-4211-AF3E-F1AADFC32117}"/>
              </a:ext>
            </a:extLst>
          </p:cNvPr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0099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en-GB" sz="2800" dirty="0">
                <a:latin typeface="XCCW Joined 7a" panose="03050602040000000000" pitchFamily="66" charset="0"/>
              </a:rPr>
              <a:t>Can you remember the months of the year in French?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78DF9-632D-4319-ADC5-C33B7AFC3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  <a:gradFill>
            <a:gsLst>
              <a:gs pos="0">
                <a:srgbClr val="000099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</a:t>
            </a: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</a:t>
            </a:r>
            <a:r>
              <a:rPr lang="en-GB" dirty="0" err="1">
                <a:latin typeface="XCCW Joined 7a" panose="03050602040000000000" pitchFamily="66" charset="0"/>
              </a:rPr>
              <a:t>janvier</a:t>
            </a:r>
            <a:r>
              <a:rPr lang="en-GB" dirty="0">
                <a:latin typeface="XCCW Joined 7a" panose="03050602040000000000" pitchFamily="66" charset="0"/>
              </a:rPr>
              <a:t>			</a:t>
            </a:r>
            <a:r>
              <a:rPr lang="en-GB" dirty="0" err="1">
                <a:latin typeface="XCCW Joined 7a" panose="03050602040000000000" pitchFamily="66" charset="0"/>
              </a:rPr>
              <a:t>juillet</a:t>
            </a:r>
            <a:endParaRPr lang="en-GB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</a:t>
            </a:r>
            <a:r>
              <a:rPr lang="en-GB" dirty="0" err="1">
                <a:latin typeface="XCCW Joined 7a" panose="03050602040000000000" pitchFamily="66" charset="0"/>
              </a:rPr>
              <a:t>février</a:t>
            </a:r>
            <a:r>
              <a:rPr lang="en-GB" dirty="0">
                <a:latin typeface="XCCW Joined 7a" panose="03050602040000000000" pitchFamily="66" charset="0"/>
              </a:rPr>
              <a:t>			</a:t>
            </a:r>
            <a:r>
              <a:rPr lang="en-GB" dirty="0" err="1">
                <a:latin typeface="XCCW Joined 7a" panose="03050602040000000000" pitchFamily="66" charset="0"/>
              </a:rPr>
              <a:t>aôut</a:t>
            </a:r>
            <a:endParaRPr lang="en-GB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mars			</a:t>
            </a:r>
            <a:r>
              <a:rPr lang="en-GB" dirty="0" err="1">
                <a:latin typeface="XCCW Joined 7a" panose="03050602040000000000" pitchFamily="66" charset="0"/>
              </a:rPr>
              <a:t>septembre</a:t>
            </a:r>
            <a:endParaRPr lang="en-GB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</a:t>
            </a:r>
            <a:r>
              <a:rPr lang="en-GB" dirty="0" err="1">
                <a:latin typeface="XCCW Joined 7a" panose="03050602040000000000" pitchFamily="66" charset="0"/>
              </a:rPr>
              <a:t>avril</a:t>
            </a:r>
            <a:r>
              <a:rPr lang="en-GB" dirty="0">
                <a:latin typeface="XCCW Joined 7a" panose="03050602040000000000" pitchFamily="66" charset="0"/>
              </a:rPr>
              <a:t>			</a:t>
            </a:r>
            <a:r>
              <a:rPr lang="en-GB" dirty="0" err="1">
                <a:latin typeface="XCCW Joined 7a" panose="03050602040000000000" pitchFamily="66" charset="0"/>
              </a:rPr>
              <a:t>octobre</a:t>
            </a:r>
            <a:endParaRPr lang="en-GB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</a:t>
            </a:r>
            <a:r>
              <a:rPr lang="en-GB" dirty="0" err="1">
                <a:latin typeface="XCCW Joined 7a" panose="03050602040000000000" pitchFamily="66" charset="0"/>
              </a:rPr>
              <a:t>mai</a:t>
            </a:r>
            <a:r>
              <a:rPr lang="en-GB" dirty="0">
                <a:latin typeface="XCCW Joined 7a" panose="03050602040000000000" pitchFamily="66" charset="0"/>
              </a:rPr>
              <a:t>				</a:t>
            </a:r>
            <a:r>
              <a:rPr lang="en-GB" dirty="0" err="1">
                <a:latin typeface="XCCW Joined 7a" panose="03050602040000000000" pitchFamily="66" charset="0"/>
              </a:rPr>
              <a:t>novembre</a:t>
            </a:r>
            <a:endParaRPr lang="en-GB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		</a:t>
            </a:r>
            <a:r>
              <a:rPr lang="en-GB" dirty="0" err="1">
                <a:latin typeface="XCCW Joined 7a" panose="03050602040000000000" pitchFamily="66" charset="0"/>
              </a:rPr>
              <a:t>juin</a:t>
            </a:r>
            <a:r>
              <a:rPr lang="en-GB" dirty="0">
                <a:latin typeface="XCCW Joined 7a" panose="03050602040000000000" pitchFamily="66" charset="0"/>
              </a:rPr>
              <a:t>				</a:t>
            </a:r>
            <a:r>
              <a:rPr lang="en-GB" dirty="0" err="1">
                <a:latin typeface="XCCW Joined 7a" panose="03050602040000000000" pitchFamily="66" charset="0"/>
              </a:rPr>
              <a:t>décembre</a:t>
            </a:r>
            <a:endParaRPr lang="en-GB" dirty="0">
              <a:latin typeface="XCCW Joined 7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11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F99ED-EBE2-4709-BAB7-710E23DA2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XCCW Joined 7a" panose="03050602040000000000" pitchFamily="66" charset="0"/>
              </a:rPr>
              <a:t>Can you remember how to ask someone when it is their birthday?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48F84B-4C70-4757-99DC-149A86B0F690}"/>
              </a:ext>
            </a:extLst>
          </p:cNvPr>
          <p:cNvPicPr/>
          <p:nvPr/>
        </p:nvPicPr>
        <p:blipFill rotWithShape="1">
          <a:blip r:embed="rId2"/>
          <a:srcRect l="22103" t="2956" r="17406" b="11624"/>
          <a:stretch/>
        </p:blipFill>
        <p:spPr bwMode="auto">
          <a:xfrm>
            <a:off x="3014663" y="1514475"/>
            <a:ext cx="6215062" cy="4978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82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1F8502-4317-454A-8AFA-5738BDBD23F5}"/>
              </a:ext>
            </a:extLst>
          </p:cNvPr>
          <p:cNvSpPr/>
          <p:nvPr/>
        </p:nvSpPr>
        <p:spPr>
          <a:xfrm>
            <a:off x="2847973" y="775196"/>
            <a:ext cx="7667625" cy="5307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3</a:t>
            </a:r>
            <a:r>
              <a:rPr lang="en-GB" sz="4000" baseline="30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of December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4000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le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treize</a:t>
            </a: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novembre</a:t>
            </a:r>
            <a:endParaRPr lang="en-GB" sz="4000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</a:t>
            </a:r>
            <a:endParaRPr lang="en-GB" sz="4000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le trois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décembre</a:t>
            </a:r>
            <a:endParaRPr lang="en-GB" sz="4000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phic 3" descr="Checkmark">
            <a:extLst>
              <a:ext uri="{FF2B5EF4-FFF2-40B4-BE49-F238E27FC236}">
                <a16:creationId xmlns:a16="http://schemas.microsoft.com/office/drawing/2014/main" id="{3C2CDAF1-C955-4DF9-AB0F-568B8A3DA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3613" y="516840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98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685861D-9C8B-42C8-8ACF-C638E172CC08}"/>
              </a:ext>
            </a:extLst>
          </p:cNvPr>
          <p:cNvSpPr/>
          <p:nvPr/>
        </p:nvSpPr>
        <p:spPr>
          <a:xfrm>
            <a:off x="3048000" y="925117"/>
            <a:ext cx="6096000" cy="53032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30th of July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le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trente</a:t>
            </a: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juillet</a:t>
            </a:r>
            <a:endParaRPr lang="en-GB" sz="4000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</a:t>
            </a:r>
            <a:endParaRPr lang="en-GB" sz="4000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le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treize</a:t>
            </a:r>
            <a:r>
              <a:rPr lang="en-GB" sz="4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juillet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Graphic 2" descr="Checkmark">
            <a:extLst>
              <a:ext uri="{FF2B5EF4-FFF2-40B4-BE49-F238E27FC236}">
                <a16:creationId xmlns:a16="http://schemas.microsoft.com/office/drawing/2014/main" id="{B7E41233-79B8-4403-87E2-C4116F87F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10700" y="23680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F27418-4EA7-4DEF-ABF0-8307298B8E82}"/>
              </a:ext>
            </a:extLst>
          </p:cNvPr>
          <p:cNvPicPr/>
          <p:nvPr/>
        </p:nvPicPr>
        <p:blipFill rotWithShape="1">
          <a:blip r:embed="rId2"/>
          <a:srcRect l="17284" t="2069" r="16575" b="11330"/>
          <a:stretch/>
        </p:blipFill>
        <p:spPr bwMode="auto">
          <a:xfrm>
            <a:off x="3257194" y="1135856"/>
            <a:ext cx="5986462" cy="4586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84BEE6-BB07-46C4-B37B-1885ADD09188}"/>
              </a:ext>
            </a:extLst>
          </p:cNvPr>
          <p:cNvSpPr/>
          <p:nvPr/>
        </p:nvSpPr>
        <p:spPr>
          <a:xfrm>
            <a:off x="2948343" y="266248"/>
            <a:ext cx="6295313" cy="67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is his birthday?</a:t>
            </a:r>
            <a:endParaRPr lang="en-GB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F356C3-3F2D-43D8-8DF2-7C1311449752}"/>
              </a:ext>
            </a:extLst>
          </p:cNvPr>
          <p:cNvSpPr/>
          <p:nvPr/>
        </p:nvSpPr>
        <p:spPr>
          <a:xfrm>
            <a:off x="2948343" y="6048975"/>
            <a:ext cx="6963766" cy="542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My birthday is the 7</a:t>
            </a:r>
            <a:r>
              <a:rPr lang="en-GB" sz="2800" baseline="300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of May.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08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DE3C55-937C-4E8A-90BC-E7CDDF6F9F7D}"/>
              </a:ext>
            </a:extLst>
          </p:cNvPr>
          <p:cNvSpPr/>
          <p:nvPr/>
        </p:nvSpPr>
        <p:spPr>
          <a:xfrm>
            <a:off x="3286577" y="348404"/>
            <a:ext cx="5618846" cy="60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solidFill>
                  <a:schemeClr val="bg1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is her birthday?</a:t>
            </a:r>
            <a:endParaRPr lang="en-GB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1C613-B460-4E11-8E28-D8C73AD4FFDB}"/>
              </a:ext>
            </a:extLst>
          </p:cNvPr>
          <p:cNvPicPr/>
          <p:nvPr/>
        </p:nvPicPr>
        <p:blipFill rotWithShape="1">
          <a:blip r:embed="rId2"/>
          <a:srcRect l="16618" t="2956" r="15744" b="13695"/>
          <a:stretch/>
        </p:blipFill>
        <p:spPr bwMode="auto">
          <a:xfrm>
            <a:off x="3100388" y="1130643"/>
            <a:ext cx="6729411" cy="49467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ABE168-A323-4BC5-9EB1-B04B03BCFC45}"/>
              </a:ext>
            </a:extLst>
          </p:cNvPr>
          <p:cNvSpPr/>
          <p:nvPr/>
        </p:nvSpPr>
        <p:spPr>
          <a:xfrm>
            <a:off x="2570437" y="6204052"/>
            <a:ext cx="7789312" cy="542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My birthday is the 15</a:t>
            </a:r>
            <a:r>
              <a:rPr lang="en-GB" sz="2800" baseline="300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of October.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61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D76241-5DAE-4386-A9C9-4EF1ED66291E}"/>
              </a:ext>
            </a:extLst>
          </p:cNvPr>
          <p:cNvPicPr/>
          <p:nvPr/>
        </p:nvPicPr>
        <p:blipFill rotWithShape="1">
          <a:blip r:embed="rId2"/>
          <a:srcRect l="31077" t="7980" r="32196" b="5123"/>
          <a:stretch/>
        </p:blipFill>
        <p:spPr bwMode="auto">
          <a:xfrm>
            <a:off x="1066800" y="1109345"/>
            <a:ext cx="3805238" cy="48771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DF88B3-B46A-45D7-8EA1-2BED8FCC2EDB}"/>
              </a:ext>
            </a:extLst>
          </p:cNvPr>
          <p:cNvSpPr/>
          <p:nvPr/>
        </p:nvSpPr>
        <p:spPr>
          <a:xfrm>
            <a:off x="1066800" y="366264"/>
            <a:ext cx="9004388" cy="542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chemeClr val="bg1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complete the assessment worksheet.</a:t>
            </a:r>
            <a:endParaRPr lang="en-GB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DA461A-64FF-48F4-BE5D-5DDDA3801537}"/>
              </a:ext>
            </a:extLst>
          </p:cNvPr>
          <p:cNvSpPr/>
          <p:nvPr/>
        </p:nvSpPr>
        <p:spPr>
          <a:xfrm>
            <a:off x="5976938" y="1933126"/>
            <a:ext cx="5610225" cy="1003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Don’t forget to email me your work.</a:t>
            </a:r>
            <a:endParaRPr lang="en-GB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E9046-14DB-4CD2-807C-103F66850359}"/>
              </a:ext>
            </a:extLst>
          </p:cNvPr>
          <p:cNvSpPr/>
          <p:nvPr/>
        </p:nvSpPr>
        <p:spPr>
          <a:xfrm>
            <a:off x="5976938" y="3429000"/>
            <a:ext cx="4094250" cy="1371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look forward to hearing from you.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Madame Afford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81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157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XCCW Joined 7a</vt:lpstr>
      <vt:lpstr>Office Theme</vt:lpstr>
      <vt:lpstr>Quelle est la date aujourd’hui?</vt:lpstr>
      <vt:lpstr>Can you remember the months of the year in French?  </vt:lpstr>
      <vt:lpstr>Can you remember how to ask someone when it is their birthday?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Quelle est la date aujourd’hui?</dc:title>
  <dc:creator>Jane Afford</dc:creator>
  <cp:lastModifiedBy>Jane Afford</cp:lastModifiedBy>
  <cp:revision>5</cp:revision>
  <dcterms:created xsi:type="dcterms:W3CDTF">2020-03-31T13:03:15Z</dcterms:created>
  <dcterms:modified xsi:type="dcterms:W3CDTF">2020-03-31T13:44:16Z</dcterms:modified>
</cp:coreProperties>
</file>