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unknow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65" r:id="rId4"/>
    <p:sldId id="273" r:id="rId5"/>
    <p:sldId id="256" r:id="rId6"/>
    <p:sldId id="257" r:id="rId7"/>
    <p:sldId id="267" r:id="rId8"/>
    <p:sldId id="258" r:id="rId9"/>
    <p:sldId id="268" r:id="rId10"/>
    <p:sldId id="266" r:id="rId11"/>
    <p:sldId id="259" r:id="rId12"/>
    <p:sldId id="260" r:id="rId13"/>
    <p:sldId id="261" r:id="rId14"/>
    <p:sldId id="269" r:id="rId15"/>
    <p:sldId id="262" r:id="rId16"/>
    <p:sldId id="270" r:id="rId17"/>
    <p:sldId id="279" r:id="rId18"/>
    <p:sldId id="271" r:id="rId19"/>
    <p:sldId id="263" r:id="rId20"/>
    <p:sldId id="277" r:id="rId21"/>
    <p:sldId id="274" r:id="rId22"/>
    <p:sldId id="272" r:id="rId23"/>
    <p:sldId id="264" r:id="rId24"/>
    <p:sldId id="278" r:id="rId25"/>
    <p:sldId id="275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61" d="100"/>
          <a:sy n="61" d="100"/>
        </p:scale>
        <p:origin x="-96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473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696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741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106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96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330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565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505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637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185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3574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2621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634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525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8412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1603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943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2626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506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1998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9859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29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05278-3213-4424-B9B4-A99B61B14DDB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02FF39-C180-4EA9-B20B-0E48FFCD2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46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7C389-B1C8-47B8-A78E-A2E509BEA9E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90DB6-D8BE-4F08-8E65-045CB845A5C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079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p.yimg.com/ib/th?id=JN.EptBSXwHF0JK49Ls1Q2Lhw&amp;pid=15.1&amp;P=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14"/>
          <a:stretch/>
        </p:blipFill>
        <p:spPr bwMode="auto">
          <a:xfrm>
            <a:off x="-128789" y="20846"/>
            <a:ext cx="12320789" cy="683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221813" y="424051"/>
            <a:ext cx="940193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CW Cursive Writing 7" pitchFamily="66" charset="0"/>
              </a:rPr>
              <a:t>Year 6- </a:t>
            </a:r>
            <a:r>
              <a:rPr lang="en-US" sz="4400" b="1" u="sng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CW Cursive Writing 7" pitchFamily="66" charset="0"/>
              </a:rPr>
              <a:t>you will shine!</a:t>
            </a:r>
            <a:endParaRPr lang="en-US" sz="36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5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media-cache-ak0.pinimg.com/237x/83/55/11/83551113f1735e3cd4c4af3e52747cc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058" y="146073"/>
            <a:ext cx="4039420" cy="659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01 Gravity (feat. Ella Eyre) [Ra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800" y="136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42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97"/>
    </mc:Choice>
    <mc:Fallback>
      <p:transition spd="slow" advTm="16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s-media-cache-ak0.pinimg.com/236x/9c/1b/a1/9c1ba1181d4be272404ae56f16dfb53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445" y="278817"/>
            <a:ext cx="5305067" cy="6294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33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8"/>
    </mc:Choice>
    <mc:Fallback xmlns="">
      <p:transition spd="slow" advTm="696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nspiremykids.com/main/wp-content/uploads/2013/01/try-your-be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987" y="0"/>
            <a:ext cx="5124763" cy="76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84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2"/>
    </mc:Choice>
    <mc:Fallback xmlns="">
      <p:transition spd="slow" advTm="539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ldsd.org/cms/lib/PA09000083/Centricity/Domain/676/Doing-your-Best-for-Excellence-Health-Insurance-Quotes-for-Ki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983" y="-143166"/>
            <a:ext cx="7198261" cy="7241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39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90"/>
    </mc:Choice>
    <mc:Fallback xmlns="">
      <p:transition spd="slow" advTm="1249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t doesn't matter what others are doing. It matters what YOU are doing. - Satsuki Shibuya #inspiration #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63" y="0"/>
            <a:ext cx="4913943" cy="669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7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2"/>
    </mc:Choice>
    <mc:Fallback xmlns="">
      <p:transition spd="slow" advTm="623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positivemotivation.net/wp-content/uploads/2012/06/I-just-try-to-be-the-best-I-can-be-and-hope-that-is-the-best-ev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18" y="404655"/>
            <a:ext cx="6102932" cy="610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d39ya49a1fwv14.cloudfront.net/wp-content/uploads/2014/10/tiger-woods-subliminal-trophy-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806" y="974278"/>
            <a:ext cx="39243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40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16"/>
    </mc:Choice>
    <mc:Fallback xmlns="">
      <p:transition spd="slow" advTm="1091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s-media-cache-ak0.pinimg.com/236x/9a/4f/cd/9a4fcd34a76c8930c32a961bb011d4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151" y="103030"/>
            <a:ext cx="3227595" cy="664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56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84"/>
    </mc:Choice>
    <mc:Fallback xmlns="">
      <p:transition spd="slow" advTm="778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apisanet.com/nnh-content/uploads/ef/effort-quotes-spor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348" y="605306"/>
            <a:ext cx="5768707" cy="576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84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04"/>
    </mc:Choice>
    <mc:Fallback xmlns="">
      <p:transition spd="slow" advTm="1250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encrypted-tbn1.gstatic.com/images?q=tbn:ANd9GcQZlOCrzH6lo0bAsGWOS0gsw8WnfzynLzuEeOR-HMjg6lcFhL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153" y="817696"/>
            <a:ext cx="7932358" cy="477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upload.wikimedia.org/wikipedia/commons/a/af/WhiteHouseSouthFacad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8956" y="4455567"/>
            <a:ext cx="2793586" cy="207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17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7"/>
    </mc:Choice>
    <mc:Fallback xmlns="">
      <p:transition spd="slow" advTm="630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-media-cache-ak0.pinimg.com/236x/11/64/1a/11641a77199cf179a573c6c8ab12c02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035" y="0"/>
            <a:ext cx="5754895" cy="712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71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85"/>
    </mc:Choice>
    <mc:Fallback xmlns="">
      <p:transition spd="slow" advTm="778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wishafriend.com/birthday/uploads/398-kids-birthday-quo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05" y="933719"/>
            <a:ext cx="7601754" cy="506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jojopix.com/wp-content/uploads/2015/01/walt-disney-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3610" y="2553704"/>
            <a:ext cx="2980216" cy="182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63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40"/>
    </mc:Choice>
    <mc:Fallback xmlns="">
      <p:transition spd="slow" advTm="1114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designbump.com/wp-content/uploads/2013/08/typography-quotes-inspiration-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524" y="173863"/>
            <a:ext cx="8589180" cy="644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10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7"/>
    </mc:Choice>
    <mc:Fallback xmlns="">
      <p:transition spd="slow" advTm="751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-media-cache-ak0.pinimg.com/236x/dd/a5/17/dda5172afc40d643b351583f5f2f57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45" y="300707"/>
            <a:ext cx="5073248" cy="634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73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7"/>
    </mc:Choice>
    <mc:Fallback xmlns="">
      <p:transition spd="slow" advTm="11677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s-media-cache-ak0.pinimg.com/236x/c5/f3/ea/c5f3eae66afef5bb786ea4019ad073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672" y="278706"/>
            <a:ext cx="4583851" cy="687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://images6.fanpop.com/image/photos/36300000/Audrey-Hepburn-image-audrey-hepburn-36336189-900-6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285" y="1584102"/>
            <a:ext cx="4986993" cy="3779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93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6"/>
    </mc:Choice>
    <mc:Fallback xmlns="">
      <p:transition spd="slow" advTm="1167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courage  bible ver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31" y="186462"/>
            <a:ext cx="10333899" cy="600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267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push dir="u"/>
      </p:transition>
    </mc:Choice>
    <mc:Fallback>
      <p:transition spd="slow" advClick="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s-media-cache-ak0.pinimg.com/736x/b8/ac/49/b8ac49000dd11fb67d17d37e44fe129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642" y="373488"/>
            <a:ext cx="4787378" cy="598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533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243">
        <p:wipe/>
      </p:transition>
    </mc:Choice>
    <mc:Fallback>
      <p:transition spd="slow" advClick="0" advTm="6243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buckalew.conroeisd.net/teachers/dcaptain/133F9501-00870B2F.0/lgBelieveInYoursel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077" y="149136"/>
            <a:ext cx="6708864" cy="670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24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419">
        <p:dissolve/>
      </p:transition>
    </mc:Choice>
    <mc:Fallback>
      <p:transition spd="slow" advClick="0" advTm="12419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i can do all things through christ who strengthens m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34"/>
          <a:stretch/>
        </p:blipFill>
        <p:spPr bwMode="auto">
          <a:xfrm>
            <a:off x="3683727" y="416922"/>
            <a:ext cx="5917474" cy="5837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7319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.ytimg.com/vi/OPzwbbaWmQs/hq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193" y="362866"/>
            <a:ext cx="8411184" cy="630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36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6320"/>
    </mc:Choice>
    <mc:Fallback>
      <p:transition spd="slow" advClick="0" advTm="632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3.bp.blogspot.com/-ryMCMcR1loA/UySkiogVIcI/AAAAAAAAK9Q/5M_c6qs1Ojk/s1600/testno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583" y="193954"/>
            <a:ext cx="8885394" cy="6664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140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6245">
        <p14:window dir="vert"/>
      </p:transition>
    </mc:Choice>
    <mc:Fallback>
      <p:transition spd="slow" advClick="0" advTm="62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s-media-cache-ak0.pinimg.com/736x/54/77/d3/5477d3751cebc2af13e98cacf8d3ba0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800" y="661764"/>
            <a:ext cx="7010400" cy="573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78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469">
        <p14:ripple/>
      </p:transition>
    </mc:Choice>
    <mc:Fallback>
      <p:transition spd="slow" advClick="0" advTm="124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perseverance bible ver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442" y="588464"/>
            <a:ext cx="8322219" cy="5418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168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>
        <p14:prism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3183" y="850006"/>
            <a:ext cx="121920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Good Luck Year 6,</a:t>
            </a:r>
          </a:p>
          <a:p>
            <a:endParaRPr lang="en-GB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CW Cursive Writing 7" pitchFamily="66" charset="0"/>
            </a:endParaRPr>
          </a:p>
          <a:p>
            <a:r>
              <a:rPr lang="en-GB" sz="6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we know you are amazing!</a:t>
            </a:r>
          </a:p>
          <a:p>
            <a:endParaRPr lang="en-GB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CW Cursive Writing 7" pitchFamily="66" charset="0"/>
            </a:endParaRPr>
          </a:p>
          <a:p>
            <a:r>
              <a:rPr lang="en-GB" sz="4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from all of your teachers X </a:t>
            </a:r>
            <a:r>
              <a:rPr lang="en-GB" sz="4800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X</a:t>
            </a:r>
            <a:r>
              <a:rPr lang="en-GB" sz="4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 </a:t>
            </a:r>
            <a:r>
              <a:rPr lang="en-GB" sz="480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X</a:t>
            </a:r>
            <a:endParaRPr lang="en-GB" sz="4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CW Cursive Writing 7" pitchFamily="66" charset="0"/>
            </a:endParaRPr>
          </a:p>
        </p:txBody>
      </p:sp>
      <p:pic>
        <p:nvPicPr>
          <p:cNvPr id="20482" name="Picture 2" descr="http://blogs.bournemouth.ac.uk/research/files/2013/11/Good-Luck-19739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360" y="4337107"/>
            <a:ext cx="3556829" cy="2371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375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2000">
        <p14:prism isContent="1" isInverted="1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25</Words>
  <Application>Microsoft Office PowerPoint</Application>
  <PresentationFormat>Custom</PresentationFormat>
  <Paragraphs>6</Paragraphs>
  <Slides>24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SPPS</cp:lastModifiedBy>
  <cp:revision>14</cp:revision>
  <dcterms:created xsi:type="dcterms:W3CDTF">2015-05-10T18:00:03Z</dcterms:created>
  <dcterms:modified xsi:type="dcterms:W3CDTF">2019-05-14T08:03:32Z</dcterms:modified>
</cp:coreProperties>
</file>