
<file path=[Content_Types].xml><?xml version="1.0" encoding="utf-8"?>
<Types xmlns="http://schemas.openxmlformats.org/package/2006/content-types">
  <Default Extension="png" ContentType="image/png"/>
  <Default Extension="jpeg" ContentType="image/jpeg"/>
  <Default Extension="webp"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65" r:id="rId5"/>
    <p:sldId id="268" r:id="rId6"/>
    <p:sldId id="261" r:id="rId7"/>
    <p:sldId id="260" r:id="rId8"/>
    <p:sldId id="262" r:id="rId9"/>
    <p:sldId id="263" r:id="rId10"/>
    <p:sldId id="264" r:id="rId11"/>
    <p:sldId id="266" r:id="rId12"/>
    <p:sldId id="258"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91" d="100"/>
          <a:sy n="91" d="100"/>
        </p:scale>
        <p:origin x="53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6/3/2024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6/3/2024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6/3/2024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6/3/2024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6/3/2024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6/3/2024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6/3/2024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6/3/2024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6/3/2024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6/3/2024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6/3/2024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webp"/><Relationship Id="rId2" Type="http://schemas.openxmlformats.org/officeDocument/2006/relationships/hyperlink" Target="https://andertoncentre.co.u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392D9-6C3C-41E2-95E0-264A9D43B67A}"/>
              </a:ext>
            </a:extLst>
          </p:cNvPr>
          <p:cNvSpPr>
            <a:spLocks noGrp="1"/>
          </p:cNvSpPr>
          <p:nvPr>
            <p:ph type="ctrTitle"/>
          </p:nvPr>
        </p:nvSpPr>
        <p:spPr>
          <a:xfrm>
            <a:off x="293107" y="197070"/>
            <a:ext cx="8825658" cy="3329581"/>
          </a:xfrm>
        </p:spPr>
        <p:txBody>
          <a:bodyPr/>
          <a:lstStyle/>
          <a:p>
            <a:r>
              <a:rPr lang="en-GB" b="1" dirty="0"/>
              <a:t>Year 6 Residential</a:t>
            </a:r>
            <a:br>
              <a:rPr lang="en-GB" b="1" dirty="0"/>
            </a:br>
            <a:r>
              <a:rPr lang="en-GB" b="1" dirty="0"/>
              <a:t>Anderton centre </a:t>
            </a:r>
            <a:br>
              <a:rPr lang="en-GB" b="1" dirty="0"/>
            </a:br>
            <a:r>
              <a:rPr lang="en-GB" dirty="0"/>
              <a:t> </a:t>
            </a:r>
          </a:p>
        </p:txBody>
      </p:sp>
      <p:sp>
        <p:nvSpPr>
          <p:cNvPr id="3" name="Subtitle 2">
            <a:extLst>
              <a:ext uri="{FF2B5EF4-FFF2-40B4-BE49-F238E27FC236}">
                <a16:creationId xmlns:a16="http://schemas.microsoft.com/office/drawing/2014/main" id="{C8E83F72-2AFC-470C-9B5A-FEEFD5AFD53F}"/>
              </a:ext>
            </a:extLst>
          </p:cNvPr>
          <p:cNvSpPr>
            <a:spLocks noGrp="1"/>
          </p:cNvSpPr>
          <p:nvPr>
            <p:ph type="subTitle" idx="1"/>
          </p:nvPr>
        </p:nvSpPr>
        <p:spPr>
          <a:xfrm>
            <a:off x="293107" y="2969816"/>
            <a:ext cx="9765293" cy="861420"/>
          </a:xfrm>
        </p:spPr>
        <p:txBody>
          <a:bodyPr>
            <a:normAutofit/>
          </a:bodyPr>
          <a:lstStyle/>
          <a:p>
            <a:r>
              <a:rPr lang="en-GB" sz="4800" b="1" dirty="0"/>
              <a:t>Fri 21</a:t>
            </a:r>
            <a:r>
              <a:rPr lang="en-GB" sz="4800" b="1" baseline="30000" dirty="0"/>
              <a:t>st </a:t>
            </a:r>
            <a:r>
              <a:rPr lang="en-GB" sz="4800" b="1" dirty="0"/>
              <a:t>June- sun 23</a:t>
            </a:r>
            <a:r>
              <a:rPr lang="en-GB" sz="4800" b="1" baseline="30000" dirty="0"/>
              <a:t>rd</a:t>
            </a:r>
            <a:r>
              <a:rPr lang="en-GB" sz="4800" b="1" dirty="0"/>
              <a:t> 2024</a:t>
            </a:r>
          </a:p>
        </p:txBody>
      </p:sp>
      <p:sp>
        <p:nvSpPr>
          <p:cNvPr id="5" name="Rectangle 4">
            <a:extLst>
              <a:ext uri="{FF2B5EF4-FFF2-40B4-BE49-F238E27FC236}">
                <a16:creationId xmlns:a16="http://schemas.microsoft.com/office/drawing/2014/main" id="{7D37B29D-12F5-4B97-9655-AE7075BF129C}"/>
              </a:ext>
            </a:extLst>
          </p:cNvPr>
          <p:cNvSpPr/>
          <p:nvPr/>
        </p:nvSpPr>
        <p:spPr>
          <a:xfrm>
            <a:off x="192444" y="5930065"/>
            <a:ext cx="3567002" cy="369332"/>
          </a:xfrm>
          <a:prstGeom prst="rect">
            <a:avLst/>
          </a:prstGeom>
        </p:spPr>
        <p:txBody>
          <a:bodyPr wrap="none">
            <a:spAutoFit/>
          </a:bodyPr>
          <a:lstStyle/>
          <a:p>
            <a:r>
              <a:rPr lang="en-GB" dirty="0">
                <a:hlinkClick r:id="rId2"/>
              </a:rPr>
              <a:t>https://andertoncentre.co.uk/</a:t>
            </a:r>
            <a:endParaRPr lang="en-GB" dirty="0"/>
          </a:p>
        </p:txBody>
      </p:sp>
      <p:pic>
        <p:nvPicPr>
          <p:cNvPr id="7" name="Picture 6">
            <a:extLst>
              <a:ext uri="{FF2B5EF4-FFF2-40B4-BE49-F238E27FC236}">
                <a16:creationId xmlns:a16="http://schemas.microsoft.com/office/drawing/2014/main" id="{2B01CFDF-D4D8-4E4E-8401-A84E53F45305}"/>
              </a:ext>
            </a:extLst>
          </p:cNvPr>
          <p:cNvPicPr>
            <a:picLocks noChangeAspect="1"/>
          </p:cNvPicPr>
          <p:nvPr/>
        </p:nvPicPr>
        <p:blipFill>
          <a:blip r:embed="rId3"/>
          <a:stretch>
            <a:fillRect/>
          </a:stretch>
        </p:blipFill>
        <p:spPr>
          <a:xfrm>
            <a:off x="7539858" y="4110623"/>
            <a:ext cx="4022519" cy="2493359"/>
          </a:xfrm>
          <a:prstGeom prst="rect">
            <a:avLst/>
          </a:prstGeom>
        </p:spPr>
      </p:pic>
    </p:spTree>
    <p:extLst>
      <p:ext uri="{BB962C8B-B14F-4D97-AF65-F5344CB8AC3E}">
        <p14:creationId xmlns:p14="http://schemas.microsoft.com/office/powerpoint/2010/main" val="784024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80B68-294A-44AD-AC59-D88560DAAD40}"/>
              </a:ext>
            </a:extLst>
          </p:cNvPr>
          <p:cNvSpPr>
            <a:spLocks noGrp="1"/>
          </p:cNvSpPr>
          <p:nvPr>
            <p:ph type="title"/>
          </p:nvPr>
        </p:nvSpPr>
        <p:spPr/>
        <p:txBody>
          <a:bodyPr/>
          <a:lstStyle/>
          <a:p>
            <a:r>
              <a:rPr lang="en-GB" dirty="0"/>
              <a:t>Where is the Anderton centre? </a:t>
            </a:r>
          </a:p>
        </p:txBody>
      </p:sp>
      <p:pic>
        <p:nvPicPr>
          <p:cNvPr id="5" name="Picture 4">
            <a:extLst>
              <a:ext uri="{FF2B5EF4-FFF2-40B4-BE49-F238E27FC236}">
                <a16:creationId xmlns:a16="http://schemas.microsoft.com/office/drawing/2014/main" id="{3CA8626D-A031-453C-8F21-DF846569F214}"/>
              </a:ext>
            </a:extLst>
          </p:cNvPr>
          <p:cNvPicPr>
            <a:picLocks noChangeAspect="1"/>
          </p:cNvPicPr>
          <p:nvPr/>
        </p:nvPicPr>
        <p:blipFill rotWithShape="1">
          <a:blip r:embed="rId2"/>
          <a:srcRect l="30776" t="19005" r="1379" b="14635"/>
          <a:stretch/>
        </p:blipFill>
        <p:spPr>
          <a:xfrm>
            <a:off x="2795750" y="1430545"/>
            <a:ext cx="9041842" cy="4974737"/>
          </a:xfrm>
          <a:prstGeom prst="rect">
            <a:avLst/>
          </a:prstGeom>
        </p:spPr>
      </p:pic>
    </p:spTree>
    <p:extLst>
      <p:ext uri="{BB962C8B-B14F-4D97-AF65-F5344CB8AC3E}">
        <p14:creationId xmlns:p14="http://schemas.microsoft.com/office/powerpoint/2010/main" val="24799211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182A8-B701-423C-A22C-E74BAA7C18F5}"/>
              </a:ext>
            </a:extLst>
          </p:cNvPr>
          <p:cNvSpPr>
            <a:spLocks noGrp="1"/>
          </p:cNvSpPr>
          <p:nvPr>
            <p:ph type="title"/>
          </p:nvPr>
        </p:nvSpPr>
        <p:spPr>
          <a:xfrm>
            <a:off x="541008" y="505270"/>
            <a:ext cx="9404723" cy="1400530"/>
          </a:xfrm>
        </p:spPr>
        <p:txBody>
          <a:bodyPr/>
          <a:lstStyle/>
          <a:p>
            <a:pPr fontAlgn="base"/>
            <a:r>
              <a:rPr lang="en-GB" sz="4000" b="1" dirty="0"/>
              <a:t>Fri 21st June</a:t>
            </a:r>
            <a:br>
              <a:rPr lang="en-GB" sz="4000" dirty="0"/>
            </a:br>
            <a:br>
              <a:rPr lang="en-GB" sz="4000" dirty="0"/>
            </a:br>
            <a:r>
              <a:rPr lang="en-GB" sz="2800" dirty="0"/>
              <a:t>Please drop the children at school at 9 am with their luggage and packed lunch for the Fri. We will leave school at 12 to arrive at the centre by 1 pm.</a:t>
            </a:r>
            <a:br>
              <a:rPr lang="en-GB" sz="2800" dirty="0"/>
            </a:br>
            <a:br>
              <a:rPr lang="en-GB" sz="2800" dirty="0"/>
            </a:br>
            <a:r>
              <a:rPr lang="en-GB" sz="2800" dirty="0"/>
              <a:t>They will come into the hall- be given a luggage label to tie onto their bag, hand in any named medication and money (named envelope).</a:t>
            </a:r>
            <a:br>
              <a:rPr lang="en-GB" sz="2800" dirty="0"/>
            </a:br>
            <a:br>
              <a:rPr lang="en-GB" sz="2800" dirty="0"/>
            </a:br>
            <a:r>
              <a:rPr lang="en-GB" sz="2800" dirty="0"/>
              <a:t>Once they have dropped their luggage in the hall they will go to their Year 6 classroom for the morning. </a:t>
            </a:r>
            <a:endParaRPr lang="en-GB" dirty="0"/>
          </a:p>
        </p:txBody>
      </p:sp>
    </p:spTree>
    <p:extLst>
      <p:ext uri="{BB962C8B-B14F-4D97-AF65-F5344CB8AC3E}">
        <p14:creationId xmlns:p14="http://schemas.microsoft.com/office/powerpoint/2010/main" val="51266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1CF9F-D93B-43C8-8686-DA592608B6AD}"/>
              </a:ext>
            </a:extLst>
          </p:cNvPr>
          <p:cNvSpPr>
            <a:spLocks noGrp="1"/>
          </p:cNvSpPr>
          <p:nvPr>
            <p:ph type="title"/>
          </p:nvPr>
        </p:nvSpPr>
        <p:spPr>
          <a:xfrm>
            <a:off x="614579" y="316084"/>
            <a:ext cx="10084952" cy="1400530"/>
          </a:xfrm>
        </p:spPr>
        <p:txBody>
          <a:bodyPr/>
          <a:lstStyle/>
          <a:p>
            <a:pPr algn="ctr"/>
            <a:r>
              <a:rPr lang="en-GB" b="1" dirty="0"/>
              <a:t>Who is going? </a:t>
            </a:r>
            <a:br>
              <a:rPr lang="en-GB" b="1" dirty="0"/>
            </a:br>
            <a:br>
              <a:rPr lang="en-GB" dirty="0"/>
            </a:br>
            <a:r>
              <a:rPr lang="en-GB" dirty="0"/>
              <a:t>Mrs Cooper </a:t>
            </a:r>
            <a:br>
              <a:rPr lang="en-GB" dirty="0"/>
            </a:br>
            <a:r>
              <a:rPr lang="en-GB" dirty="0"/>
              <a:t>Mrs Edward </a:t>
            </a:r>
            <a:br>
              <a:rPr lang="en-GB" dirty="0"/>
            </a:br>
            <a:r>
              <a:rPr lang="en-GB" dirty="0"/>
              <a:t>Mr Vernon</a:t>
            </a:r>
            <a:br>
              <a:rPr lang="en-GB" dirty="0"/>
            </a:br>
            <a:r>
              <a:rPr lang="en-GB" dirty="0"/>
              <a:t>Mrs Wright</a:t>
            </a:r>
            <a:br>
              <a:rPr lang="en-GB" dirty="0"/>
            </a:br>
            <a:br>
              <a:rPr lang="en-GB" dirty="0"/>
            </a:br>
            <a:r>
              <a:rPr lang="en-GB" dirty="0"/>
              <a:t>Children are in 3 groups for activities. </a:t>
            </a:r>
          </a:p>
        </p:txBody>
      </p:sp>
    </p:spTree>
    <p:extLst>
      <p:ext uri="{BB962C8B-B14F-4D97-AF65-F5344CB8AC3E}">
        <p14:creationId xmlns:p14="http://schemas.microsoft.com/office/powerpoint/2010/main" val="5445745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2E452D26-0CF4-4180-9EF1-C2751FA8DDC8}"/>
              </a:ext>
            </a:extLst>
          </p:cNvPr>
          <p:cNvSpPr txBox="1">
            <a:spLocks/>
          </p:cNvSpPr>
          <p:nvPr/>
        </p:nvSpPr>
        <p:spPr>
          <a:xfrm>
            <a:off x="183656" y="589353"/>
            <a:ext cx="5587309" cy="1400530"/>
          </a:xfrm>
          <a:prstGeom prst="rect">
            <a:avLst/>
          </a:prstGeom>
        </p:spPr>
        <p:txBody>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base"/>
            <a:r>
              <a:rPr lang="en-GB" b="1" dirty="0"/>
              <a:t>Medical forms</a:t>
            </a:r>
            <a:br>
              <a:rPr lang="en-GB" dirty="0"/>
            </a:br>
            <a:br>
              <a:rPr lang="en-GB" dirty="0"/>
            </a:br>
            <a:r>
              <a:rPr lang="en-GB" sz="2800" dirty="0"/>
              <a:t>We must have medical forms (Parts 1 and 2) for every child- if possible please complete after the meeting today</a:t>
            </a:r>
            <a:r>
              <a:rPr lang="en-GB" sz="1600" dirty="0"/>
              <a:t>.  </a:t>
            </a:r>
          </a:p>
          <a:p>
            <a:pPr fontAlgn="base"/>
            <a:endParaRPr lang="en-GB" sz="1600" dirty="0"/>
          </a:p>
          <a:p>
            <a:pPr fontAlgn="base"/>
            <a:r>
              <a:rPr lang="en-GB" sz="2800" dirty="0"/>
              <a:t>Medicines include travel tablets. </a:t>
            </a:r>
            <a:br>
              <a:rPr lang="en-GB" dirty="0"/>
            </a:br>
            <a:endParaRPr lang="en-GB" dirty="0"/>
          </a:p>
        </p:txBody>
      </p:sp>
      <p:pic>
        <p:nvPicPr>
          <p:cNvPr id="4" name="Picture 3">
            <a:extLst>
              <a:ext uri="{FF2B5EF4-FFF2-40B4-BE49-F238E27FC236}">
                <a16:creationId xmlns:a16="http://schemas.microsoft.com/office/drawing/2014/main" id="{A5CE55B8-BD6F-4580-8C5D-3B49D4360706}"/>
              </a:ext>
            </a:extLst>
          </p:cNvPr>
          <p:cNvPicPr>
            <a:picLocks noChangeAspect="1"/>
          </p:cNvPicPr>
          <p:nvPr/>
        </p:nvPicPr>
        <p:blipFill>
          <a:blip r:embed="rId2"/>
          <a:stretch>
            <a:fillRect/>
          </a:stretch>
        </p:blipFill>
        <p:spPr>
          <a:xfrm>
            <a:off x="5886579" y="270406"/>
            <a:ext cx="5821945" cy="5209956"/>
          </a:xfrm>
          <a:prstGeom prst="rect">
            <a:avLst/>
          </a:prstGeom>
        </p:spPr>
      </p:pic>
    </p:spTree>
    <p:extLst>
      <p:ext uri="{BB962C8B-B14F-4D97-AF65-F5344CB8AC3E}">
        <p14:creationId xmlns:p14="http://schemas.microsoft.com/office/powerpoint/2010/main" val="38833105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4018830-1F90-404C-8592-59485F265751}"/>
              </a:ext>
            </a:extLst>
          </p:cNvPr>
          <p:cNvSpPr txBox="1">
            <a:spLocks/>
          </p:cNvSpPr>
          <p:nvPr/>
        </p:nvSpPr>
        <p:spPr>
          <a:xfrm>
            <a:off x="4629532" y="396736"/>
            <a:ext cx="5029475" cy="1400530"/>
          </a:xfrm>
          <a:prstGeom prst="rect">
            <a:avLst/>
          </a:prstGeom>
        </p:spPr>
        <p:txBody>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base"/>
            <a:r>
              <a:rPr lang="en-GB" b="1" dirty="0"/>
              <a:t>Activities</a:t>
            </a:r>
            <a:br>
              <a:rPr lang="en-GB" dirty="0"/>
            </a:br>
            <a:br>
              <a:rPr lang="en-GB" dirty="0"/>
            </a:br>
            <a:endParaRPr lang="en-GB" dirty="0"/>
          </a:p>
        </p:txBody>
      </p:sp>
      <p:pic>
        <p:nvPicPr>
          <p:cNvPr id="4" name="Picture 3">
            <a:extLst>
              <a:ext uri="{FF2B5EF4-FFF2-40B4-BE49-F238E27FC236}">
                <a16:creationId xmlns:a16="http://schemas.microsoft.com/office/drawing/2014/main" id="{D3E547CE-436C-4E33-9A42-632289CB4060}"/>
              </a:ext>
            </a:extLst>
          </p:cNvPr>
          <p:cNvPicPr>
            <a:picLocks noChangeAspect="1"/>
          </p:cNvPicPr>
          <p:nvPr/>
        </p:nvPicPr>
        <p:blipFill>
          <a:blip r:embed="rId2"/>
          <a:stretch>
            <a:fillRect/>
          </a:stretch>
        </p:blipFill>
        <p:spPr>
          <a:xfrm>
            <a:off x="394492" y="1614234"/>
            <a:ext cx="11403016" cy="3629532"/>
          </a:xfrm>
          <a:prstGeom prst="rect">
            <a:avLst/>
          </a:prstGeom>
        </p:spPr>
      </p:pic>
    </p:spTree>
    <p:extLst>
      <p:ext uri="{BB962C8B-B14F-4D97-AF65-F5344CB8AC3E}">
        <p14:creationId xmlns:p14="http://schemas.microsoft.com/office/powerpoint/2010/main" val="41262680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182A8-B701-423C-A22C-E74BAA7C18F5}"/>
              </a:ext>
            </a:extLst>
          </p:cNvPr>
          <p:cNvSpPr>
            <a:spLocks noGrp="1"/>
          </p:cNvSpPr>
          <p:nvPr>
            <p:ph type="title"/>
          </p:nvPr>
        </p:nvSpPr>
        <p:spPr>
          <a:xfrm>
            <a:off x="1571021" y="747008"/>
            <a:ext cx="8056454" cy="1400530"/>
          </a:xfrm>
        </p:spPr>
        <p:txBody>
          <a:bodyPr/>
          <a:lstStyle/>
          <a:p>
            <a:pPr fontAlgn="base"/>
            <a:r>
              <a:rPr lang="en-GB" sz="4400" b="1" dirty="0"/>
              <a:t>Money</a:t>
            </a:r>
            <a:br>
              <a:rPr lang="en-GB" sz="4400" dirty="0"/>
            </a:br>
            <a:br>
              <a:rPr lang="en-GB" sz="4400" dirty="0"/>
            </a:br>
            <a:r>
              <a:rPr lang="en-GB" sz="2800" dirty="0"/>
              <a:t>There is a small tuck shop on site- the children can bring </a:t>
            </a:r>
            <a:r>
              <a:rPr lang="en-GB" sz="2800" b="1" dirty="0"/>
              <a:t>up to £10 </a:t>
            </a:r>
            <a:r>
              <a:rPr lang="en-GB" sz="2800" dirty="0"/>
              <a:t>to spend. Please send in a named envelope and give in on the Friday morning .</a:t>
            </a:r>
            <a:br>
              <a:rPr lang="en-GB" sz="2800" dirty="0"/>
            </a:br>
            <a:br>
              <a:rPr lang="en-GB" sz="2800" dirty="0"/>
            </a:br>
            <a:r>
              <a:rPr lang="en-GB" sz="2800" dirty="0"/>
              <a:t> This will be kept safe by staff until it is our turn to use the shop.  </a:t>
            </a:r>
            <a:br>
              <a:rPr lang="en-GB" dirty="0"/>
            </a:br>
            <a:endParaRPr lang="en-GB" dirty="0"/>
          </a:p>
        </p:txBody>
      </p:sp>
    </p:spTree>
    <p:extLst>
      <p:ext uri="{BB962C8B-B14F-4D97-AF65-F5344CB8AC3E}">
        <p14:creationId xmlns:p14="http://schemas.microsoft.com/office/powerpoint/2010/main" val="34692586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4018830-1F90-404C-8592-59485F265751}"/>
              </a:ext>
            </a:extLst>
          </p:cNvPr>
          <p:cNvSpPr txBox="1">
            <a:spLocks/>
          </p:cNvSpPr>
          <p:nvPr/>
        </p:nvSpPr>
        <p:spPr>
          <a:xfrm>
            <a:off x="845022" y="363380"/>
            <a:ext cx="9858704" cy="1400530"/>
          </a:xfrm>
          <a:prstGeom prst="rect">
            <a:avLst/>
          </a:prstGeom>
        </p:spPr>
        <p:txBody>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base"/>
            <a:r>
              <a:rPr lang="en-GB" b="1" dirty="0"/>
              <a:t>Food</a:t>
            </a:r>
            <a:endParaRPr lang="en-GB" dirty="0"/>
          </a:p>
        </p:txBody>
      </p:sp>
      <p:sp>
        <p:nvSpPr>
          <p:cNvPr id="4" name="Title 1">
            <a:extLst>
              <a:ext uri="{FF2B5EF4-FFF2-40B4-BE49-F238E27FC236}">
                <a16:creationId xmlns:a16="http://schemas.microsoft.com/office/drawing/2014/main" id="{A5DADA23-A866-44E2-9B5F-9E21362A6663}"/>
              </a:ext>
            </a:extLst>
          </p:cNvPr>
          <p:cNvSpPr txBox="1">
            <a:spLocks/>
          </p:cNvSpPr>
          <p:nvPr/>
        </p:nvSpPr>
        <p:spPr>
          <a:xfrm>
            <a:off x="695779" y="1932076"/>
            <a:ext cx="11716938" cy="2500689"/>
          </a:xfrm>
          <a:prstGeom prst="rect">
            <a:avLst/>
          </a:prstGeom>
        </p:spPr>
        <p:txBody>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base"/>
            <a:r>
              <a:rPr lang="en-GB" sz="2800" dirty="0"/>
              <a:t>There is plenty of choice and plenty of it!</a:t>
            </a:r>
          </a:p>
          <a:p>
            <a:pPr fontAlgn="base"/>
            <a:endParaRPr lang="en-GB" sz="2800" dirty="0"/>
          </a:p>
          <a:p>
            <a:pPr fontAlgn="base"/>
            <a:r>
              <a:rPr lang="en-GB" sz="2800" dirty="0"/>
              <a:t>Please do not pack any extra snacks in their bags.</a:t>
            </a:r>
          </a:p>
          <a:p>
            <a:pPr fontAlgn="base"/>
            <a:endParaRPr lang="en-GB" sz="2800" dirty="0"/>
          </a:p>
          <a:p>
            <a:pPr fontAlgn="base"/>
            <a:r>
              <a:rPr lang="en-GB" sz="2800" dirty="0"/>
              <a:t>The only food they need is their packed lunch for the first day- please ensure they have a named refillable water</a:t>
            </a:r>
          </a:p>
          <a:p>
            <a:pPr fontAlgn="base"/>
            <a:r>
              <a:rPr lang="en-GB" sz="2800" dirty="0"/>
              <a:t>bottle with them.  </a:t>
            </a:r>
          </a:p>
          <a:p>
            <a:pPr fontAlgn="base"/>
            <a:r>
              <a:rPr lang="en-GB" sz="2800" dirty="0"/>
              <a:t>  </a:t>
            </a:r>
            <a:br>
              <a:rPr lang="en-GB" dirty="0"/>
            </a:br>
            <a:endParaRPr lang="en-GB" dirty="0"/>
          </a:p>
        </p:txBody>
      </p:sp>
    </p:spTree>
    <p:extLst>
      <p:ext uri="{BB962C8B-B14F-4D97-AF65-F5344CB8AC3E}">
        <p14:creationId xmlns:p14="http://schemas.microsoft.com/office/powerpoint/2010/main" val="36150517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EEA924F-855B-42AE-92B3-09036DB0FC80}"/>
              </a:ext>
            </a:extLst>
          </p:cNvPr>
          <p:cNvPicPr>
            <a:picLocks noChangeAspect="1"/>
          </p:cNvPicPr>
          <p:nvPr/>
        </p:nvPicPr>
        <p:blipFill>
          <a:blip r:embed="rId2"/>
          <a:stretch>
            <a:fillRect/>
          </a:stretch>
        </p:blipFill>
        <p:spPr>
          <a:xfrm>
            <a:off x="4109820" y="240965"/>
            <a:ext cx="7647353" cy="6379779"/>
          </a:xfrm>
          <a:prstGeom prst="rect">
            <a:avLst/>
          </a:prstGeom>
        </p:spPr>
      </p:pic>
      <p:sp>
        <p:nvSpPr>
          <p:cNvPr id="3" name="Title 1">
            <a:extLst>
              <a:ext uri="{FF2B5EF4-FFF2-40B4-BE49-F238E27FC236}">
                <a16:creationId xmlns:a16="http://schemas.microsoft.com/office/drawing/2014/main" id="{D4018830-1F90-404C-8592-59485F265751}"/>
              </a:ext>
            </a:extLst>
          </p:cNvPr>
          <p:cNvSpPr txBox="1">
            <a:spLocks/>
          </p:cNvSpPr>
          <p:nvPr/>
        </p:nvSpPr>
        <p:spPr>
          <a:xfrm>
            <a:off x="161848" y="237256"/>
            <a:ext cx="11010647" cy="1400530"/>
          </a:xfrm>
          <a:prstGeom prst="rect">
            <a:avLst/>
          </a:prstGeom>
        </p:spPr>
        <p:txBody>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base"/>
            <a:r>
              <a:rPr lang="en-GB" b="1" dirty="0"/>
              <a:t>Kit list   </a:t>
            </a:r>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p:txBody>
      </p:sp>
      <p:sp>
        <p:nvSpPr>
          <p:cNvPr id="5" name="Arrow: Right 4">
            <a:extLst>
              <a:ext uri="{FF2B5EF4-FFF2-40B4-BE49-F238E27FC236}">
                <a16:creationId xmlns:a16="http://schemas.microsoft.com/office/drawing/2014/main" id="{084B868E-A048-44A3-9C87-DB67A9E81DF9}"/>
              </a:ext>
            </a:extLst>
          </p:cNvPr>
          <p:cNvSpPr/>
          <p:nvPr/>
        </p:nvSpPr>
        <p:spPr>
          <a:xfrm>
            <a:off x="2339304" y="6101255"/>
            <a:ext cx="1919201" cy="65689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19D5BB29-51E2-4C3A-AE26-D981ECEE1D04}"/>
              </a:ext>
            </a:extLst>
          </p:cNvPr>
          <p:cNvSpPr txBox="1"/>
          <p:nvPr/>
        </p:nvSpPr>
        <p:spPr>
          <a:xfrm>
            <a:off x="331361" y="1313793"/>
            <a:ext cx="3408978" cy="5016758"/>
          </a:xfrm>
          <a:prstGeom prst="rect">
            <a:avLst/>
          </a:prstGeom>
          <a:noFill/>
        </p:spPr>
        <p:txBody>
          <a:bodyPr wrap="square" rtlCol="0">
            <a:spAutoFit/>
          </a:bodyPr>
          <a:lstStyle/>
          <a:p>
            <a:r>
              <a:rPr lang="en-GB" sz="4000" dirty="0"/>
              <a:t>Please name everything!</a:t>
            </a:r>
          </a:p>
          <a:p>
            <a:endParaRPr lang="en-GB" sz="4000" dirty="0"/>
          </a:p>
          <a:p>
            <a:r>
              <a:rPr lang="en-GB" sz="4000" dirty="0"/>
              <a:t>Bin bags! </a:t>
            </a:r>
          </a:p>
          <a:p>
            <a:endParaRPr lang="en-GB" sz="4000" dirty="0"/>
          </a:p>
          <a:p>
            <a:endParaRPr lang="en-GB" sz="4000" dirty="0"/>
          </a:p>
          <a:p>
            <a:endParaRPr lang="en-GB" sz="4000" dirty="0"/>
          </a:p>
          <a:p>
            <a:endParaRPr lang="en-GB" sz="4000" dirty="0"/>
          </a:p>
        </p:txBody>
      </p:sp>
    </p:spTree>
    <p:extLst>
      <p:ext uri="{BB962C8B-B14F-4D97-AF65-F5344CB8AC3E}">
        <p14:creationId xmlns:p14="http://schemas.microsoft.com/office/powerpoint/2010/main" val="7478559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E75177C-F4AB-422F-9A87-319D1418349B}"/>
              </a:ext>
            </a:extLst>
          </p:cNvPr>
          <p:cNvPicPr>
            <a:picLocks noChangeAspect="1"/>
          </p:cNvPicPr>
          <p:nvPr/>
        </p:nvPicPr>
        <p:blipFill rotWithShape="1">
          <a:blip r:embed="rId2"/>
          <a:srcRect l="60165" t="24887" r="-247" b="1318"/>
          <a:stretch/>
        </p:blipFill>
        <p:spPr>
          <a:xfrm>
            <a:off x="336330" y="528231"/>
            <a:ext cx="5602015" cy="5801537"/>
          </a:xfrm>
          <a:prstGeom prst="rect">
            <a:avLst/>
          </a:prstGeom>
        </p:spPr>
      </p:pic>
      <p:sp>
        <p:nvSpPr>
          <p:cNvPr id="3" name="Title 1">
            <a:extLst>
              <a:ext uri="{FF2B5EF4-FFF2-40B4-BE49-F238E27FC236}">
                <a16:creationId xmlns:a16="http://schemas.microsoft.com/office/drawing/2014/main" id="{FA320D3F-DD11-4A30-B5AB-3B4AF1E5011F}"/>
              </a:ext>
            </a:extLst>
          </p:cNvPr>
          <p:cNvSpPr txBox="1">
            <a:spLocks/>
          </p:cNvSpPr>
          <p:nvPr/>
        </p:nvSpPr>
        <p:spPr>
          <a:xfrm>
            <a:off x="6253657" y="699711"/>
            <a:ext cx="5444357" cy="1400530"/>
          </a:xfrm>
          <a:prstGeom prst="rect">
            <a:avLst/>
          </a:prstGeom>
        </p:spPr>
        <p:txBody>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base"/>
            <a:endParaRPr lang="en-GB" sz="2400" b="1" dirty="0"/>
          </a:p>
          <a:p>
            <a:pPr fontAlgn="base"/>
            <a:endParaRPr lang="en-GB" sz="2400" b="1" dirty="0"/>
          </a:p>
          <a:p>
            <a:pPr fontAlgn="base"/>
            <a:r>
              <a:rPr lang="en-GB" sz="2400" b="1" dirty="0"/>
              <a:t>No phones are allowed! Any problems we will contact you. </a:t>
            </a:r>
          </a:p>
          <a:p>
            <a:pPr fontAlgn="base"/>
            <a:endParaRPr lang="en-GB" sz="2400" b="1" dirty="0"/>
          </a:p>
          <a:p>
            <a:pPr fontAlgn="base"/>
            <a:r>
              <a:rPr lang="en-GB" sz="2400" b="1" dirty="0" err="1"/>
              <a:t>Wifi</a:t>
            </a:r>
            <a:r>
              <a:rPr lang="en-GB" sz="2400" b="1" dirty="0"/>
              <a:t> is not good there- we will try and tweet photos but it is not always possible. </a:t>
            </a:r>
          </a:p>
          <a:p>
            <a:pPr fontAlgn="base"/>
            <a:endParaRPr lang="en-GB" sz="2400" b="1" dirty="0"/>
          </a:p>
          <a:p>
            <a:pPr fontAlgn="base"/>
            <a:r>
              <a:rPr lang="en-GB" sz="2400" b="1" dirty="0"/>
              <a:t>Please ensure you have given Twitter permission. </a:t>
            </a:r>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p:txBody>
      </p:sp>
      <p:sp>
        <p:nvSpPr>
          <p:cNvPr id="4" name="Rectangle 3">
            <a:extLst>
              <a:ext uri="{FF2B5EF4-FFF2-40B4-BE49-F238E27FC236}">
                <a16:creationId xmlns:a16="http://schemas.microsoft.com/office/drawing/2014/main" id="{65C0F7FA-7498-4EEE-922C-20B41A8F4C9C}"/>
              </a:ext>
            </a:extLst>
          </p:cNvPr>
          <p:cNvSpPr/>
          <p:nvPr/>
        </p:nvSpPr>
        <p:spPr>
          <a:xfrm>
            <a:off x="1849821" y="4330262"/>
            <a:ext cx="2511972" cy="108256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247110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2F9DF-0F9B-4441-9ADC-DCFE9EFE23C5}"/>
              </a:ext>
            </a:extLst>
          </p:cNvPr>
          <p:cNvSpPr>
            <a:spLocks noGrp="1"/>
          </p:cNvSpPr>
          <p:nvPr>
            <p:ph type="title"/>
          </p:nvPr>
        </p:nvSpPr>
        <p:spPr>
          <a:xfrm>
            <a:off x="1413367" y="820579"/>
            <a:ext cx="10200565" cy="1400530"/>
          </a:xfrm>
        </p:spPr>
        <p:txBody>
          <a:bodyPr/>
          <a:lstStyle/>
          <a:p>
            <a:r>
              <a:rPr lang="en-GB" b="1" dirty="0"/>
              <a:t>Rooms and groups</a:t>
            </a:r>
            <a:br>
              <a:rPr lang="en-GB" b="1" dirty="0"/>
            </a:br>
            <a:br>
              <a:rPr lang="en-GB" b="1" dirty="0"/>
            </a:br>
            <a:r>
              <a:rPr lang="en-GB" sz="3200" dirty="0"/>
              <a:t>Children will be picking two children to be in room/group with- </a:t>
            </a:r>
            <a:r>
              <a:rPr lang="en-GB" sz="3200" b="1" dirty="0"/>
              <a:t>they will definitely be with one of them</a:t>
            </a:r>
            <a:r>
              <a:rPr lang="en-GB" sz="3200" dirty="0"/>
              <a:t>. They will not know groups or rooms until we get there.  </a:t>
            </a:r>
            <a:br>
              <a:rPr lang="en-GB" sz="3200" dirty="0"/>
            </a:br>
            <a:br>
              <a:rPr lang="en-GB" sz="3200" dirty="0"/>
            </a:br>
            <a:r>
              <a:rPr lang="en-GB" dirty="0"/>
              <a:t> </a:t>
            </a:r>
            <a:r>
              <a:rPr lang="en-GB" sz="3200" dirty="0"/>
              <a:t>The majority of the bedrooms sleep between 3 to 4 in bunk beds in each room. Sheets, duvets and pillows are provided. All rooms are </a:t>
            </a:r>
            <a:r>
              <a:rPr lang="en-GB" sz="3200" dirty="0" err="1"/>
              <a:t>en</a:t>
            </a:r>
            <a:r>
              <a:rPr lang="en-GB" sz="3200" dirty="0"/>
              <a:t>-suite</a:t>
            </a:r>
            <a:br>
              <a:rPr lang="en-GB" sz="3200" dirty="0"/>
            </a:br>
            <a:endParaRPr lang="en-GB" dirty="0"/>
          </a:p>
        </p:txBody>
      </p:sp>
    </p:spTree>
    <p:extLst>
      <p:ext uri="{BB962C8B-B14F-4D97-AF65-F5344CB8AC3E}">
        <p14:creationId xmlns:p14="http://schemas.microsoft.com/office/powerpoint/2010/main" val="33828904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182A8-B701-423C-A22C-E74BAA7C18F5}"/>
              </a:ext>
            </a:extLst>
          </p:cNvPr>
          <p:cNvSpPr>
            <a:spLocks noGrp="1"/>
          </p:cNvSpPr>
          <p:nvPr>
            <p:ph type="title"/>
          </p:nvPr>
        </p:nvSpPr>
        <p:spPr>
          <a:xfrm>
            <a:off x="1467210" y="820915"/>
            <a:ext cx="9404723" cy="1400530"/>
          </a:xfrm>
        </p:spPr>
        <p:txBody>
          <a:bodyPr/>
          <a:lstStyle/>
          <a:p>
            <a:pPr algn="ctr" fontAlgn="base"/>
            <a:r>
              <a:rPr lang="en-GB" b="1" dirty="0"/>
              <a:t>Sun 23</a:t>
            </a:r>
            <a:r>
              <a:rPr lang="en-GB" b="1" baseline="30000" dirty="0"/>
              <a:t>rd</a:t>
            </a:r>
            <a:r>
              <a:rPr lang="en-GB" b="1" dirty="0"/>
              <a:t> June </a:t>
            </a:r>
            <a:br>
              <a:rPr lang="en-GB" dirty="0"/>
            </a:br>
            <a:br>
              <a:rPr lang="en-GB" dirty="0"/>
            </a:br>
            <a:r>
              <a:rPr lang="en-GB" dirty="0"/>
              <a:t>The coach will leave the Anderton centre at approximately 1.15 pm to travel back to school. </a:t>
            </a:r>
            <a:br>
              <a:rPr lang="en-GB" dirty="0"/>
            </a:br>
            <a:br>
              <a:rPr lang="en-GB" dirty="0"/>
            </a:br>
            <a:r>
              <a:rPr lang="en-GB" dirty="0"/>
              <a:t>Any delays we will send a message out- we aim to be back by 2.15 pm. </a:t>
            </a:r>
          </a:p>
        </p:txBody>
      </p:sp>
      <p:pic>
        <p:nvPicPr>
          <p:cNvPr id="1026" name="Picture 2" descr="Coach Clipart Bus Volvo - Tour Bus Clip Art Transparent PNG - 1280x657 -  Free Download on NicePNG">
            <a:extLst>
              <a:ext uri="{FF2B5EF4-FFF2-40B4-BE49-F238E27FC236}">
                <a16:creationId xmlns:a16="http://schemas.microsoft.com/office/drawing/2014/main" id="{003989B1-6C71-4575-B67E-A9DAC734BA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711669" cy="1521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14322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QUESTIONS colorful overlapping question marks banner">
            <a:extLst>
              <a:ext uri="{FF2B5EF4-FFF2-40B4-BE49-F238E27FC236}">
                <a16:creationId xmlns:a16="http://schemas.microsoft.com/office/drawing/2014/main" id="{783011E4-36D3-4FD6-A07D-A92ADC57A37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10" t="1974" r="1897" b="13268"/>
          <a:stretch/>
        </p:blipFill>
        <p:spPr bwMode="auto">
          <a:xfrm>
            <a:off x="1069427" y="1365545"/>
            <a:ext cx="10053145" cy="3816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61812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105</TotalTime>
  <Words>449</Words>
  <Application>Microsoft Office PowerPoint</Application>
  <PresentationFormat>Widescreen</PresentationFormat>
  <Paragraphs>79</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Century Gothic</vt:lpstr>
      <vt:lpstr>Wingdings 3</vt:lpstr>
      <vt:lpstr>Ion</vt:lpstr>
      <vt:lpstr>Year 6 Residential Anderton centre   </vt:lpstr>
      <vt:lpstr>Where is the Anderton centre? </vt:lpstr>
      <vt:lpstr>Fri 21st June  Please drop the children at school at 9 am with their luggage and packed lunch for the Fri. We will leave school at 12 to arrive at the centre by 1 pm.  They will come into the hall- be given a luggage label to tie onto their bag, hand in any named medication and money (named envelope).  Once they have dropped their luggage in the hall they will go to their Year 6 classroom for the morning. </vt:lpstr>
      <vt:lpstr>Who is going?   Mrs Cooper  Mrs Edward  Mr Vernon Mrs Wright  Children are in 3 groups for activities. </vt:lpstr>
      <vt:lpstr>PowerPoint Presentation</vt:lpstr>
      <vt:lpstr>PowerPoint Presentation</vt:lpstr>
      <vt:lpstr>Money  There is a small tuck shop on site- the children can bring up to £10 to spend. Please send in a named envelope and give in on the Friday morning .   This will be kept safe by staff until it is our turn to use the shop.   </vt:lpstr>
      <vt:lpstr>PowerPoint Presentation</vt:lpstr>
      <vt:lpstr>PowerPoint Presentation</vt:lpstr>
      <vt:lpstr>PowerPoint Presentation</vt:lpstr>
      <vt:lpstr>Rooms and groups  Children will be picking two children to be in room/group with- they will definitely be with one of them. They will not know groups or rooms until we get there.     The majority of the bedrooms sleep between 3 to 4 in bunk beds in each room. Sheets, duvets and pillows are provided. All rooms are en-suite </vt:lpstr>
      <vt:lpstr>Sun 23rd June   The coach will leave the Anderton centre at approximately 1.15 pm to travel back to school.   Any delays we will send a message out- we aim to be back by 2.15 pm.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PGL visit- Winmarleigh</dc:title>
  <dc:creator>Emma Cooper</dc:creator>
  <cp:lastModifiedBy>Emma Cooper</cp:lastModifiedBy>
  <cp:revision>14</cp:revision>
  <dcterms:created xsi:type="dcterms:W3CDTF">2023-06-05T15:39:29Z</dcterms:created>
  <dcterms:modified xsi:type="dcterms:W3CDTF">2024-06-03T08:34:04Z</dcterms:modified>
</cp:coreProperties>
</file>