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56" r:id="rId3"/>
    <p:sldId id="258" r:id="rId4"/>
    <p:sldId id="259" r:id="rId5"/>
    <p:sldId id="260" r:id="rId6"/>
    <p:sldId id="261" r:id="rId7"/>
    <p:sldId id="263" r:id="rId8"/>
    <p:sldId id="264" r:id="rId9"/>
    <p:sldId id="265" r:id="rId10"/>
    <p:sldId id="266" r:id="rId11"/>
    <p:sldId id="270" r:id="rId12"/>
    <p:sldId id="257" r:id="rId13"/>
    <p:sldId id="267"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ison Klaassen" initials="AK" lastIdx="1" clrIdx="0">
    <p:extLst>
      <p:ext uri="{19B8F6BF-5375-455C-9EA6-DF929625EA0E}">
        <p15:presenceInfo xmlns:p15="http://schemas.microsoft.com/office/powerpoint/2012/main" userId="S-1-5-21-1356133507-3370366129-499138511-116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9" d="100"/>
          <a:sy n="59" d="100"/>
        </p:scale>
        <p:origin x="47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7A092-C52B-40AE-A2C9-85763F895C5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BA34374-645A-4E70-B378-16BA24C6F0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35488B2-9E18-479F-84E1-1B9DE9A190FC}"/>
              </a:ext>
            </a:extLst>
          </p:cNvPr>
          <p:cNvSpPr>
            <a:spLocks noGrp="1"/>
          </p:cNvSpPr>
          <p:nvPr>
            <p:ph type="dt" sz="half" idx="10"/>
          </p:nvPr>
        </p:nvSpPr>
        <p:spPr/>
        <p:txBody>
          <a:bodyPr/>
          <a:lstStyle/>
          <a:p>
            <a:fld id="{CDFBE204-F994-49D9-B50D-621D0367F8CF}" type="datetimeFigureOut">
              <a:rPr lang="en-GB" smtClean="0"/>
              <a:t>03/06/2020</a:t>
            </a:fld>
            <a:endParaRPr lang="en-GB"/>
          </a:p>
        </p:txBody>
      </p:sp>
      <p:sp>
        <p:nvSpPr>
          <p:cNvPr id="5" name="Footer Placeholder 4">
            <a:extLst>
              <a:ext uri="{FF2B5EF4-FFF2-40B4-BE49-F238E27FC236}">
                <a16:creationId xmlns:a16="http://schemas.microsoft.com/office/drawing/2014/main" id="{31E9C17E-2D07-4C56-80E3-71D653EA60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392DA3-2446-4B52-9F7A-65F9B3D5347F}"/>
              </a:ext>
            </a:extLst>
          </p:cNvPr>
          <p:cNvSpPr>
            <a:spLocks noGrp="1"/>
          </p:cNvSpPr>
          <p:nvPr>
            <p:ph type="sldNum" sz="quarter" idx="12"/>
          </p:nvPr>
        </p:nvSpPr>
        <p:spPr/>
        <p:txBody>
          <a:bodyPr/>
          <a:lstStyle/>
          <a:p>
            <a:fld id="{026A95A9-8EC3-4BA9-BCA2-6411FB866CC4}" type="slidenum">
              <a:rPr lang="en-GB" smtClean="0"/>
              <a:t>‹#›</a:t>
            </a:fld>
            <a:endParaRPr lang="en-GB"/>
          </a:p>
        </p:txBody>
      </p:sp>
    </p:spTree>
    <p:extLst>
      <p:ext uri="{BB962C8B-B14F-4D97-AF65-F5344CB8AC3E}">
        <p14:creationId xmlns:p14="http://schemas.microsoft.com/office/powerpoint/2010/main" val="519563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EEB09-C046-4D9F-BC9B-A764BCA6360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E18F422-A930-47BE-981B-6646B719AD8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90A550-A537-44FF-BE71-B7396BBA000F}"/>
              </a:ext>
            </a:extLst>
          </p:cNvPr>
          <p:cNvSpPr>
            <a:spLocks noGrp="1"/>
          </p:cNvSpPr>
          <p:nvPr>
            <p:ph type="dt" sz="half" idx="10"/>
          </p:nvPr>
        </p:nvSpPr>
        <p:spPr/>
        <p:txBody>
          <a:bodyPr/>
          <a:lstStyle/>
          <a:p>
            <a:fld id="{CDFBE204-F994-49D9-B50D-621D0367F8CF}" type="datetimeFigureOut">
              <a:rPr lang="en-GB" smtClean="0"/>
              <a:t>03/06/2020</a:t>
            </a:fld>
            <a:endParaRPr lang="en-GB"/>
          </a:p>
        </p:txBody>
      </p:sp>
      <p:sp>
        <p:nvSpPr>
          <p:cNvPr id="5" name="Footer Placeholder 4">
            <a:extLst>
              <a:ext uri="{FF2B5EF4-FFF2-40B4-BE49-F238E27FC236}">
                <a16:creationId xmlns:a16="http://schemas.microsoft.com/office/drawing/2014/main" id="{5748315F-9E47-45F9-ABE6-927897BF37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E3573C-C38F-4632-85A8-F16E9FD8BAAD}"/>
              </a:ext>
            </a:extLst>
          </p:cNvPr>
          <p:cNvSpPr>
            <a:spLocks noGrp="1"/>
          </p:cNvSpPr>
          <p:nvPr>
            <p:ph type="sldNum" sz="quarter" idx="12"/>
          </p:nvPr>
        </p:nvSpPr>
        <p:spPr/>
        <p:txBody>
          <a:bodyPr/>
          <a:lstStyle/>
          <a:p>
            <a:fld id="{026A95A9-8EC3-4BA9-BCA2-6411FB866CC4}" type="slidenum">
              <a:rPr lang="en-GB" smtClean="0"/>
              <a:t>‹#›</a:t>
            </a:fld>
            <a:endParaRPr lang="en-GB"/>
          </a:p>
        </p:txBody>
      </p:sp>
    </p:spTree>
    <p:extLst>
      <p:ext uri="{BB962C8B-B14F-4D97-AF65-F5344CB8AC3E}">
        <p14:creationId xmlns:p14="http://schemas.microsoft.com/office/powerpoint/2010/main" val="3797477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F6D7B-E1D3-44DB-90ED-933A7AAB5C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CC53FB5-BA54-4C51-BF20-D3E0406D817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C178DA2-2F76-4130-992F-52C94478FD0B}"/>
              </a:ext>
            </a:extLst>
          </p:cNvPr>
          <p:cNvSpPr>
            <a:spLocks noGrp="1"/>
          </p:cNvSpPr>
          <p:nvPr>
            <p:ph type="dt" sz="half" idx="10"/>
          </p:nvPr>
        </p:nvSpPr>
        <p:spPr/>
        <p:txBody>
          <a:bodyPr/>
          <a:lstStyle/>
          <a:p>
            <a:fld id="{CDFBE204-F994-49D9-B50D-621D0367F8CF}" type="datetimeFigureOut">
              <a:rPr lang="en-GB" smtClean="0"/>
              <a:t>03/06/2020</a:t>
            </a:fld>
            <a:endParaRPr lang="en-GB"/>
          </a:p>
        </p:txBody>
      </p:sp>
      <p:sp>
        <p:nvSpPr>
          <p:cNvPr id="5" name="Footer Placeholder 4">
            <a:extLst>
              <a:ext uri="{FF2B5EF4-FFF2-40B4-BE49-F238E27FC236}">
                <a16:creationId xmlns:a16="http://schemas.microsoft.com/office/drawing/2014/main" id="{8527878B-AA87-4D34-8A72-497D31863C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8FF312-D72D-4776-8F17-B267E000D26B}"/>
              </a:ext>
            </a:extLst>
          </p:cNvPr>
          <p:cNvSpPr>
            <a:spLocks noGrp="1"/>
          </p:cNvSpPr>
          <p:nvPr>
            <p:ph type="sldNum" sz="quarter" idx="12"/>
          </p:nvPr>
        </p:nvSpPr>
        <p:spPr/>
        <p:txBody>
          <a:bodyPr/>
          <a:lstStyle/>
          <a:p>
            <a:fld id="{026A95A9-8EC3-4BA9-BCA2-6411FB866CC4}" type="slidenum">
              <a:rPr lang="en-GB" smtClean="0"/>
              <a:t>‹#›</a:t>
            </a:fld>
            <a:endParaRPr lang="en-GB"/>
          </a:p>
        </p:txBody>
      </p:sp>
    </p:spTree>
    <p:extLst>
      <p:ext uri="{BB962C8B-B14F-4D97-AF65-F5344CB8AC3E}">
        <p14:creationId xmlns:p14="http://schemas.microsoft.com/office/powerpoint/2010/main" val="2717105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28C35-41D7-4CE0-BAD9-DA4D62FE3A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A7A3BB4-6D13-42E8-989A-ADB0883B8F0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61E49C5-2CD0-4DCA-8332-DC488C99B15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F6A456A-A6BD-4098-BD45-30D6AA0B4024}"/>
              </a:ext>
            </a:extLst>
          </p:cNvPr>
          <p:cNvSpPr>
            <a:spLocks noGrp="1"/>
          </p:cNvSpPr>
          <p:nvPr>
            <p:ph type="dt" sz="half" idx="10"/>
          </p:nvPr>
        </p:nvSpPr>
        <p:spPr/>
        <p:txBody>
          <a:bodyPr/>
          <a:lstStyle/>
          <a:p>
            <a:fld id="{CDFBE204-F994-49D9-B50D-621D0367F8CF}" type="datetimeFigureOut">
              <a:rPr lang="en-GB" smtClean="0"/>
              <a:t>03/06/2020</a:t>
            </a:fld>
            <a:endParaRPr lang="en-GB"/>
          </a:p>
        </p:txBody>
      </p:sp>
      <p:sp>
        <p:nvSpPr>
          <p:cNvPr id="6" name="Footer Placeholder 5">
            <a:extLst>
              <a:ext uri="{FF2B5EF4-FFF2-40B4-BE49-F238E27FC236}">
                <a16:creationId xmlns:a16="http://schemas.microsoft.com/office/drawing/2014/main" id="{86CEDF67-F204-4995-B47B-2FA9771BC7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7C43566-68D2-44F3-8593-4704C1E1D98F}"/>
              </a:ext>
            </a:extLst>
          </p:cNvPr>
          <p:cNvSpPr>
            <a:spLocks noGrp="1"/>
          </p:cNvSpPr>
          <p:nvPr>
            <p:ph type="sldNum" sz="quarter" idx="12"/>
          </p:nvPr>
        </p:nvSpPr>
        <p:spPr/>
        <p:txBody>
          <a:bodyPr/>
          <a:lstStyle/>
          <a:p>
            <a:fld id="{026A95A9-8EC3-4BA9-BCA2-6411FB866CC4}" type="slidenum">
              <a:rPr lang="en-GB" smtClean="0"/>
              <a:t>‹#›</a:t>
            </a:fld>
            <a:endParaRPr lang="en-GB"/>
          </a:p>
        </p:txBody>
      </p:sp>
    </p:spTree>
    <p:extLst>
      <p:ext uri="{BB962C8B-B14F-4D97-AF65-F5344CB8AC3E}">
        <p14:creationId xmlns:p14="http://schemas.microsoft.com/office/powerpoint/2010/main" val="5410636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F8D2C-8025-4BAF-AB48-5E8FF4207E6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BA5EA0-7AE6-4764-A89F-65F8F39DE98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0E666B6-F7CB-436F-8283-C1BA78F5AAE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86A2FA9-2FC7-43FF-B1D3-91BF4C0F67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B25905D-5304-48E8-B889-C44AC03C24C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67F5639-69EE-49F2-B249-BDEA533F5776}"/>
              </a:ext>
            </a:extLst>
          </p:cNvPr>
          <p:cNvSpPr>
            <a:spLocks noGrp="1"/>
          </p:cNvSpPr>
          <p:nvPr>
            <p:ph type="dt" sz="half" idx="10"/>
          </p:nvPr>
        </p:nvSpPr>
        <p:spPr/>
        <p:txBody>
          <a:bodyPr/>
          <a:lstStyle/>
          <a:p>
            <a:fld id="{CDFBE204-F994-49D9-B50D-621D0367F8CF}" type="datetimeFigureOut">
              <a:rPr lang="en-GB" smtClean="0"/>
              <a:t>03/06/2020</a:t>
            </a:fld>
            <a:endParaRPr lang="en-GB"/>
          </a:p>
        </p:txBody>
      </p:sp>
      <p:sp>
        <p:nvSpPr>
          <p:cNvPr id="8" name="Footer Placeholder 7">
            <a:extLst>
              <a:ext uri="{FF2B5EF4-FFF2-40B4-BE49-F238E27FC236}">
                <a16:creationId xmlns:a16="http://schemas.microsoft.com/office/drawing/2014/main" id="{34A5362E-4A89-4C3A-A3F9-EAC170E6C92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6607514-7C57-4A3D-A8F0-5BB430ACDBA3}"/>
              </a:ext>
            </a:extLst>
          </p:cNvPr>
          <p:cNvSpPr>
            <a:spLocks noGrp="1"/>
          </p:cNvSpPr>
          <p:nvPr>
            <p:ph type="sldNum" sz="quarter" idx="12"/>
          </p:nvPr>
        </p:nvSpPr>
        <p:spPr/>
        <p:txBody>
          <a:bodyPr/>
          <a:lstStyle/>
          <a:p>
            <a:fld id="{026A95A9-8EC3-4BA9-BCA2-6411FB866CC4}" type="slidenum">
              <a:rPr lang="en-GB" smtClean="0"/>
              <a:t>‹#›</a:t>
            </a:fld>
            <a:endParaRPr lang="en-GB"/>
          </a:p>
        </p:txBody>
      </p:sp>
    </p:spTree>
    <p:extLst>
      <p:ext uri="{BB962C8B-B14F-4D97-AF65-F5344CB8AC3E}">
        <p14:creationId xmlns:p14="http://schemas.microsoft.com/office/powerpoint/2010/main" val="2332929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92A82-CDF4-4A23-9238-BE9E4EC4947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5AF33A1-B015-4675-A738-7E1E1C6F5BEC}"/>
              </a:ext>
            </a:extLst>
          </p:cNvPr>
          <p:cNvSpPr>
            <a:spLocks noGrp="1"/>
          </p:cNvSpPr>
          <p:nvPr>
            <p:ph type="dt" sz="half" idx="10"/>
          </p:nvPr>
        </p:nvSpPr>
        <p:spPr/>
        <p:txBody>
          <a:bodyPr/>
          <a:lstStyle/>
          <a:p>
            <a:fld id="{CDFBE204-F994-49D9-B50D-621D0367F8CF}" type="datetimeFigureOut">
              <a:rPr lang="en-GB" smtClean="0"/>
              <a:t>03/06/2020</a:t>
            </a:fld>
            <a:endParaRPr lang="en-GB"/>
          </a:p>
        </p:txBody>
      </p:sp>
      <p:sp>
        <p:nvSpPr>
          <p:cNvPr id="4" name="Footer Placeholder 3">
            <a:extLst>
              <a:ext uri="{FF2B5EF4-FFF2-40B4-BE49-F238E27FC236}">
                <a16:creationId xmlns:a16="http://schemas.microsoft.com/office/drawing/2014/main" id="{341B26AE-D7B6-4AC2-85F5-ED5F50A7EFF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FA6DE70-FAA6-4875-806D-A2560D8C3BFE}"/>
              </a:ext>
            </a:extLst>
          </p:cNvPr>
          <p:cNvSpPr>
            <a:spLocks noGrp="1"/>
          </p:cNvSpPr>
          <p:nvPr>
            <p:ph type="sldNum" sz="quarter" idx="12"/>
          </p:nvPr>
        </p:nvSpPr>
        <p:spPr/>
        <p:txBody>
          <a:bodyPr/>
          <a:lstStyle/>
          <a:p>
            <a:fld id="{026A95A9-8EC3-4BA9-BCA2-6411FB866CC4}" type="slidenum">
              <a:rPr lang="en-GB" smtClean="0"/>
              <a:t>‹#›</a:t>
            </a:fld>
            <a:endParaRPr lang="en-GB"/>
          </a:p>
        </p:txBody>
      </p:sp>
    </p:spTree>
    <p:extLst>
      <p:ext uri="{BB962C8B-B14F-4D97-AF65-F5344CB8AC3E}">
        <p14:creationId xmlns:p14="http://schemas.microsoft.com/office/powerpoint/2010/main" val="2488936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733F770-EE46-4FCD-86C0-0DF8EAA42E12}"/>
              </a:ext>
            </a:extLst>
          </p:cNvPr>
          <p:cNvSpPr>
            <a:spLocks noGrp="1"/>
          </p:cNvSpPr>
          <p:nvPr>
            <p:ph type="dt" sz="half" idx="10"/>
          </p:nvPr>
        </p:nvSpPr>
        <p:spPr/>
        <p:txBody>
          <a:bodyPr/>
          <a:lstStyle/>
          <a:p>
            <a:fld id="{CDFBE204-F994-49D9-B50D-621D0367F8CF}" type="datetimeFigureOut">
              <a:rPr lang="en-GB" smtClean="0"/>
              <a:t>03/06/2020</a:t>
            </a:fld>
            <a:endParaRPr lang="en-GB"/>
          </a:p>
        </p:txBody>
      </p:sp>
      <p:sp>
        <p:nvSpPr>
          <p:cNvPr id="3" name="Footer Placeholder 2">
            <a:extLst>
              <a:ext uri="{FF2B5EF4-FFF2-40B4-BE49-F238E27FC236}">
                <a16:creationId xmlns:a16="http://schemas.microsoft.com/office/drawing/2014/main" id="{43D27AB2-3D88-48A5-ACC6-27BEF1D09B1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2A58EDE-458C-4ECE-B7CB-11C2C26D7EF6}"/>
              </a:ext>
            </a:extLst>
          </p:cNvPr>
          <p:cNvSpPr>
            <a:spLocks noGrp="1"/>
          </p:cNvSpPr>
          <p:nvPr>
            <p:ph type="sldNum" sz="quarter" idx="12"/>
          </p:nvPr>
        </p:nvSpPr>
        <p:spPr/>
        <p:txBody>
          <a:bodyPr/>
          <a:lstStyle/>
          <a:p>
            <a:fld id="{026A95A9-8EC3-4BA9-BCA2-6411FB866CC4}" type="slidenum">
              <a:rPr lang="en-GB" smtClean="0"/>
              <a:t>‹#›</a:t>
            </a:fld>
            <a:endParaRPr lang="en-GB"/>
          </a:p>
        </p:txBody>
      </p:sp>
    </p:spTree>
    <p:extLst>
      <p:ext uri="{BB962C8B-B14F-4D97-AF65-F5344CB8AC3E}">
        <p14:creationId xmlns:p14="http://schemas.microsoft.com/office/powerpoint/2010/main" val="4203588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2AEBB-3764-4029-BBA3-68FF76D41FD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E7A70AC-B731-4621-877D-ADCE40370D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49CE5FD-3EB7-4AE7-9436-C1D839189D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E86936D-9AD7-4FFE-AAC3-0AABE35B72F8}"/>
              </a:ext>
            </a:extLst>
          </p:cNvPr>
          <p:cNvSpPr>
            <a:spLocks noGrp="1"/>
          </p:cNvSpPr>
          <p:nvPr>
            <p:ph type="dt" sz="half" idx="10"/>
          </p:nvPr>
        </p:nvSpPr>
        <p:spPr/>
        <p:txBody>
          <a:bodyPr/>
          <a:lstStyle/>
          <a:p>
            <a:fld id="{CDFBE204-F994-49D9-B50D-621D0367F8CF}" type="datetimeFigureOut">
              <a:rPr lang="en-GB" smtClean="0"/>
              <a:t>03/06/2020</a:t>
            </a:fld>
            <a:endParaRPr lang="en-GB"/>
          </a:p>
        </p:txBody>
      </p:sp>
      <p:sp>
        <p:nvSpPr>
          <p:cNvPr id="6" name="Footer Placeholder 5">
            <a:extLst>
              <a:ext uri="{FF2B5EF4-FFF2-40B4-BE49-F238E27FC236}">
                <a16:creationId xmlns:a16="http://schemas.microsoft.com/office/drawing/2014/main" id="{75CC7BCF-A0C3-44F0-B89F-CAB5A272CD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FBE17E-38A2-4A04-8306-7D6B6DAD6E51}"/>
              </a:ext>
            </a:extLst>
          </p:cNvPr>
          <p:cNvSpPr>
            <a:spLocks noGrp="1"/>
          </p:cNvSpPr>
          <p:nvPr>
            <p:ph type="sldNum" sz="quarter" idx="12"/>
          </p:nvPr>
        </p:nvSpPr>
        <p:spPr/>
        <p:txBody>
          <a:bodyPr/>
          <a:lstStyle/>
          <a:p>
            <a:fld id="{026A95A9-8EC3-4BA9-BCA2-6411FB866CC4}" type="slidenum">
              <a:rPr lang="en-GB" smtClean="0"/>
              <a:t>‹#›</a:t>
            </a:fld>
            <a:endParaRPr lang="en-GB"/>
          </a:p>
        </p:txBody>
      </p:sp>
    </p:spTree>
    <p:extLst>
      <p:ext uri="{BB962C8B-B14F-4D97-AF65-F5344CB8AC3E}">
        <p14:creationId xmlns:p14="http://schemas.microsoft.com/office/powerpoint/2010/main" val="3822914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E4DD6-3929-4558-BC35-8B0D7980BF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DBA4CD4-3996-4CD7-93EB-27781F260EB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A42D4D3-96D1-4C5B-8EF7-B2E45F495C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927EC7C-7354-43B6-ABAC-E12A1A98E09D}"/>
              </a:ext>
            </a:extLst>
          </p:cNvPr>
          <p:cNvSpPr>
            <a:spLocks noGrp="1"/>
          </p:cNvSpPr>
          <p:nvPr>
            <p:ph type="dt" sz="half" idx="10"/>
          </p:nvPr>
        </p:nvSpPr>
        <p:spPr/>
        <p:txBody>
          <a:bodyPr/>
          <a:lstStyle/>
          <a:p>
            <a:fld id="{CDFBE204-F994-49D9-B50D-621D0367F8CF}" type="datetimeFigureOut">
              <a:rPr lang="en-GB" smtClean="0"/>
              <a:t>03/06/2020</a:t>
            </a:fld>
            <a:endParaRPr lang="en-GB"/>
          </a:p>
        </p:txBody>
      </p:sp>
      <p:sp>
        <p:nvSpPr>
          <p:cNvPr id="6" name="Footer Placeholder 5">
            <a:extLst>
              <a:ext uri="{FF2B5EF4-FFF2-40B4-BE49-F238E27FC236}">
                <a16:creationId xmlns:a16="http://schemas.microsoft.com/office/drawing/2014/main" id="{5C688FC1-20BC-45B0-87E9-9D77D3F946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940048-CEBC-49DF-9A27-8AF03009A1DE}"/>
              </a:ext>
            </a:extLst>
          </p:cNvPr>
          <p:cNvSpPr>
            <a:spLocks noGrp="1"/>
          </p:cNvSpPr>
          <p:nvPr>
            <p:ph type="sldNum" sz="quarter" idx="12"/>
          </p:nvPr>
        </p:nvSpPr>
        <p:spPr/>
        <p:txBody>
          <a:bodyPr/>
          <a:lstStyle/>
          <a:p>
            <a:fld id="{026A95A9-8EC3-4BA9-BCA2-6411FB866CC4}" type="slidenum">
              <a:rPr lang="en-GB" smtClean="0"/>
              <a:t>‹#›</a:t>
            </a:fld>
            <a:endParaRPr lang="en-GB"/>
          </a:p>
        </p:txBody>
      </p:sp>
    </p:spTree>
    <p:extLst>
      <p:ext uri="{BB962C8B-B14F-4D97-AF65-F5344CB8AC3E}">
        <p14:creationId xmlns:p14="http://schemas.microsoft.com/office/powerpoint/2010/main" val="15691615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5D430-4133-45BD-913B-41D703E5C41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90D339B-29E4-4E3A-8CA4-E074AB983AB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DBBFAB-9CD9-4E28-BCAA-AD5A6E69C3BE}"/>
              </a:ext>
            </a:extLst>
          </p:cNvPr>
          <p:cNvSpPr>
            <a:spLocks noGrp="1"/>
          </p:cNvSpPr>
          <p:nvPr>
            <p:ph type="dt" sz="half" idx="10"/>
          </p:nvPr>
        </p:nvSpPr>
        <p:spPr/>
        <p:txBody>
          <a:bodyPr/>
          <a:lstStyle/>
          <a:p>
            <a:fld id="{CDFBE204-F994-49D9-B50D-621D0367F8CF}" type="datetimeFigureOut">
              <a:rPr lang="en-GB" smtClean="0"/>
              <a:t>03/06/2020</a:t>
            </a:fld>
            <a:endParaRPr lang="en-GB"/>
          </a:p>
        </p:txBody>
      </p:sp>
      <p:sp>
        <p:nvSpPr>
          <p:cNvPr id="5" name="Footer Placeholder 4">
            <a:extLst>
              <a:ext uri="{FF2B5EF4-FFF2-40B4-BE49-F238E27FC236}">
                <a16:creationId xmlns:a16="http://schemas.microsoft.com/office/drawing/2014/main" id="{C33C35A4-DDE1-49D1-AE13-59CB596C0D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C12B9C-FA30-4833-9856-DFAB2074C1F6}"/>
              </a:ext>
            </a:extLst>
          </p:cNvPr>
          <p:cNvSpPr>
            <a:spLocks noGrp="1"/>
          </p:cNvSpPr>
          <p:nvPr>
            <p:ph type="sldNum" sz="quarter" idx="12"/>
          </p:nvPr>
        </p:nvSpPr>
        <p:spPr/>
        <p:txBody>
          <a:bodyPr/>
          <a:lstStyle/>
          <a:p>
            <a:fld id="{026A95A9-8EC3-4BA9-BCA2-6411FB866CC4}" type="slidenum">
              <a:rPr lang="en-GB" smtClean="0"/>
              <a:t>‹#›</a:t>
            </a:fld>
            <a:endParaRPr lang="en-GB"/>
          </a:p>
        </p:txBody>
      </p:sp>
    </p:spTree>
    <p:extLst>
      <p:ext uri="{BB962C8B-B14F-4D97-AF65-F5344CB8AC3E}">
        <p14:creationId xmlns:p14="http://schemas.microsoft.com/office/powerpoint/2010/main" val="82838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D7FBA25-1418-467B-85F0-DDCF1FD0AC6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29AC7B8-FAB5-4234-B9BB-7D44CA8FB34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409B4E-4AEB-4EA8-89EE-475DF6946540}"/>
              </a:ext>
            </a:extLst>
          </p:cNvPr>
          <p:cNvSpPr>
            <a:spLocks noGrp="1"/>
          </p:cNvSpPr>
          <p:nvPr>
            <p:ph type="dt" sz="half" idx="10"/>
          </p:nvPr>
        </p:nvSpPr>
        <p:spPr/>
        <p:txBody>
          <a:bodyPr/>
          <a:lstStyle/>
          <a:p>
            <a:fld id="{CDFBE204-F994-49D9-B50D-621D0367F8CF}" type="datetimeFigureOut">
              <a:rPr lang="en-GB" smtClean="0"/>
              <a:t>03/06/2020</a:t>
            </a:fld>
            <a:endParaRPr lang="en-GB"/>
          </a:p>
        </p:txBody>
      </p:sp>
      <p:sp>
        <p:nvSpPr>
          <p:cNvPr id="5" name="Footer Placeholder 4">
            <a:extLst>
              <a:ext uri="{FF2B5EF4-FFF2-40B4-BE49-F238E27FC236}">
                <a16:creationId xmlns:a16="http://schemas.microsoft.com/office/drawing/2014/main" id="{A6077AF2-F24E-4B71-805C-DF009B87CC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B6D54B-77B5-45CF-B386-08EB2D05C81B}"/>
              </a:ext>
            </a:extLst>
          </p:cNvPr>
          <p:cNvSpPr>
            <a:spLocks noGrp="1"/>
          </p:cNvSpPr>
          <p:nvPr>
            <p:ph type="sldNum" sz="quarter" idx="12"/>
          </p:nvPr>
        </p:nvSpPr>
        <p:spPr/>
        <p:txBody>
          <a:bodyPr/>
          <a:lstStyle/>
          <a:p>
            <a:fld id="{026A95A9-8EC3-4BA9-BCA2-6411FB866CC4}" type="slidenum">
              <a:rPr lang="en-GB" smtClean="0"/>
              <a:t>‹#›</a:t>
            </a:fld>
            <a:endParaRPr lang="en-GB"/>
          </a:p>
        </p:txBody>
      </p:sp>
    </p:spTree>
    <p:extLst>
      <p:ext uri="{BB962C8B-B14F-4D97-AF65-F5344CB8AC3E}">
        <p14:creationId xmlns:p14="http://schemas.microsoft.com/office/powerpoint/2010/main" val="2479918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1018BE-318E-4AFE-954C-B3DB4CD245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D58D03D-33E7-4DA6-B077-0659FA3262E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C523CCB-3EAE-4D73-99FF-A9459B86C4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FBE204-F994-49D9-B50D-621D0367F8CF}" type="datetimeFigureOut">
              <a:rPr lang="en-GB" smtClean="0"/>
              <a:t>03/06/2020</a:t>
            </a:fld>
            <a:endParaRPr lang="en-GB"/>
          </a:p>
        </p:txBody>
      </p:sp>
      <p:sp>
        <p:nvSpPr>
          <p:cNvPr id="5" name="Footer Placeholder 4">
            <a:extLst>
              <a:ext uri="{FF2B5EF4-FFF2-40B4-BE49-F238E27FC236}">
                <a16:creationId xmlns:a16="http://schemas.microsoft.com/office/drawing/2014/main" id="{89609C47-F2AE-4FC9-A6AA-76E8A25442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4EFD8CC-9412-4D77-B76C-CB4428692D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6A95A9-8EC3-4BA9-BCA2-6411FB866CC4}" type="slidenum">
              <a:rPr lang="en-GB" smtClean="0"/>
              <a:t>‹#›</a:t>
            </a:fld>
            <a:endParaRPr lang="en-GB"/>
          </a:p>
        </p:txBody>
      </p:sp>
    </p:spTree>
    <p:extLst>
      <p:ext uri="{BB962C8B-B14F-4D97-AF65-F5344CB8AC3E}">
        <p14:creationId xmlns:p14="http://schemas.microsoft.com/office/powerpoint/2010/main" val="14916561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hyperlink" Target="http://www.freestockphotos.biz/stockphoto/15111"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hyperlink" Target="https://medium.com/enrique-dans/tech-bubble-you-better-believe-it-9969b0de6129" TargetMode="Externa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hyperlink" Target="https://creativecommons.org/licenses/by/3.0/"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theconversation.com/how-apple-watch-and-pervasive-computing-can-lure-you-into-leveling-up-your-fitness-59045" TargetMode="External"/><Relationship Id="rId2" Type="http://schemas.openxmlformats.org/officeDocument/2006/relationships/image" Target="../media/image12.jp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hyperlink" Target="https://pixabay.com/en/cap-hat-sport-baseball-sun-blue-310653/" TargetMode="External"/><Relationship Id="rId7"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hyperlink" Target="https://creativecommons.org/licenses/by-sa/3.0/" TargetMode="External"/><Relationship Id="rId5" Type="http://schemas.openxmlformats.org/officeDocument/2006/relationships/hyperlink" Target="https://en.wikipedia.org/wiki/Water_bottle" TargetMode="External"/><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openxmlformats.org/officeDocument/2006/relationships/hyperlink" Target="https://lifeafterchildcancer.com/prove-that-youre-sick/" TargetMode="External"/><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hyperlink" Target="http://www.peakpx.com/8519/black-round-analog-wall-clock"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audreynay.weebly.com/hygiene-fight-germs.html" TargetMode="External"/><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hyperlink" Target="https://openclipart.org/detail/160273/smiley-face-with-a-cold-sneezing-into-handkerchief" TargetMode="Externa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hyperlink" Target="https://www.flickr.com/photos/150128612@N04/34276629846" TargetMode="External"/><Relationship Id="rId2" Type="http://schemas.openxmlformats.org/officeDocument/2006/relationships/image" Target="../media/image20.jp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25.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6.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10.png"/><Relationship Id="rId2" Type="http://schemas.openxmlformats.org/officeDocument/2006/relationships/image" Target="../media/image27.png"/><Relationship Id="rId1" Type="http://schemas.openxmlformats.org/officeDocument/2006/relationships/slideLayout" Target="../slideLayouts/slideLayout6.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0AED3F7-8C5A-4963-9EC1-056B29F4258E}"/>
              </a:ext>
            </a:extLst>
          </p:cNvPr>
          <p:cNvPicPr>
            <a:picLocks noChangeAspect="1"/>
          </p:cNvPicPr>
          <p:nvPr/>
        </p:nvPicPr>
        <p:blipFill>
          <a:blip r:embed="rId2"/>
          <a:stretch>
            <a:fillRect/>
          </a:stretch>
        </p:blipFill>
        <p:spPr>
          <a:xfrm>
            <a:off x="2757653" y="1771649"/>
            <a:ext cx="6321033" cy="3976007"/>
          </a:xfrm>
          <a:prstGeom prst="rect">
            <a:avLst/>
          </a:prstGeom>
        </p:spPr>
      </p:pic>
      <p:sp>
        <p:nvSpPr>
          <p:cNvPr id="3" name="Subtitle 2">
            <a:extLst>
              <a:ext uri="{FF2B5EF4-FFF2-40B4-BE49-F238E27FC236}">
                <a16:creationId xmlns:a16="http://schemas.microsoft.com/office/drawing/2014/main" id="{BBF216BD-6B93-4EFF-BB34-BF20A77E71D5}"/>
              </a:ext>
            </a:extLst>
          </p:cNvPr>
          <p:cNvSpPr>
            <a:spLocks noGrp="1"/>
          </p:cNvSpPr>
          <p:nvPr>
            <p:ph type="subTitle" idx="1"/>
          </p:nvPr>
        </p:nvSpPr>
        <p:spPr>
          <a:xfrm>
            <a:off x="1524000" y="1673262"/>
            <a:ext cx="9144000" cy="4710530"/>
          </a:xfrm>
        </p:spPr>
        <p:txBody>
          <a:bodyPr/>
          <a:lstStyle/>
          <a:p>
            <a:endParaRPr lang="en-GB" dirty="0"/>
          </a:p>
          <a:p>
            <a:endParaRPr lang="en-GB" dirty="0"/>
          </a:p>
          <a:p>
            <a:endParaRPr lang="en-GB" dirty="0"/>
          </a:p>
        </p:txBody>
      </p:sp>
      <p:sp>
        <p:nvSpPr>
          <p:cNvPr id="5" name="Subtitle 2">
            <a:extLst>
              <a:ext uri="{FF2B5EF4-FFF2-40B4-BE49-F238E27FC236}">
                <a16:creationId xmlns:a16="http://schemas.microsoft.com/office/drawing/2014/main" id="{07CC0164-D0EB-480D-980A-8E94D0894316}"/>
              </a:ext>
            </a:extLst>
          </p:cNvPr>
          <p:cNvSpPr>
            <a:spLocks noGrp="1"/>
          </p:cNvSpPr>
          <p:nvPr>
            <p:ph type="ctrTitle"/>
          </p:nvPr>
        </p:nvSpPr>
        <p:spPr>
          <a:xfrm>
            <a:off x="1524000" y="474208"/>
            <a:ext cx="9144000" cy="1125992"/>
          </a:xfrm>
          <a:solidFill>
            <a:schemeClr val="accent5">
              <a:lumMod val="75000"/>
            </a:schemeClr>
          </a:solidFill>
        </p:spPr>
        <p:txBody>
          <a:bodyPr>
            <a:normAutofit fontScale="90000"/>
          </a:bodyPr>
          <a:lstStyle/>
          <a:p>
            <a:endParaRPr lang="en-GB" sz="4400" b="1" dirty="0"/>
          </a:p>
          <a:p>
            <a:r>
              <a:rPr lang="en-GB" sz="4400" b="1" dirty="0"/>
              <a:t>St Philip’s CE Primary School</a:t>
            </a:r>
          </a:p>
        </p:txBody>
      </p:sp>
      <p:pic>
        <p:nvPicPr>
          <p:cNvPr id="6" name="Picture 5">
            <a:extLst>
              <a:ext uri="{FF2B5EF4-FFF2-40B4-BE49-F238E27FC236}">
                <a16:creationId xmlns:a16="http://schemas.microsoft.com/office/drawing/2014/main" id="{D217695D-3728-407D-A308-1EE764D0F2CD}"/>
              </a:ext>
            </a:extLst>
          </p:cNvPr>
          <p:cNvPicPr>
            <a:picLocks noChangeAspect="1"/>
          </p:cNvPicPr>
          <p:nvPr/>
        </p:nvPicPr>
        <p:blipFill>
          <a:blip r:embed="rId3"/>
          <a:stretch>
            <a:fillRect/>
          </a:stretch>
        </p:blipFill>
        <p:spPr>
          <a:xfrm>
            <a:off x="812860" y="474208"/>
            <a:ext cx="1944793" cy="2220006"/>
          </a:xfrm>
          <a:prstGeom prst="rect">
            <a:avLst/>
          </a:prstGeom>
        </p:spPr>
      </p:pic>
      <p:pic>
        <p:nvPicPr>
          <p:cNvPr id="7" name="Picture 6">
            <a:extLst>
              <a:ext uri="{FF2B5EF4-FFF2-40B4-BE49-F238E27FC236}">
                <a16:creationId xmlns:a16="http://schemas.microsoft.com/office/drawing/2014/main" id="{E86628A1-815C-4CC1-B649-3FCAD5047740}"/>
              </a:ext>
            </a:extLst>
          </p:cNvPr>
          <p:cNvPicPr>
            <a:picLocks noChangeAspect="1"/>
          </p:cNvPicPr>
          <p:nvPr/>
        </p:nvPicPr>
        <p:blipFill>
          <a:blip r:embed="rId4"/>
          <a:stretch>
            <a:fillRect/>
          </a:stretch>
        </p:blipFill>
        <p:spPr>
          <a:xfrm>
            <a:off x="9405257" y="547270"/>
            <a:ext cx="1099457" cy="979867"/>
          </a:xfrm>
          <a:prstGeom prst="rect">
            <a:avLst/>
          </a:prstGeom>
        </p:spPr>
      </p:pic>
    </p:spTree>
    <p:extLst>
      <p:ext uri="{BB962C8B-B14F-4D97-AF65-F5344CB8AC3E}">
        <p14:creationId xmlns:p14="http://schemas.microsoft.com/office/powerpoint/2010/main" val="2764188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66AC26D-E921-4502-8E8F-E26C1AAEBEFB}"/>
              </a:ext>
            </a:extLst>
          </p:cNvPr>
          <p:cNvPicPr>
            <a:picLocks noChangeAspect="1"/>
          </p:cNvPicPr>
          <p:nvPr/>
        </p:nvPicPr>
        <p:blipFill rotWithShape="1">
          <a:blip r:embed="rId2"/>
          <a:srcRect l="34542" t="28820" r="35457" b="19135"/>
          <a:stretch/>
        </p:blipFill>
        <p:spPr>
          <a:xfrm rot="1050210">
            <a:off x="272388" y="1667401"/>
            <a:ext cx="2205123" cy="2150771"/>
          </a:xfrm>
          <a:prstGeom prst="rect">
            <a:avLst/>
          </a:prstGeom>
        </p:spPr>
      </p:pic>
      <p:sp>
        <p:nvSpPr>
          <p:cNvPr id="5" name="Title 4">
            <a:extLst>
              <a:ext uri="{FF2B5EF4-FFF2-40B4-BE49-F238E27FC236}">
                <a16:creationId xmlns:a16="http://schemas.microsoft.com/office/drawing/2014/main" id="{921E1E15-A339-4FC2-8798-84B8DE1345F5}"/>
              </a:ext>
            </a:extLst>
          </p:cNvPr>
          <p:cNvSpPr>
            <a:spLocks noGrp="1"/>
          </p:cNvSpPr>
          <p:nvPr>
            <p:ph type="ctrTitle"/>
          </p:nvPr>
        </p:nvSpPr>
        <p:spPr>
          <a:xfrm>
            <a:off x="2459865" y="2415577"/>
            <a:ext cx="9264203" cy="3817797"/>
          </a:xfrm>
          <a:solidFill>
            <a:schemeClr val="accent1">
              <a:lumMod val="20000"/>
              <a:lumOff val="80000"/>
            </a:schemeClr>
          </a:solidFill>
        </p:spPr>
        <p:txBody>
          <a:bodyPr>
            <a:normAutofit fontScale="90000"/>
          </a:bodyPr>
          <a:lstStyle/>
          <a:p>
            <a:r>
              <a:rPr lang="en-GB" sz="2800" b="1" dirty="0"/>
              <a:t>It will be fantastic to see you all back in school and we are so excited. Please read through the slides and discuss the important changes as a family. We want to share these with you to keep us all safe, so we are ready, respectful and responsible learners.</a:t>
            </a:r>
            <a:br>
              <a:rPr lang="en-GB" sz="2800" b="1" dirty="0"/>
            </a:br>
            <a:br>
              <a:rPr lang="en-GB" sz="2800" b="1" dirty="0"/>
            </a:br>
            <a:br>
              <a:rPr lang="en-GB" sz="2800" b="1" dirty="0"/>
            </a:br>
            <a:br>
              <a:rPr lang="en-GB" sz="2800" dirty="0"/>
            </a:br>
            <a:br>
              <a:rPr lang="en-GB" sz="2800" dirty="0"/>
            </a:br>
            <a:br>
              <a:rPr lang="en-GB" sz="2800" dirty="0"/>
            </a:br>
            <a:endParaRPr lang="en-GB" sz="2800" dirty="0"/>
          </a:p>
        </p:txBody>
      </p:sp>
      <p:sp>
        <p:nvSpPr>
          <p:cNvPr id="3" name="Subtitle 2">
            <a:extLst>
              <a:ext uri="{FF2B5EF4-FFF2-40B4-BE49-F238E27FC236}">
                <a16:creationId xmlns:a16="http://schemas.microsoft.com/office/drawing/2014/main" id="{666538FA-CF09-410D-80C6-F7DE943D784F}"/>
              </a:ext>
            </a:extLst>
          </p:cNvPr>
          <p:cNvSpPr>
            <a:spLocks noGrp="1"/>
          </p:cNvSpPr>
          <p:nvPr>
            <p:ph type="subTitle" idx="1"/>
          </p:nvPr>
        </p:nvSpPr>
        <p:spPr>
          <a:xfrm>
            <a:off x="1987640" y="317925"/>
            <a:ext cx="9144000" cy="1655762"/>
          </a:xfrm>
          <a:solidFill>
            <a:schemeClr val="accent5">
              <a:lumMod val="75000"/>
            </a:schemeClr>
          </a:solidFill>
        </p:spPr>
        <p:txBody>
          <a:bodyPr>
            <a:normAutofit/>
          </a:bodyPr>
          <a:lstStyle/>
          <a:p>
            <a:endParaRPr lang="en-GB" sz="4400" b="1" dirty="0"/>
          </a:p>
          <a:p>
            <a:r>
              <a:rPr lang="en-GB" sz="4400" b="1" dirty="0"/>
              <a:t>St Philip’s CE Primary School</a:t>
            </a:r>
          </a:p>
        </p:txBody>
      </p:sp>
      <p:pic>
        <p:nvPicPr>
          <p:cNvPr id="7" name="Picture 6">
            <a:extLst>
              <a:ext uri="{FF2B5EF4-FFF2-40B4-BE49-F238E27FC236}">
                <a16:creationId xmlns:a16="http://schemas.microsoft.com/office/drawing/2014/main" id="{4F7D59DF-F65A-486E-B2D3-5BCCD9C6FF2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03623" y="126318"/>
            <a:ext cx="1942652" cy="1450871"/>
          </a:xfrm>
          <a:prstGeom prst="rect">
            <a:avLst/>
          </a:prstGeom>
        </p:spPr>
      </p:pic>
      <p:pic>
        <p:nvPicPr>
          <p:cNvPr id="2" name="Picture 1">
            <a:extLst>
              <a:ext uri="{FF2B5EF4-FFF2-40B4-BE49-F238E27FC236}">
                <a16:creationId xmlns:a16="http://schemas.microsoft.com/office/drawing/2014/main" id="{17A874BA-32E9-40C2-8A79-97A485351EB5}"/>
              </a:ext>
            </a:extLst>
          </p:cNvPr>
          <p:cNvPicPr>
            <a:picLocks noChangeAspect="1"/>
          </p:cNvPicPr>
          <p:nvPr/>
        </p:nvPicPr>
        <p:blipFill>
          <a:blip r:embed="rId5"/>
          <a:stretch>
            <a:fillRect/>
          </a:stretch>
        </p:blipFill>
        <p:spPr>
          <a:xfrm>
            <a:off x="5896715" y="4324475"/>
            <a:ext cx="1737511" cy="1548518"/>
          </a:xfrm>
          <a:prstGeom prst="rect">
            <a:avLst/>
          </a:prstGeom>
        </p:spPr>
      </p:pic>
    </p:spTree>
    <p:extLst>
      <p:ext uri="{BB962C8B-B14F-4D97-AF65-F5344CB8AC3E}">
        <p14:creationId xmlns:p14="http://schemas.microsoft.com/office/powerpoint/2010/main" val="1897254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B1BF5-6824-4640-B7D2-4F21C8D1190B}"/>
              </a:ext>
            </a:extLst>
          </p:cNvPr>
          <p:cNvSpPr>
            <a:spLocks noGrp="1"/>
          </p:cNvSpPr>
          <p:nvPr>
            <p:ph type="title"/>
          </p:nvPr>
        </p:nvSpPr>
        <p:spPr>
          <a:solidFill>
            <a:schemeClr val="accent1">
              <a:lumMod val="75000"/>
            </a:schemeClr>
          </a:solidFill>
        </p:spPr>
        <p:txBody>
          <a:bodyPr/>
          <a:lstStyle/>
          <a:p>
            <a:pPr algn="ctr"/>
            <a:r>
              <a:rPr lang="en-GB" b="1" dirty="0"/>
              <a:t>        Try your best to stay apart from others</a:t>
            </a:r>
          </a:p>
        </p:txBody>
      </p:sp>
      <p:sp>
        <p:nvSpPr>
          <p:cNvPr id="3" name="Content Placeholder 2">
            <a:extLst>
              <a:ext uri="{FF2B5EF4-FFF2-40B4-BE49-F238E27FC236}">
                <a16:creationId xmlns:a16="http://schemas.microsoft.com/office/drawing/2014/main" id="{4D8C36C2-8E2B-4CBB-A529-AE497EC8D756}"/>
              </a:ext>
            </a:extLst>
          </p:cNvPr>
          <p:cNvSpPr>
            <a:spLocks noGrp="1"/>
          </p:cNvSpPr>
          <p:nvPr>
            <p:ph idx="1"/>
          </p:nvPr>
        </p:nvSpPr>
        <p:spPr>
          <a:xfrm>
            <a:off x="838200" y="1825625"/>
            <a:ext cx="10515600" cy="4667250"/>
          </a:xfrm>
          <a:solidFill>
            <a:schemeClr val="tx2">
              <a:lumMod val="20000"/>
              <a:lumOff val="80000"/>
            </a:schemeClr>
          </a:solidFill>
        </p:spPr>
        <p:txBody>
          <a:bodyPr/>
          <a:lstStyle/>
          <a:p>
            <a:pPr marL="0" indent="0">
              <a:buNone/>
            </a:pPr>
            <a:r>
              <a:rPr lang="en-GB" sz="3200" dirty="0"/>
              <a:t>You have probably heard of ‘social distancing’. Try your best to stay 2m away from other people in your class – even the teachers! Lots of waves and thumbs up and smiles are all great!</a:t>
            </a:r>
          </a:p>
          <a:p>
            <a:pPr marL="0" indent="0">
              <a:buNone/>
            </a:pPr>
            <a:r>
              <a:rPr lang="en-GB" sz="3200" dirty="0"/>
              <a:t>Think of it as a protective force-field you have around you, like you are a super hero!</a:t>
            </a:r>
          </a:p>
          <a:p>
            <a:pPr marL="0" indent="0">
              <a:buNone/>
            </a:pPr>
            <a:endParaRPr lang="en-GB" dirty="0"/>
          </a:p>
        </p:txBody>
      </p:sp>
      <p:pic>
        <p:nvPicPr>
          <p:cNvPr id="4" name="Picture 3">
            <a:extLst>
              <a:ext uri="{FF2B5EF4-FFF2-40B4-BE49-F238E27FC236}">
                <a16:creationId xmlns:a16="http://schemas.microsoft.com/office/drawing/2014/main" id="{1AE41D7C-F335-4C92-BD49-721C2CF5BA0F}"/>
              </a:ext>
            </a:extLst>
          </p:cNvPr>
          <p:cNvPicPr>
            <a:picLocks noChangeAspect="1"/>
          </p:cNvPicPr>
          <p:nvPr/>
        </p:nvPicPr>
        <p:blipFill>
          <a:blip r:embed="rId2"/>
          <a:stretch>
            <a:fillRect/>
          </a:stretch>
        </p:blipFill>
        <p:spPr>
          <a:xfrm>
            <a:off x="8980714" y="4301542"/>
            <a:ext cx="1923867" cy="1844122"/>
          </a:xfrm>
          <a:prstGeom prst="rect">
            <a:avLst/>
          </a:prstGeom>
        </p:spPr>
      </p:pic>
      <p:pic>
        <p:nvPicPr>
          <p:cNvPr id="5" name="Picture 4">
            <a:extLst>
              <a:ext uri="{FF2B5EF4-FFF2-40B4-BE49-F238E27FC236}">
                <a16:creationId xmlns:a16="http://schemas.microsoft.com/office/drawing/2014/main" id="{96A58F04-C64F-464C-BBE1-21379455A5CC}"/>
              </a:ext>
            </a:extLst>
          </p:cNvPr>
          <p:cNvPicPr>
            <a:picLocks noChangeAspect="1"/>
          </p:cNvPicPr>
          <p:nvPr/>
        </p:nvPicPr>
        <p:blipFill>
          <a:blip r:embed="rId3"/>
          <a:stretch>
            <a:fillRect/>
          </a:stretch>
        </p:blipFill>
        <p:spPr>
          <a:xfrm>
            <a:off x="1047131" y="501983"/>
            <a:ext cx="1180220" cy="1051845"/>
          </a:xfrm>
          <a:prstGeom prst="rect">
            <a:avLst/>
          </a:prstGeom>
        </p:spPr>
      </p:pic>
      <p:pic>
        <p:nvPicPr>
          <p:cNvPr id="6" name="Picture 5">
            <a:extLst>
              <a:ext uri="{FF2B5EF4-FFF2-40B4-BE49-F238E27FC236}">
                <a16:creationId xmlns:a16="http://schemas.microsoft.com/office/drawing/2014/main" id="{FE822FDC-1B2E-4614-860B-F1F056C7BCBF}"/>
              </a:ext>
            </a:extLst>
          </p:cNvPr>
          <p:cNvPicPr>
            <a:picLocks noChangeAspect="1"/>
          </p:cNvPicPr>
          <p:nvPr/>
        </p:nvPicPr>
        <p:blipFill>
          <a:blip r:embed="rId4"/>
          <a:stretch>
            <a:fillRect/>
          </a:stretch>
        </p:blipFill>
        <p:spPr>
          <a:xfrm>
            <a:off x="1047131" y="4742817"/>
            <a:ext cx="2059789" cy="1569083"/>
          </a:xfrm>
          <a:prstGeom prst="rect">
            <a:avLst/>
          </a:prstGeom>
        </p:spPr>
      </p:pic>
    </p:spTree>
    <p:extLst>
      <p:ext uri="{BB962C8B-B14F-4D97-AF65-F5344CB8AC3E}">
        <p14:creationId xmlns:p14="http://schemas.microsoft.com/office/powerpoint/2010/main" val="15629052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EFD430-D706-49BC-A431-5A398A5D932A}"/>
              </a:ext>
            </a:extLst>
          </p:cNvPr>
          <p:cNvSpPr>
            <a:spLocks noGrp="1"/>
          </p:cNvSpPr>
          <p:nvPr>
            <p:ph idx="1"/>
          </p:nvPr>
        </p:nvSpPr>
        <p:spPr>
          <a:xfrm>
            <a:off x="620485" y="1646134"/>
            <a:ext cx="11266715" cy="4351338"/>
          </a:xfrm>
          <a:solidFill>
            <a:schemeClr val="tx2">
              <a:lumMod val="40000"/>
              <a:lumOff val="60000"/>
            </a:schemeClr>
          </a:solidFill>
        </p:spPr>
        <p:txBody>
          <a:bodyPr>
            <a:normAutofit/>
          </a:bodyPr>
          <a:lstStyle/>
          <a:p>
            <a:pPr marL="0" indent="0" algn="ctr">
              <a:buNone/>
            </a:pPr>
            <a:r>
              <a:rPr lang="en-GB" sz="4000" dirty="0"/>
              <a:t>It is important that we do not mix with children and adults who are in other bubbles at the moment. We will have our lunch in our bubble and play outside in our bubble too.    </a:t>
            </a:r>
          </a:p>
          <a:p>
            <a:pPr marL="0" indent="0" algn="ctr">
              <a:buNone/>
            </a:pPr>
            <a:r>
              <a:rPr lang="en-GB" sz="4000" dirty="0"/>
              <a:t> Again we can wave and smile at others from a distance.</a:t>
            </a:r>
          </a:p>
          <a:p>
            <a:pPr marL="0" indent="0" algn="ctr">
              <a:buNone/>
            </a:pPr>
            <a:endParaRPr lang="en-GB" sz="4000" dirty="0"/>
          </a:p>
        </p:txBody>
      </p:sp>
      <p:sp>
        <p:nvSpPr>
          <p:cNvPr id="4" name="Title 1">
            <a:extLst>
              <a:ext uri="{FF2B5EF4-FFF2-40B4-BE49-F238E27FC236}">
                <a16:creationId xmlns:a16="http://schemas.microsoft.com/office/drawing/2014/main" id="{71417B11-7E65-483B-87CD-B058D2622F44}"/>
              </a:ext>
            </a:extLst>
          </p:cNvPr>
          <p:cNvSpPr>
            <a:spLocks noGrp="1"/>
          </p:cNvSpPr>
          <p:nvPr>
            <p:ph type="title"/>
          </p:nvPr>
        </p:nvSpPr>
        <p:spPr>
          <a:xfrm>
            <a:off x="838200" y="365125"/>
            <a:ext cx="10515600" cy="1325563"/>
          </a:xfrm>
          <a:solidFill>
            <a:schemeClr val="accent1">
              <a:lumMod val="75000"/>
            </a:schemeClr>
          </a:solidFill>
        </p:spPr>
        <p:txBody>
          <a:bodyPr/>
          <a:lstStyle/>
          <a:p>
            <a:pPr algn="ctr"/>
            <a:r>
              <a:rPr lang="en-GB" b="1" dirty="0"/>
              <a:t>    Stay inside your class ‘bubble’ all day</a:t>
            </a:r>
          </a:p>
        </p:txBody>
      </p:sp>
      <p:pic>
        <p:nvPicPr>
          <p:cNvPr id="17" name="Picture 16">
            <a:extLst>
              <a:ext uri="{FF2B5EF4-FFF2-40B4-BE49-F238E27FC236}">
                <a16:creationId xmlns:a16="http://schemas.microsoft.com/office/drawing/2014/main" id="{7139D832-D803-448E-BF07-5350100629A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520997" y="4663621"/>
            <a:ext cx="2832803" cy="1904546"/>
          </a:xfrm>
          <a:prstGeom prst="rect">
            <a:avLst/>
          </a:prstGeom>
        </p:spPr>
      </p:pic>
      <p:sp>
        <p:nvSpPr>
          <p:cNvPr id="18" name="TextBox 17">
            <a:extLst>
              <a:ext uri="{FF2B5EF4-FFF2-40B4-BE49-F238E27FC236}">
                <a16:creationId xmlns:a16="http://schemas.microsoft.com/office/drawing/2014/main" id="{6A8D7CD7-DF1E-4229-AB14-5E4BE5B72BB2}"/>
              </a:ext>
            </a:extLst>
          </p:cNvPr>
          <p:cNvSpPr txBox="1"/>
          <p:nvPr/>
        </p:nvSpPr>
        <p:spPr>
          <a:xfrm>
            <a:off x="5009882" y="6959370"/>
            <a:ext cx="3721993" cy="230832"/>
          </a:xfrm>
          <a:prstGeom prst="rect">
            <a:avLst/>
          </a:prstGeom>
          <a:noFill/>
        </p:spPr>
        <p:txBody>
          <a:bodyPr wrap="square" rtlCol="0">
            <a:spAutoFit/>
          </a:bodyPr>
          <a:lstStyle/>
          <a:p>
            <a:r>
              <a:rPr lang="en-GB" sz="900">
                <a:hlinkClick r:id="rId3" tooltip="https://medium.com/enrique-dans/tech-bubble-you-better-believe-it-9969b0de6129"/>
              </a:rPr>
              <a:t>This Photo</a:t>
            </a:r>
            <a:r>
              <a:rPr lang="en-GB" sz="900"/>
              <a:t> by Unknown Author is licensed under </a:t>
            </a:r>
            <a:r>
              <a:rPr lang="en-GB" sz="900">
                <a:hlinkClick r:id="rId4" tooltip="https://creativecommons.org/licenses/by/3.0/"/>
              </a:rPr>
              <a:t>CC BY</a:t>
            </a:r>
            <a:endParaRPr lang="en-GB" sz="900"/>
          </a:p>
        </p:txBody>
      </p:sp>
      <p:pic>
        <p:nvPicPr>
          <p:cNvPr id="2" name="Picture 1">
            <a:extLst>
              <a:ext uri="{FF2B5EF4-FFF2-40B4-BE49-F238E27FC236}">
                <a16:creationId xmlns:a16="http://schemas.microsoft.com/office/drawing/2014/main" id="{E6A1D6D9-7530-4725-995E-02692565E94F}"/>
              </a:ext>
            </a:extLst>
          </p:cNvPr>
          <p:cNvPicPr>
            <a:picLocks noChangeAspect="1"/>
          </p:cNvPicPr>
          <p:nvPr/>
        </p:nvPicPr>
        <p:blipFill>
          <a:blip r:embed="rId5"/>
          <a:stretch>
            <a:fillRect/>
          </a:stretch>
        </p:blipFill>
        <p:spPr>
          <a:xfrm>
            <a:off x="1000999" y="478280"/>
            <a:ext cx="1176630" cy="1054699"/>
          </a:xfrm>
          <a:prstGeom prst="rect">
            <a:avLst/>
          </a:prstGeom>
        </p:spPr>
      </p:pic>
      <p:pic>
        <p:nvPicPr>
          <p:cNvPr id="5" name="Picture 4">
            <a:extLst>
              <a:ext uri="{FF2B5EF4-FFF2-40B4-BE49-F238E27FC236}">
                <a16:creationId xmlns:a16="http://schemas.microsoft.com/office/drawing/2014/main" id="{7A6DEBCA-CA11-4994-BEFC-1931788005A2}"/>
              </a:ext>
            </a:extLst>
          </p:cNvPr>
          <p:cNvPicPr>
            <a:picLocks noChangeAspect="1"/>
          </p:cNvPicPr>
          <p:nvPr/>
        </p:nvPicPr>
        <p:blipFill rotWithShape="1">
          <a:blip r:embed="rId6"/>
          <a:srcRect r="2661" b="11441"/>
          <a:stretch/>
        </p:blipFill>
        <p:spPr>
          <a:xfrm>
            <a:off x="385366" y="4636415"/>
            <a:ext cx="1792263" cy="1743305"/>
          </a:xfrm>
          <a:prstGeom prst="rect">
            <a:avLst/>
          </a:prstGeom>
        </p:spPr>
      </p:pic>
    </p:spTree>
    <p:extLst>
      <p:ext uri="{BB962C8B-B14F-4D97-AF65-F5344CB8AC3E}">
        <p14:creationId xmlns:p14="http://schemas.microsoft.com/office/powerpoint/2010/main" val="3080771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839393-1A63-4106-825D-0756A4D9FFC8}"/>
              </a:ext>
            </a:extLst>
          </p:cNvPr>
          <p:cNvSpPr>
            <a:spLocks noGrp="1"/>
          </p:cNvSpPr>
          <p:nvPr>
            <p:ph idx="1"/>
          </p:nvPr>
        </p:nvSpPr>
        <p:spPr>
          <a:solidFill>
            <a:schemeClr val="tx2">
              <a:lumMod val="20000"/>
              <a:lumOff val="80000"/>
            </a:schemeClr>
          </a:solidFill>
        </p:spPr>
        <p:txBody>
          <a:bodyPr>
            <a:normAutofit/>
          </a:bodyPr>
          <a:lstStyle/>
          <a:p>
            <a:pPr marL="0" indent="0">
              <a:buNone/>
            </a:pPr>
            <a:r>
              <a:rPr lang="en-GB" sz="3200" dirty="0"/>
              <a:t>It is very hard, but when we go outside, please do your best to keep your distance even if you are playing a game.</a:t>
            </a:r>
          </a:p>
        </p:txBody>
      </p:sp>
      <p:sp>
        <p:nvSpPr>
          <p:cNvPr id="4" name="Title 1">
            <a:extLst>
              <a:ext uri="{FF2B5EF4-FFF2-40B4-BE49-F238E27FC236}">
                <a16:creationId xmlns:a16="http://schemas.microsoft.com/office/drawing/2014/main" id="{5BA0C0BB-B875-4CF4-B87F-D5D69BB23F9E}"/>
              </a:ext>
            </a:extLst>
          </p:cNvPr>
          <p:cNvSpPr>
            <a:spLocks noGrp="1"/>
          </p:cNvSpPr>
          <p:nvPr>
            <p:ph type="title"/>
          </p:nvPr>
        </p:nvSpPr>
        <p:spPr>
          <a:xfrm>
            <a:off x="838200" y="365125"/>
            <a:ext cx="10515600" cy="1325563"/>
          </a:xfrm>
          <a:solidFill>
            <a:schemeClr val="accent1">
              <a:lumMod val="75000"/>
            </a:schemeClr>
          </a:solidFill>
        </p:spPr>
        <p:txBody>
          <a:bodyPr/>
          <a:lstStyle/>
          <a:p>
            <a:pPr algn="ctr"/>
            <a:r>
              <a:rPr lang="en-GB" b="1" dirty="0"/>
              <a:t>Try hard to keep apart outside too</a:t>
            </a:r>
          </a:p>
        </p:txBody>
      </p:sp>
      <p:pic>
        <p:nvPicPr>
          <p:cNvPr id="6" name="Picture 5">
            <a:extLst>
              <a:ext uri="{FF2B5EF4-FFF2-40B4-BE49-F238E27FC236}">
                <a16:creationId xmlns:a16="http://schemas.microsoft.com/office/drawing/2014/main" id="{15ACEBDB-87BB-47DA-B2F5-D3EC8A8FBA0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348507" y="2865728"/>
            <a:ext cx="4958066" cy="3124200"/>
          </a:xfrm>
          <a:prstGeom prst="rect">
            <a:avLst/>
          </a:prstGeom>
        </p:spPr>
      </p:pic>
      <p:pic>
        <p:nvPicPr>
          <p:cNvPr id="2" name="Picture 1">
            <a:extLst>
              <a:ext uri="{FF2B5EF4-FFF2-40B4-BE49-F238E27FC236}">
                <a16:creationId xmlns:a16="http://schemas.microsoft.com/office/drawing/2014/main" id="{C93AADD0-3283-40F3-A723-1DD74D77C2E3}"/>
              </a:ext>
            </a:extLst>
          </p:cNvPr>
          <p:cNvPicPr>
            <a:picLocks noChangeAspect="1"/>
          </p:cNvPicPr>
          <p:nvPr/>
        </p:nvPicPr>
        <p:blipFill>
          <a:blip r:embed="rId4"/>
          <a:stretch>
            <a:fillRect/>
          </a:stretch>
        </p:blipFill>
        <p:spPr>
          <a:xfrm>
            <a:off x="1001000" y="500556"/>
            <a:ext cx="1176630" cy="1054699"/>
          </a:xfrm>
          <a:prstGeom prst="rect">
            <a:avLst/>
          </a:prstGeom>
        </p:spPr>
      </p:pic>
    </p:spTree>
    <p:extLst>
      <p:ext uri="{BB962C8B-B14F-4D97-AF65-F5344CB8AC3E}">
        <p14:creationId xmlns:p14="http://schemas.microsoft.com/office/powerpoint/2010/main" val="25666369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C00A46-308E-463F-B969-0059E860A703}"/>
              </a:ext>
            </a:extLst>
          </p:cNvPr>
          <p:cNvSpPr>
            <a:spLocks noGrp="1"/>
          </p:cNvSpPr>
          <p:nvPr>
            <p:ph idx="1"/>
          </p:nvPr>
        </p:nvSpPr>
        <p:spPr>
          <a:xfrm>
            <a:off x="838200" y="1825625"/>
            <a:ext cx="10515600" cy="4667250"/>
          </a:xfrm>
          <a:solidFill>
            <a:schemeClr val="tx2">
              <a:lumMod val="20000"/>
              <a:lumOff val="80000"/>
            </a:schemeClr>
          </a:solidFill>
        </p:spPr>
        <p:txBody>
          <a:bodyPr/>
          <a:lstStyle/>
          <a:p>
            <a:pPr marL="0" indent="0">
              <a:buNone/>
            </a:pPr>
            <a:r>
              <a:rPr lang="en-GB" dirty="0"/>
              <a:t>You will need:</a:t>
            </a:r>
          </a:p>
          <a:p>
            <a:pPr marL="0" indent="0">
              <a:buNone/>
            </a:pPr>
            <a:r>
              <a:rPr lang="en-GB" dirty="0"/>
              <a:t> a named water bottle</a:t>
            </a:r>
          </a:p>
          <a:p>
            <a:pPr marL="0" indent="0">
              <a:buNone/>
            </a:pPr>
            <a:r>
              <a:rPr lang="en-GB" dirty="0"/>
              <a:t>a coat/sun hat</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lgn="ctr">
              <a:buNone/>
            </a:pPr>
            <a:r>
              <a:rPr lang="en-GB" dirty="0"/>
              <a:t>NO PE KIT, NO BAGS</a:t>
            </a:r>
          </a:p>
        </p:txBody>
      </p:sp>
      <p:sp>
        <p:nvSpPr>
          <p:cNvPr id="6" name="Title 1">
            <a:extLst>
              <a:ext uri="{FF2B5EF4-FFF2-40B4-BE49-F238E27FC236}">
                <a16:creationId xmlns:a16="http://schemas.microsoft.com/office/drawing/2014/main" id="{D8DE08A6-BC30-417D-AB37-250A30E6FDC6}"/>
              </a:ext>
            </a:extLst>
          </p:cNvPr>
          <p:cNvSpPr>
            <a:spLocks noGrp="1"/>
          </p:cNvSpPr>
          <p:nvPr>
            <p:ph type="title"/>
          </p:nvPr>
        </p:nvSpPr>
        <p:spPr>
          <a:xfrm>
            <a:off x="838200" y="365125"/>
            <a:ext cx="10515600" cy="1325563"/>
          </a:xfrm>
          <a:solidFill>
            <a:schemeClr val="accent1">
              <a:lumMod val="75000"/>
            </a:schemeClr>
          </a:solidFill>
        </p:spPr>
        <p:txBody>
          <a:bodyPr/>
          <a:lstStyle/>
          <a:p>
            <a:pPr algn="ctr"/>
            <a:r>
              <a:rPr lang="en-GB" b="1" dirty="0"/>
              <a:t>      Do not bring things from home or take things home with you.</a:t>
            </a:r>
          </a:p>
        </p:txBody>
      </p:sp>
      <p:pic>
        <p:nvPicPr>
          <p:cNvPr id="8" name="Picture 7">
            <a:extLst>
              <a:ext uri="{FF2B5EF4-FFF2-40B4-BE49-F238E27FC236}">
                <a16:creationId xmlns:a16="http://schemas.microsoft.com/office/drawing/2014/main" id="{9AAF705A-125E-4D6D-B983-6059F56B20D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25769" y="3429000"/>
            <a:ext cx="3773510" cy="2281794"/>
          </a:xfrm>
          <a:prstGeom prst="rect">
            <a:avLst/>
          </a:prstGeom>
        </p:spPr>
      </p:pic>
      <p:pic>
        <p:nvPicPr>
          <p:cNvPr id="13" name="Picture 12">
            <a:extLst>
              <a:ext uri="{FF2B5EF4-FFF2-40B4-BE49-F238E27FC236}">
                <a16:creationId xmlns:a16="http://schemas.microsoft.com/office/drawing/2014/main" id="{F59F364C-0F6A-46F9-B0DA-E254B0AA7F62}"/>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263426" y="2281794"/>
            <a:ext cx="4572000" cy="3429000"/>
          </a:xfrm>
          <a:prstGeom prst="rect">
            <a:avLst/>
          </a:prstGeom>
        </p:spPr>
      </p:pic>
      <p:sp>
        <p:nvSpPr>
          <p:cNvPr id="14" name="TextBox 13">
            <a:extLst>
              <a:ext uri="{FF2B5EF4-FFF2-40B4-BE49-F238E27FC236}">
                <a16:creationId xmlns:a16="http://schemas.microsoft.com/office/drawing/2014/main" id="{3CF31A80-66D2-44E2-AD13-7561A95DC729}"/>
              </a:ext>
            </a:extLst>
          </p:cNvPr>
          <p:cNvSpPr txBox="1"/>
          <p:nvPr/>
        </p:nvSpPr>
        <p:spPr>
          <a:xfrm>
            <a:off x="8345510" y="6973416"/>
            <a:ext cx="2322490" cy="369332"/>
          </a:xfrm>
          <a:prstGeom prst="rect">
            <a:avLst/>
          </a:prstGeom>
          <a:noFill/>
        </p:spPr>
        <p:txBody>
          <a:bodyPr wrap="square" rtlCol="0">
            <a:spAutoFit/>
          </a:bodyPr>
          <a:lstStyle/>
          <a:p>
            <a:r>
              <a:rPr lang="en-GB" sz="900">
                <a:hlinkClick r:id="rId5" tooltip="https://en.wikipedia.org/wiki/Water_bottle"/>
              </a:rPr>
              <a:t>This Photo</a:t>
            </a:r>
            <a:r>
              <a:rPr lang="en-GB" sz="900"/>
              <a:t> by Unknown Author is licensed under </a:t>
            </a:r>
            <a:r>
              <a:rPr lang="en-GB" sz="900">
                <a:hlinkClick r:id="rId6" tooltip="https://creativecommons.org/licenses/by-sa/3.0/"/>
              </a:rPr>
              <a:t>CC BY-SA</a:t>
            </a:r>
            <a:endParaRPr lang="en-GB" sz="900"/>
          </a:p>
        </p:txBody>
      </p:sp>
      <p:pic>
        <p:nvPicPr>
          <p:cNvPr id="2" name="Picture 1">
            <a:extLst>
              <a:ext uri="{FF2B5EF4-FFF2-40B4-BE49-F238E27FC236}">
                <a16:creationId xmlns:a16="http://schemas.microsoft.com/office/drawing/2014/main" id="{A0F0E87A-6F8A-4159-9782-7D491C1F308E}"/>
              </a:ext>
            </a:extLst>
          </p:cNvPr>
          <p:cNvPicPr>
            <a:picLocks noChangeAspect="1"/>
          </p:cNvPicPr>
          <p:nvPr/>
        </p:nvPicPr>
        <p:blipFill>
          <a:blip r:embed="rId7"/>
          <a:stretch>
            <a:fillRect/>
          </a:stretch>
        </p:blipFill>
        <p:spPr>
          <a:xfrm>
            <a:off x="984671" y="496588"/>
            <a:ext cx="1176630" cy="1054699"/>
          </a:xfrm>
          <a:prstGeom prst="rect">
            <a:avLst/>
          </a:prstGeom>
        </p:spPr>
      </p:pic>
    </p:spTree>
    <p:extLst>
      <p:ext uri="{BB962C8B-B14F-4D97-AF65-F5344CB8AC3E}">
        <p14:creationId xmlns:p14="http://schemas.microsoft.com/office/powerpoint/2010/main" val="26545110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7C84C0A-32D8-46E0-A067-3C294DFCCD0A}"/>
              </a:ext>
            </a:extLst>
          </p:cNvPr>
          <p:cNvSpPr>
            <a:spLocks noGrp="1"/>
          </p:cNvSpPr>
          <p:nvPr>
            <p:ph idx="1"/>
          </p:nvPr>
        </p:nvSpPr>
        <p:spPr>
          <a:solidFill>
            <a:schemeClr val="tx2">
              <a:lumMod val="20000"/>
              <a:lumOff val="80000"/>
            </a:schemeClr>
          </a:solidFill>
        </p:spPr>
        <p:txBody>
          <a:bodyPr/>
          <a:lstStyle/>
          <a:p>
            <a:pPr marL="0" indent="0">
              <a:buNone/>
            </a:pPr>
            <a:r>
              <a:rPr lang="en-GB" dirty="0"/>
              <a:t>DO NOT come to school if you feel unwell</a:t>
            </a:r>
          </a:p>
          <a:p>
            <a:pPr marL="0" indent="0">
              <a:buNone/>
            </a:pPr>
            <a:r>
              <a:rPr lang="en-GB" dirty="0"/>
              <a:t>If you feel unwell at school, you must tell an adult quickly.</a:t>
            </a:r>
          </a:p>
          <a:p>
            <a:pPr marL="0" indent="0">
              <a:buNone/>
            </a:pPr>
            <a:endParaRPr lang="en-GB" dirty="0"/>
          </a:p>
          <a:p>
            <a:pPr marL="0" indent="0">
              <a:buNone/>
            </a:pPr>
            <a:endParaRPr lang="en-GB" dirty="0"/>
          </a:p>
        </p:txBody>
      </p:sp>
      <p:sp>
        <p:nvSpPr>
          <p:cNvPr id="4" name="Title 1">
            <a:extLst>
              <a:ext uri="{FF2B5EF4-FFF2-40B4-BE49-F238E27FC236}">
                <a16:creationId xmlns:a16="http://schemas.microsoft.com/office/drawing/2014/main" id="{FBE2C695-233F-4FDC-8C9A-645A9001DC64}"/>
              </a:ext>
            </a:extLst>
          </p:cNvPr>
          <p:cNvSpPr>
            <a:spLocks noGrp="1"/>
          </p:cNvSpPr>
          <p:nvPr>
            <p:ph type="title"/>
          </p:nvPr>
        </p:nvSpPr>
        <p:spPr>
          <a:xfrm>
            <a:off x="838200" y="365125"/>
            <a:ext cx="10515600" cy="1325563"/>
          </a:xfrm>
          <a:solidFill>
            <a:schemeClr val="accent1">
              <a:lumMod val="75000"/>
            </a:schemeClr>
          </a:solidFill>
        </p:spPr>
        <p:txBody>
          <a:bodyPr/>
          <a:lstStyle/>
          <a:p>
            <a:pPr algn="ctr"/>
            <a:r>
              <a:rPr lang="en-GB" b="1" dirty="0"/>
              <a:t>If you feel unwell tell an adult</a:t>
            </a:r>
          </a:p>
        </p:txBody>
      </p:sp>
      <p:pic>
        <p:nvPicPr>
          <p:cNvPr id="9" name="Picture 8">
            <a:extLst>
              <a:ext uri="{FF2B5EF4-FFF2-40B4-BE49-F238E27FC236}">
                <a16:creationId xmlns:a16="http://schemas.microsoft.com/office/drawing/2014/main" id="{4974A41E-BD3D-42F5-B7B3-B4BB4F53D44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354946" y="2890234"/>
            <a:ext cx="5170868" cy="2585434"/>
          </a:xfrm>
          <a:prstGeom prst="rect">
            <a:avLst/>
          </a:prstGeom>
        </p:spPr>
      </p:pic>
      <p:pic>
        <p:nvPicPr>
          <p:cNvPr id="2" name="Picture 1">
            <a:extLst>
              <a:ext uri="{FF2B5EF4-FFF2-40B4-BE49-F238E27FC236}">
                <a16:creationId xmlns:a16="http://schemas.microsoft.com/office/drawing/2014/main" id="{74728FB6-1B73-4F75-B368-3BC5D8C757F3}"/>
              </a:ext>
            </a:extLst>
          </p:cNvPr>
          <p:cNvPicPr>
            <a:picLocks noChangeAspect="1"/>
          </p:cNvPicPr>
          <p:nvPr/>
        </p:nvPicPr>
        <p:blipFill>
          <a:blip r:embed="rId4"/>
          <a:stretch>
            <a:fillRect/>
          </a:stretch>
        </p:blipFill>
        <p:spPr>
          <a:xfrm>
            <a:off x="1098971" y="500556"/>
            <a:ext cx="1176630" cy="1054699"/>
          </a:xfrm>
          <a:prstGeom prst="rect">
            <a:avLst/>
          </a:prstGeom>
        </p:spPr>
      </p:pic>
    </p:spTree>
    <p:extLst>
      <p:ext uri="{BB962C8B-B14F-4D97-AF65-F5344CB8AC3E}">
        <p14:creationId xmlns:p14="http://schemas.microsoft.com/office/powerpoint/2010/main" val="14309091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6B9B1D3-6808-4394-9497-9DFA12BE8209}"/>
              </a:ext>
            </a:extLst>
          </p:cNvPr>
          <p:cNvSpPr>
            <a:spLocks noGrp="1"/>
          </p:cNvSpPr>
          <p:nvPr>
            <p:ph type="title"/>
          </p:nvPr>
        </p:nvSpPr>
        <p:spPr>
          <a:xfrm>
            <a:off x="838200" y="365125"/>
            <a:ext cx="10515600" cy="1325563"/>
          </a:xfrm>
          <a:solidFill>
            <a:schemeClr val="accent1">
              <a:lumMod val="75000"/>
            </a:schemeClr>
          </a:solidFill>
        </p:spPr>
        <p:txBody>
          <a:bodyPr/>
          <a:lstStyle/>
          <a:p>
            <a:pPr algn="ctr"/>
            <a:r>
              <a:rPr lang="en-GB" b="1" dirty="0"/>
              <a:t>        Come to school and leave school at the times you have been given</a:t>
            </a:r>
          </a:p>
        </p:txBody>
      </p:sp>
      <p:sp>
        <p:nvSpPr>
          <p:cNvPr id="11" name="Content Placeholder 10">
            <a:extLst>
              <a:ext uri="{FF2B5EF4-FFF2-40B4-BE49-F238E27FC236}">
                <a16:creationId xmlns:a16="http://schemas.microsoft.com/office/drawing/2014/main" id="{74B16841-3151-4273-95D1-176721D29AC9}"/>
              </a:ext>
            </a:extLst>
          </p:cNvPr>
          <p:cNvSpPr>
            <a:spLocks noGrp="1"/>
          </p:cNvSpPr>
          <p:nvPr>
            <p:ph idx="1"/>
          </p:nvPr>
        </p:nvSpPr>
        <p:spPr>
          <a:solidFill>
            <a:schemeClr val="accent1">
              <a:lumMod val="20000"/>
              <a:lumOff val="80000"/>
            </a:schemeClr>
          </a:solidFill>
        </p:spPr>
        <p:txBody>
          <a:bodyPr/>
          <a:lstStyle/>
          <a:p>
            <a:pPr marL="0" indent="0">
              <a:buNone/>
            </a:pPr>
            <a:r>
              <a:rPr lang="en-GB" dirty="0"/>
              <a:t>You will enter and leave by your own ‘bubble’ door.</a:t>
            </a:r>
          </a:p>
          <a:p>
            <a:pPr marL="0" indent="0">
              <a:buNone/>
            </a:pPr>
            <a:r>
              <a:rPr lang="en-GB" dirty="0"/>
              <a:t>There will be a one way system to enter and leave school.</a:t>
            </a:r>
          </a:p>
          <a:p>
            <a:pPr marL="0" indent="0">
              <a:buNone/>
            </a:pPr>
            <a:r>
              <a:rPr lang="en-GB" dirty="0"/>
              <a:t>Only one adult per child to drop off and collect.</a:t>
            </a:r>
          </a:p>
          <a:p>
            <a:pPr marL="0" indent="0">
              <a:buNone/>
            </a:pPr>
            <a:r>
              <a:rPr lang="en-GB" dirty="0"/>
              <a:t>Please be on time and don’t stop to chat to friends in the playground. </a:t>
            </a:r>
          </a:p>
          <a:p>
            <a:pPr marL="0" indent="0">
              <a:buNone/>
            </a:pPr>
            <a:endParaRPr lang="en-GB" dirty="0"/>
          </a:p>
        </p:txBody>
      </p:sp>
      <p:pic>
        <p:nvPicPr>
          <p:cNvPr id="12" name="Picture 11">
            <a:extLst>
              <a:ext uri="{FF2B5EF4-FFF2-40B4-BE49-F238E27FC236}">
                <a16:creationId xmlns:a16="http://schemas.microsoft.com/office/drawing/2014/main" id="{8CF7F106-BDFB-483A-9797-8C402C7F040B}"/>
              </a:ext>
            </a:extLst>
          </p:cNvPr>
          <p:cNvPicPr>
            <a:picLocks noChangeAspect="1"/>
          </p:cNvPicPr>
          <p:nvPr/>
        </p:nvPicPr>
        <p:blipFill>
          <a:blip r:embed="rId2"/>
          <a:stretch>
            <a:fillRect/>
          </a:stretch>
        </p:blipFill>
        <p:spPr>
          <a:xfrm>
            <a:off x="1175198" y="4001294"/>
            <a:ext cx="2938527" cy="1963082"/>
          </a:xfrm>
          <a:prstGeom prst="rect">
            <a:avLst/>
          </a:prstGeom>
        </p:spPr>
      </p:pic>
      <p:pic>
        <p:nvPicPr>
          <p:cNvPr id="14" name="Picture 13">
            <a:extLst>
              <a:ext uri="{FF2B5EF4-FFF2-40B4-BE49-F238E27FC236}">
                <a16:creationId xmlns:a16="http://schemas.microsoft.com/office/drawing/2014/main" id="{CB90C16D-0986-4F0C-95BF-6E9CC0A63A5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609013" y="3811665"/>
            <a:ext cx="2938527" cy="2342339"/>
          </a:xfrm>
          <a:prstGeom prst="rect">
            <a:avLst/>
          </a:prstGeom>
        </p:spPr>
      </p:pic>
      <p:pic>
        <p:nvPicPr>
          <p:cNvPr id="2" name="Picture 1">
            <a:extLst>
              <a:ext uri="{FF2B5EF4-FFF2-40B4-BE49-F238E27FC236}">
                <a16:creationId xmlns:a16="http://schemas.microsoft.com/office/drawing/2014/main" id="{8F110054-ADA7-44F1-BFEB-C83FC2D521CB}"/>
              </a:ext>
            </a:extLst>
          </p:cNvPr>
          <p:cNvPicPr>
            <a:picLocks noChangeAspect="1"/>
          </p:cNvPicPr>
          <p:nvPr/>
        </p:nvPicPr>
        <p:blipFill>
          <a:blip r:embed="rId5"/>
          <a:stretch>
            <a:fillRect/>
          </a:stretch>
        </p:blipFill>
        <p:spPr>
          <a:xfrm>
            <a:off x="1017328" y="500556"/>
            <a:ext cx="1176630" cy="1054699"/>
          </a:xfrm>
          <a:prstGeom prst="rect">
            <a:avLst/>
          </a:prstGeom>
        </p:spPr>
      </p:pic>
    </p:spTree>
    <p:extLst>
      <p:ext uri="{BB962C8B-B14F-4D97-AF65-F5344CB8AC3E}">
        <p14:creationId xmlns:p14="http://schemas.microsoft.com/office/powerpoint/2010/main" val="2317652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7E5831-5962-46C1-A5BB-3CB72C250127}"/>
              </a:ext>
            </a:extLst>
          </p:cNvPr>
          <p:cNvSpPr>
            <a:spLocks noGrp="1"/>
          </p:cNvSpPr>
          <p:nvPr>
            <p:ph idx="1"/>
          </p:nvPr>
        </p:nvSpPr>
        <p:spPr>
          <a:solidFill>
            <a:schemeClr val="tx2">
              <a:lumMod val="20000"/>
              <a:lumOff val="80000"/>
            </a:schemeClr>
          </a:solidFill>
        </p:spPr>
        <p:txBody>
          <a:bodyPr/>
          <a:lstStyle/>
          <a:p>
            <a:pPr marL="0" indent="0">
              <a:buNone/>
            </a:pPr>
            <a:r>
              <a:rPr lang="en-GB" dirty="0"/>
              <a:t>If you cough or sneeze try and do it into a tissue and then put the tissue in the bin.</a:t>
            </a:r>
          </a:p>
          <a:p>
            <a:pPr marL="0" indent="0">
              <a:buNone/>
            </a:pPr>
            <a:r>
              <a:rPr lang="en-GB" dirty="0"/>
              <a:t>If you have no tissue, cough into your elbow.</a:t>
            </a:r>
          </a:p>
          <a:p>
            <a:pPr marL="0" indent="0" algn="ctr">
              <a:buNone/>
            </a:pPr>
            <a:r>
              <a:rPr lang="en-GB" dirty="0"/>
              <a:t>THEN WASH YOUR HANDS!</a:t>
            </a:r>
          </a:p>
          <a:p>
            <a:pPr marL="0" indent="0" algn="ctr">
              <a:buNone/>
            </a:pPr>
            <a:endParaRPr lang="en-GB" dirty="0"/>
          </a:p>
          <a:p>
            <a:pPr marL="0" indent="0" algn="ctr">
              <a:buNone/>
            </a:pPr>
            <a:endParaRPr lang="en-GB" dirty="0"/>
          </a:p>
          <a:p>
            <a:pPr marL="0" indent="0" algn="ctr">
              <a:buNone/>
            </a:pPr>
            <a:endParaRPr lang="en-GB" dirty="0"/>
          </a:p>
        </p:txBody>
      </p:sp>
      <p:sp>
        <p:nvSpPr>
          <p:cNvPr id="7" name="Title 1">
            <a:extLst>
              <a:ext uri="{FF2B5EF4-FFF2-40B4-BE49-F238E27FC236}">
                <a16:creationId xmlns:a16="http://schemas.microsoft.com/office/drawing/2014/main" id="{E108DC80-0E57-48BC-970E-290B8929BEA7}"/>
              </a:ext>
            </a:extLst>
          </p:cNvPr>
          <p:cNvSpPr>
            <a:spLocks noGrp="1"/>
          </p:cNvSpPr>
          <p:nvPr>
            <p:ph type="title"/>
          </p:nvPr>
        </p:nvSpPr>
        <p:spPr>
          <a:xfrm>
            <a:off x="838200" y="365125"/>
            <a:ext cx="10515600" cy="1325563"/>
          </a:xfrm>
          <a:solidFill>
            <a:schemeClr val="accent1">
              <a:lumMod val="75000"/>
            </a:schemeClr>
          </a:solidFill>
        </p:spPr>
        <p:txBody>
          <a:bodyPr/>
          <a:lstStyle/>
          <a:p>
            <a:pPr algn="ctr"/>
            <a:r>
              <a:rPr lang="en-GB" b="1" dirty="0"/>
              <a:t>Catch it, kill it, bin it!</a:t>
            </a:r>
          </a:p>
        </p:txBody>
      </p:sp>
      <p:pic>
        <p:nvPicPr>
          <p:cNvPr id="12" name="Picture 11">
            <a:extLst>
              <a:ext uri="{FF2B5EF4-FFF2-40B4-BE49-F238E27FC236}">
                <a16:creationId xmlns:a16="http://schemas.microsoft.com/office/drawing/2014/main" id="{FBF068AA-0A61-4A5E-A7AD-6BACFF0CB89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299763" y="3376831"/>
            <a:ext cx="3054037" cy="2632791"/>
          </a:xfrm>
          <a:prstGeom prst="rect">
            <a:avLst/>
          </a:prstGeom>
        </p:spPr>
      </p:pic>
      <p:pic>
        <p:nvPicPr>
          <p:cNvPr id="20" name="Picture 19">
            <a:extLst>
              <a:ext uri="{FF2B5EF4-FFF2-40B4-BE49-F238E27FC236}">
                <a16:creationId xmlns:a16="http://schemas.microsoft.com/office/drawing/2014/main" id="{64DCAB20-1C30-44FB-95AD-895C76CFAC30}"/>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956209" y="4087120"/>
            <a:ext cx="1118928" cy="1208020"/>
          </a:xfrm>
          <a:prstGeom prst="rect">
            <a:avLst/>
          </a:prstGeom>
        </p:spPr>
      </p:pic>
      <p:pic>
        <p:nvPicPr>
          <p:cNvPr id="2" name="Picture 1">
            <a:extLst>
              <a:ext uri="{FF2B5EF4-FFF2-40B4-BE49-F238E27FC236}">
                <a16:creationId xmlns:a16="http://schemas.microsoft.com/office/drawing/2014/main" id="{8930251A-35E6-4913-840E-952BCD9F56EF}"/>
              </a:ext>
            </a:extLst>
          </p:cNvPr>
          <p:cNvPicPr>
            <a:picLocks noChangeAspect="1"/>
          </p:cNvPicPr>
          <p:nvPr/>
        </p:nvPicPr>
        <p:blipFill>
          <a:blip r:embed="rId6"/>
          <a:stretch>
            <a:fillRect/>
          </a:stretch>
        </p:blipFill>
        <p:spPr>
          <a:xfrm>
            <a:off x="1082642" y="500556"/>
            <a:ext cx="1176630" cy="1054699"/>
          </a:xfrm>
          <a:prstGeom prst="rect">
            <a:avLst/>
          </a:prstGeom>
        </p:spPr>
      </p:pic>
    </p:spTree>
    <p:extLst>
      <p:ext uri="{BB962C8B-B14F-4D97-AF65-F5344CB8AC3E}">
        <p14:creationId xmlns:p14="http://schemas.microsoft.com/office/powerpoint/2010/main" val="40406571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60BAC8-D6E1-4401-991C-14E0850588AD}"/>
              </a:ext>
            </a:extLst>
          </p:cNvPr>
          <p:cNvSpPr>
            <a:spLocks noGrp="1"/>
          </p:cNvSpPr>
          <p:nvPr>
            <p:ph idx="1"/>
          </p:nvPr>
        </p:nvSpPr>
        <p:spPr>
          <a:xfrm>
            <a:off x="838200" y="1825625"/>
            <a:ext cx="10515600" cy="4667250"/>
          </a:xfrm>
          <a:solidFill>
            <a:schemeClr val="accent1">
              <a:lumMod val="40000"/>
              <a:lumOff val="60000"/>
            </a:schemeClr>
          </a:solidFill>
        </p:spPr>
        <p:txBody>
          <a:bodyPr/>
          <a:lstStyle/>
          <a:p>
            <a:pPr marL="0" indent="0">
              <a:buNone/>
            </a:pPr>
            <a:r>
              <a:rPr lang="en-GB" dirty="0"/>
              <a:t>We have a cleaning station in all bubbles and you will be hand washing, hand sanitising and cleaning your desks frequently throughout the day.</a:t>
            </a:r>
          </a:p>
          <a:p>
            <a:pPr marL="0" indent="0" algn="ctr">
              <a:buNone/>
            </a:pPr>
            <a:r>
              <a:rPr lang="en-GB" sz="3200" b="1" dirty="0"/>
              <a:t>Hand washing rules:</a:t>
            </a:r>
          </a:p>
          <a:p>
            <a:pPr marL="0" indent="0">
              <a:buNone/>
            </a:pPr>
            <a:r>
              <a:rPr lang="en-GB" dirty="0"/>
              <a:t>Make sure your hands are wet and add a </a:t>
            </a:r>
            <a:r>
              <a:rPr lang="en-GB" b="1" dirty="0"/>
              <a:t>small</a:t>
            </a:r>
            <a:r>
              <a:rPr lang="en-GB" dirty="0"/>
              <a:t> pump of soap. Rub and wash for at least 20 seconds. Dry hands properly and throw paper towels in the bin. If your hands get sore you can bring your own named soap and/or cream. </a:t>
            </a:r>
          </a:p>
          <a:p>
            <a:pPr marL="0" indent="0">
              <a:buNone/>
            </a:pPr>
            <a:endParaRPr lang="en-GB" dirty="0"/>
          </a:p>
        </p:txBody>
      </p:sp>
      <p:sp>
        <p:nvSpPr>
          <p:cNvPr id="4" name="Title 1">
            <a:extLst>
              <a:ext uri="{FF2B5EF4-FFF2-40B4-BE49-F238E27FC236}">
                <a16:creationId xmlns:a16="http://schemas.microsoft.com/office/drawing/2014/main" id="{FB95DC70-6F09-4851-9E30-87E62867C1F4}"/>
              </a:ext>
            </a:extLst>
          </p:cNvPr>
          <p:cNvSpPr>
            <a:spLocks noGrp="1"/>
          </p:cNvSpPr>
          <p:nvPr>
            <p:ph type="title"/>
          </p:nvPr>
        </p:nvSpPr>
        <p:spPr>
          <a:xfrm>
            <a:off x="838200" y="332468"/>
            <a:ext cx="10515600" cy="1325563"/>
          </a:xfrm>
          <a:solidFill>
            <a:schemeClr val="accent1">
              <a:lumMod val="75000"/>
            </a:schemeClr>
          </a:solidFill>
        </p:spPr>
        <p:txBody>
          <a:bodyPr/>
          <a:lstStyle/>
          <a:p>
            <a:pPr algn="ctr"/>
            <a:r>
              <a:rPr lang="en-GB" b="1" dirty="0"/>
              <a:t>Wash your hands regularly!</a:t>
            </a:r>
          </a:p>
        </p:txBody>
      </p:sp>
      <p:pic>
        <p:nvPicPr>
          <p:cNvPr id="6" name="Picture 5">
            <a:extLst>
              <a:ext uri="{FF2B5EF4-FFF2-40B4-BE49-F238E27FC236}">
                <a16:creationId xmlns:a16="http://schemas.microsoft.com/office/drawing/2014/main" id="{59E70AE2-7364-4026-8021-7803BF947C4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829578" y="4496351"/>
            <a:ext cx="3219718" cy="1807205"/>
          </a:xfrm>
          <a:prstGeom prst="rect">
            <a:avLst/>
          </a:prstGeom>
        </p:spPr>
      </p:pic>
      <p:pic>
        <p:nvPicPr>
          <p:cNvPr id="2" name="Picture 1">
            <a:extLst>
              <a:ext uri="{FF2B5EF4-FFF2-40B4-BE49-F238E27FC236}">
                <a16:creationId xmlns:a16="http://schemas.microsoft.com/office/drawing/2014/main" id="{7020EFF2-EDBA-4CEF-BB5C-2D910EF5B3E9}"/>
              </a:ext>
            </a:extLst>
          </p:cNvPr>
          <p:cNvPicPr>
            <a:picLocks noChangeAspect="1"/>
          </p:cNvPicPr>
          <p:nvPr/>
        </p:nvPicPr>
        <p:blipFill>
          <a:blip r:embed="rId4"/>
          <a:stretch>
            <a:fillRect/>
          </a:stretch>
        </p:blipFill>
        <p:spPr>
          <a:xfrm>
            <a:off x="1131627" y="467899"/>
            <a:ext cx="1176630" cy="1054699"/>
          </a:xfrm>
          <a:prstGeom prst="rect">
            <a:avLst/>
          </a:prstGeom>
        </p:spPr>
      </p:pic>
    </p:spTree>
    <p:extLst>
      <p:ext uri="{BB962C8B-B14F-4D97-AF65-F5344CB8AC3E}">
        <p14:creationId xmlns:p14="http://schemas.microsoft.com/office/powerpoint/2010/main" val="29755891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68411DA7-B978-48B8-9D30-776F11344253}"/>
              </a:ext>
            </a:extLst>
          </p:cNvPr>
          <p:cNvPicPr>
            <a:picLocks noGrp="1" noChangeAspect="1"/>
          </p:cNvPicPr>
          <p:nvPr>
            <p:ph idx="1"/>
          </p:nvPr>
        </p:nvPicPr>
        <p:blipFill>
          <a:blip r:embed="rId2"/>
          <a:stretch>
            <a:fillRect/>
          </a:stretch>
        </p:blipFill>
        <p:spPr>
          <a:xfrm rot="5400000">
            <a:off x="97971" y="2286000"/>
            <a:ext cx="3048000" cy="2286000"/>
          </a:xfrm>
          <a:prstGeom prst="rect">
            <a:avLst/>
          </a:prstGeom>
        </p:spPr>
      </p:pic>
      <p:sp>
        <p:nvSpPr>
          <p:cNvPr id="6" name="Title 1">
            <a:extLst>
              <a:ext uri="{FF2B5EF4-FFF2-40B4-BE49-F238E27FC236}">
                <a16:creationId xmlns:a16="http://schemas.microsoft.com/office/drawing/2014/main" id="{737245E9-5902-4605-A3B4-4762FCBD16D8}"/>
              </a:ext>
            </a:extLst>
          </p:cNvPr>
          <p:cNvSpPr>
            <a:spLocks noGrp="1"/>
          </p:cNvSpPr>
          <p:nvPr>
            <p:ph type="title"/>
          </p:nvPr>
        </p:nvSpPr>
        <p:spPr>
          <a:xfrm>
            <a:off x="838200" y="365125"/>
            <a:ext cx="10515600" cy="1325563"/>
          </a:xfrm>
          <a:solidFill>
            <a:schemeClr val="accent1">
              <a:lumMod val="75000"/>
            </a:schemeClr>
          </a:solidFill>
        </p:spPr>
        <p:txBody>
          <a:bodyPr/>
          <a:lstStyle/>
          <a:p>
            <a:pPr algn="ctr"/>
            <a:r>
              <a:rPr lang="en-GB" b="1" dirty="0"/>
              <a:t>         We have been busy making our school a safe place for us all!</a:t>
            </a:r>
          </a:p>
        </p:txBody>
      </p:sp>
      <p:pic>
        <p:nvPicPr>
          <p:cNvPr id="7" name="Picture 6">
            <a:extLst>
              <a:ext uri="{FF2B5EF4-FFF2-40B4-BE49-F238E27FC236}">
                <a16:creationId xmlns:a16="http://schemas.microsoft.com/office/drawing/2014/main" id="{5B4FCE51-D0F1-401B-A354-BD2138DB7F2C}"/>
              </a:ext>
            </a:extLst>
          </p:cNvPr>
          <p:cNvPicPr>
            <a:picLocks noChangeAspect="1"/>
          </p:cNvPicPr>
          <p:nvPr/>
        </p:nvPicPr>
        <p:blipFill>
          <a:blip r:embed="rId3"/>
          <a:stretch>
            <a:fillRect/>
          </a:stretch>
        </p:blipFill>
        <p:spPr>
          <a:xfrm>
            <a:off x="1033656" y="446768"/>
            <a:ext cx="1176630" cy="1054699"/>
          </a:xfrm>
          <a:prstGeom prst="rect">
            <a:avLst/>
          </a:prstGeom>
        </p:spPr>
      </p:pic>
      <p:sp>
        <p:nvSpPr>
          <p:cNvPr id="9" name="TextBox 8">
            <a:extLst>
              <a:ext uri="{FF2B5EF4-FFF2-40B4-BE49-F238E27FC236}">
                <a16:creationId xmlns:a16="http://schemas.microsoft.com/office/drawing/2014/main" id="{7F75892A-B1FD-4C6C-9776-27679D3D7CDC}"/>
              </a:ext>
            </a:extLst>
          </p:cNvPr>
          <p:cNvSpPr txBox="1"/>
          <p:nvPr/>
        </p:nvSpPr>
        <p:spPr>
          <a:xfrm>
            <a:off x="383477" y="4243982"/>
            <a:ext cx="2476987" cy="1477328"/>
          </a:xfrm>
          <a:prstGeom prst="rect">
            <a:avLst/>
          </a:prstGeom>
          <a:solidFill>
            <a:schemeClr val="accent1">
              <a:lumMod val="40000"/>
              <a:lumOff val="60000"/>
            </a:schemeClr>
          </a:solidFill>
        </p:spPr>
        <p:txBody>
          <a:bodyPr wrap="square" rtlCol="0">
            <a:spAutoFit/>
          </a:bodyPr>
          <a:lstStyle/>
          <a:p>
            <a:pPr algn="ctr"/>
            <a:r>
              <a:rPr lang="en-GB" b="1" dirty="0"/>
              <a:t>Mr Bradley will be busy making us all cleaning stations around school and the cleaning staff are coming in more too</a:t>
            </a:r>
          </a:p>
        </p:txBody>
      </p:sp>
      <p:pic>
        <p:nvPicPr>
          <p:cNvPr id="10" name="Picture 9">
            <a:extLst>
              <a:ext uri="{FF2B5EF4-FFF2-40B4-BE49-F238E27FC236}">
                <a16:creationId xmlns:a16="http://schemas.microsoft.com/office/drawing/2014/main" id="{215FD06D-AE9F-489D-A130-92F4D3FD3872}"/>
              </a:ext>
            </a:extLst>
          </p:cNvPr>
          <p:cNvPicPr>
            <a:picLocks noChangeAspect="1"/>
          </p:cNvPicPr>
          <p:nvPr/>
        </p:nvPicPr>
        <p:blipFill rotWithShape="1">
          <a:blip r:embed="rId4"/>
          <a:srcRect l="13232" t="11123" r="15582" b="20079"/>
          <a:stretch/>
        </p:blipFill>
        <p:spPr>
          <a:xfrm>
            <a:off x="3473162" y="1772045"/>
            <a:ext cx="2286000" cy="1656955"/>
          </a:xfrm>
          <a:prstGeom prst="rect">
            <a:avLst/>
          </a:prstGeom>
        </p:spPr>
      </p:pic>
      <p:pic>
        <p:nvPicPr>
          <p:cNvPr id="11" name="Picture 10">
            <a:extLst>
              <a:ext uri="{FF2B5EF4-FFF2-40B4-BE49-F238E27FC236}">
                <a16:creationId xmlns:a16="http://schemas.microsoft.com/office/drawing/2014/main" id="{F1D1C3C4-F962-438A-9EC6-DA2D574BE9ED}"/>
              </a:ext>
            </a:extLst>
          </p:cNvPr>
          <p:cNvPicPr>
            <a:picLocks noChangeAspect="1"/>
          </p:cNvPicPr>
          <p:nvPr/>
        </p:nvPicPr>
        <p:blipFill>
          <a:blip r:embed="rId5"/>
          <a:stretch>
            <a:fillRect/>
          </a:stretch>
        </p:blipFill>
        <p:spPr>
          <a:xfrm rot="5400000">
            <a:off x="8854454" y="2145803"/>
            <a:ext cx="3757018" cy="2286000"/>
          </a:xfrm>
          <a:prstGeom prst="rect">
            <a:avLst/>
          </a:prstGeom>
        </p:spPr>
      </p:pic>
      <p:pic>
        <p:nvPicPr>
          <p:cNvPr id="12" name="Picture 11">
            <a:extLst>
              <a:ext uri="{FF2B5EF4-FFF2-40B4-BE49-F238E27FC236}">
                <a16:creationId xmlns:a16="http://schemas.microsoft.com/office/drawing/2014/main" id="{24F2E63A-C02B-4928-B7F1-49DC89D78FEA}"/>
              </a:ext>
            </a:extLst>
          </p:cNvPr>
          <p:cNvPicPr>
            <a:picLocks noChangeAspect="1"/>
          </p:cNvPicPr>
          <p:nvPr/>
        </p:nvPicPr>
        <p:blipFill>
          <a:blip r:embed="rId6"/>
          <a:stretch>
            <a:fillRect/>
          </a:stretch>
        </p:blipFill>
        <p:spPr>
          <a:xfrm rot="5400000">
            <a:off x="6523023" y="3347359"/>
            <a:ext cx="3331025" cy="2286000"/>
          </a:xfrm>
          <a:prstGeom prst="rect">
            <a:avLst/>
          </a:prstGeom>
        </p:spPr>
      </p:pic>
      <p:pic>
        <p:nvPicPr>
          <p:cNvPr id="13" name="Picture 12">
            <a:extLst>
              <a:ext uri="{FF2B5EF4-FFF2-40B4-BE49-F238E27FC236}">
                <a16:creationId xmlns:a16="http://schemas.microsoft.com/office/drawing/2014/main" id="{32F098F9-BD73-4663-B8A7-3156B78CF770}"/>
              </a:ext>
            </a:extLst>
          </p:cNvPr>
          <p:cNvPicPr>
            <a:picLocks noChangeAspect="1"/>
          </p:cNvPicPr>
          <p:nvPr/>
        </p:nvPicPr>
        <p:blipFill rotWithShape="1">
          <a:blip r:embed="rId7"/>
          <a:srcRect l="22336"/>
          <a:stretch/>
        </p:blipFill>
        <p:spPr>
          <a:xfrm rot="5400000">
            <a:off x="2915362" y="3562647"/>
            <a:ext cx="2367189" cy="2286000"/>
          </a:xfrm>
          <a:prstGeom prst="rect">
            <a:avLst/>
          </a:prstGeom>
        </p:spPr>
      </p:pic>
      <p:sp>
        <p:nvSpPr>
          <p:cNvPr id="14" name="TextBox 13">
            <a:extLst>
              <a:ext uri="{FF2B5EF4-FFF2-40B4-BE49-F238E27FC236}">
                <a16:creationId xmlns:a16="http://schemas.microsoft.com/office/drawing/2014/main" id="{B7A2A82A-0E93-4B14-8BA4-11184D5EAF53}"/>
              </a:ext>
            </a:extLst>
          </p:cNvPr>
          <p:cNvSpPr txBox="1"/>
          <p:nvPr/>
        </p:nvSpPr>
        <p:spPr>
          <a:xfrm>
            <a:off x="6304067" y="1899670"/>
            <a:ext cx="3075215" cy="707886"/>
          </a:xfrm>
          <a:prstGeom prst="rect">
            <a:avLst/>
          </a:prstGeom>
          <a:solidFill>
            <a:schemeClr val="accent1">
              <a:lumMod val="40000"/>
              <a:lumOff val="60000"/>
            </a:schemeClr>
          </a:solidFill>
        </p:spPr>
        <p:txBody>
          <a:bodyPr wrap="square" rtlCol="0">
            <a:spAutoFit/>
          </a:bodyPr>
          <a:lstStyle/>
          <a:p>
            <a:r>
              <a:rPr lang="en-GB" sz="2000" b="1" dirty="0"/>
              <a:t>Look out for all our new signs and reminders </a:t>
            </a:r>
            <a:r>
              <a:rPr lang="en-GB" dirty="0"/>
              <a:t>………</a:t>
            </a:r>
          </a:p>
        </p:txBody>
      </p:sp>
      <p:sp>
        <p:nvSpPr>
          <p:cNvPr id="15" name="TextBox 14">
            <a:extLst>
              <a:ext uri="{FF2B5EF4-FFF2-40B4-BE49-F238E27FC236}">
                <a16:creationId xmlns:a16="http://schemas.microsoft.com/office/drawing/2014/main" id="{69992BD3-D699-4AAF-ABB2-ECD66773ED14}"/>
              </a:ext>
            </a:extLst>
          </p:cNvPr>
          <p:cNvSpPr txBox="1"/>
          <p:nvPr/>
        </p:nvSpPr>
        <p:spPr>
          <a:xfrm>
            <a:off x="5432942" y="3673246"/>
            <a:ext cx="1354167" cy="2031325"/>
          </a:xfrm>
          <a:prstGeom prst="rect">
            <a:avLst/>
          </a:prstGeom>
          <a:solidFill>
            <a:schemeClr val="accent1">
              <a:lumMod val="40000"/>
              <a:lumOff val="60000"/>
            </a:schemeClr>
          </a:solidFill>
        </p:spPr>
        <p:txBody>
          <a:bodyPr wrap="square" rtlCol="0">
            <a:spAutoFit/>
          </a:bodyPr>
          <a:lstStyle/>
          <a:p>
            <a:pPr algn="ctr"/>
            <a:r>
              <a:rPr lang="en-GB" b="1" dirty="0"/>
              <a:t>Everyone will get their own work pack with resources inside</a:t>
            </a:r>
          </a:p>
        </p:txBody>
      </p:sp>
    </p:spTree>
    <p:extLst>
      <p:ext uri="{BB962C8B-B14F-4D97-AF65-F5344CB8AC3E}">
        <p14:creationId xmlns:p14="http://schemas.microsoft.com/office/powerpoint/2010/main" val="7878684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796C1-4F0C-49E7-A491-A1F88263448F}"/>
              </a:ext>
            </a:extLst>
          </p:cNvPr>
          <p:cNvSpPr>
            <a:spLocks noGrp="1"/>
          </p:cNvSpPr>
          <p:nvPr>
            <p:ph type="title"/>
          </p:nvPr>
        </p:nvSpPr>
        <p:spPr>
          <a:xfrm>
            <a:off x="839788" y="347730"/>
            <a:ext cx="10648167" cy="1175476"/>
          </a:xfrm>
          <a:solidFill>
            <a:schemeClr val="accent1">
              <a:lumMod val="75000"/>
            </a:schemeClr>
          </a:solidFill>
        </p:spPr>
        <p:txBody>
          <a:bodyPr>
            <a:normAutofit fontScale="90000"/>
          </a:bodyPr>
          <a:lstStyle/>
          <a:p>
            <a:pPr algn="ctr"/>
            <a:r>
              <a:rPr lang="en-GB" sz="4400" b="1" dirty="0"/>
              <a:t>      We will still follow our normal St Philip’s Bee Behaviour Standards</a:t>
            </a:r>
          </a:p>
        </p:txBody>
      </p:sp>
      <p:pic>
        <p:nvPicPr>
          <p:cNvPr id="5" name="Content Placeholder 4">
            <a:extLst>
              <a:ext uri="{FF2B5EF4-FFF2-40B4-BE49-F238E27FC236}">
                <a16:creationId xmlns:a16="http://schemas.microsoft.com/office/drawing/2014/main" id="{98089A9A-A82A-4D82-A012-49603395A09B}"/>
              </a:ext>
            </a:extLst>
          </p:cNvPr>
          <p:cNvPicPr>
            <a:picLocks noGrp="1" noChangeAspect="1"/>
          </p:cNvPicPr>
          <p:nvPr>
            <p:ph type="pic" idx="1"/>
          </p:nvPr>
        </p:nvPicPr>
        <p:blipFill>
          <a:blip r:embed="rId2"/>
          <a:srcRect t="9988" b="9988"/>
          <a:stretch>
            <a:fillRect/>
          </a:stretch>
        </p:blipFill>
        <p:spPr>
          <a:xfrm>
            <a:off x="8493059" y="1647750"/>
            <a:ext cx="3329747" cy="2629198"/>
          </a:xfrm>
          <a:prstGeom prst="rect">
            <a:avLst/>
          </a:prstGeom>
        </p:spPr>
      </p:pic>
      <p:sp>
        <p:nvSpPr>
          <p:cNvPr id="4" name="Content Placeholder 3">
            <a:extLst>
              <a:ext uri="{FF2B5EF4-FFF2-40B4-BE49-F238E27FC236}">
                <a16:creationId xmlns:a16="http://schemas.microsoft.com/office/drawing/2014/main" id="{693C2FB7-4A07-4353-BE60-6515A9BAC6BB}"/>
              </a:ext>
            </a:extLst>
          </p:cNvPr>
          <p:cNvSpPr>
            <a:spLocks noGrp="1"/>
          </p:cNvSpPr>
          <p:nvPr>
            <p:ph type="body" sz="half" idx="2"/>
          </p:nvPr>
        </p:nvSpPr>
        <p:spPr>
          <a:xfrm>
            <a:off x="839787" y="2057399"/>
            <a:ext cx="7879210" cy="4452871"/>
          </a:xfrm>
          <a:solidFill>
            <a:schemeClr val="accent1">
              <a:lumMod val="20000"/>
              <a:lumOff val="80000"/>
            </a:schemeClr>
          </a:solidFill>
        </p:spPr>
        <p:txBody>
          <a:bodyPr>
            <a:normAutofit fontScale="55000" lnSpcReduction="20000"/>
          </a:bodyPr>
          <a:lstStyle/>
          <a:p>
            <a:endParaRPr lang="en-GB" sz="6900" dirty="0"/>
          </a:p>
          <a:p>
            <a:r>
              <a:rPr lang="en-GB" sz="6900" dirty="0"/>
              <a:t>Be Ready   </a:t>
            </a:r>
          </a:p>
          <a:p>
            <a:r>
              <a:rPr lang="en-GB" sz="6900" dirty="0"/>
              <a:t>Be Respectful</a:t>
            </a:r>
          </a:p>
          <a:p>
            <a:r>
              <a:rPr lang="en-GB" sz="6900" dirty="0"/>
              <a:t>Be Responsible</a:t>
            </a:r>
          </a:p>
          <a:p>
            <a:pPr marL="0" indent="0">
              <a:buNone/>
            </a:pPr>
            <a:endParaRPr lang="en-GB" sz="5400" dirty="0"/>
          </a:p>
          <a:p>
            <a:pPr marL="0" indent="0" algn="ctr">
              <a:buNone/>
            </a:pPr>
            <a:r>
              <a:rPr lang="en-GB" sz="5400" b="1" dirty="0"/>
              <a:t>Fantastic walking</a:t>
            </a:r>
          </a:p>
          <a:p>
            <a:pPr marL="0" indent="0" algn="ctr">
              <a:buNone/>
            </a:pPr>
            <a:endParaRPr lang="en-GB" sz="5400" b="1" dirty="0"/>
          </a:p>
          <a:p>
            <a:pPr marL="0" indent="0" algn="ctr">
              <a:buNone/>
            </a:pPr>
            <a:r>
              <a:rPr lang="en-GB" sz="5400" dirty="0"/>
              <a:t>Make sure the adults in your bubble catch you doing the right thing!</a:t>
            </a:r>
          </a:p>
          <a:p>
            <a:pPr marL="0" indent="0" algn="ctr">
              <a:buNone/>
            </a:pPr>
            <a:endParaRPr lang="en-GB" sz="5400" dirty="0"/>
          </a:p>
          <a:p>
            <a:endParaRPr lang="en-GB" dirty="0"/>
          </a:p>
        </p:txBody>
      </p:sp>
      <p:pic>
        <p:nvPicPr>
          <p:cNvPr id="3" name="Picture 2">
            <a:extLst>
              <a:ext uri="{FF2B5EF4-FFF2-40B4-BE49-F238E27FC236}">
                <a16:creationId xmlns:a16="http://schemas.microsoft.com/office/drawing/2014/main" id="{D7C876B6-F435-445C-BA3A-A79B9CCFBE9F}"/>
              </a:ext>
            </a:extLst>
          </p:cNvPr>
          <p:cNvPicPr>
            <a:picLocks noChangeAspect="1"/>
          </p:cNvPicPr>
          <p:nvPr/>
        </p:nvPicPr>
        <p:blipFill>
          <a:blip r:embed="rId3"/>
          <a:stretch>
            <a:fillRect/>
          </a:stretch>
        </p:blipFill>
        <p:spPr>
          <a:xfrm>
            <a:off x="839787" y="408118"/>
            <a:ext cx="1176630" cy="1054699"/>
          </a:xfrm>
          <a:prstGeom prst="rect">
            <a:avLst/>
          </a:prstGeom>
        </p:spPr>
      </p:pic>
    </p:spTree>
    <p:extLst>
      <p:ext uri="{BB962C8B-B14F-4D97-AF65-F5344CB8AC3E}">
        <p14:creationId xmlns:p14="http://schemas.microsoft.com/office/powerpoint/2010/main" val="34302763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27655E-0D58-47DA-8527-2EBBD176F0BE}"/>
              </a:ext>
            </a:extLst>
          </p:cNvPr>
          <p:cNvSpPr>
            <a:spLocks noGrp="1"/>
          </p:cNvSpPr>
          <p:nvPr>
            <p:ph idx="1"/>
          </p:nvPr>
        </p:nvSpPr>
        <p:spPr>
          <a:xfrm>
            <a:off x="838200" y="1825624"/>
            <a:ext cx="10515600" cy="4531819"/>
          </a:xfrm>
          <a:solidFill>
            <a:schemeClr val="accent1">
              <a:lumMod val="40000"/>
              <a:lumOff val="60000"/>
            </a:schemeClr>
          </a:solidFill>
        </p:spPr>
        <p:txBody>
          <a:bodyPr>
            <a:normAutofit lnSpcReduction="10000"/>
          </a:bodyPr>
          <a:lstStyle/>
          <a:p>
            <a:pPr marL="0" indent="0" algn="ctr">
              <a:buNone/>
            </a:pPr>
            <a:r>
              <a:rPr lang="en-GB" dirty="0"/>
              <a:t>If we can follow all these extra rules to keep us safe for the next few weeks, then hopefully our school will be back to normal as soon as possible!</a:t>
            </a:r>
          </a:p>
          <a:p>
            <a:pPr marL="0" indent="0" algn="ctr">
              <a:buNone/>
            </a:pPr>
            <a:r>
              <a:rPr lang="en-GB" b="1" dirty="0"/>
              <a:t>VISION STATEMENT</a:t>
            </a:r>
          </a:p>
          <a:p>
            <a:r>
              <a:rPr lang="en-GB" dirty="0"/>
              <a:t>Happiness, love and security abound</a:t>
            </a:r>
          </a:p>
          <a:p>
            <a:r>
              <a:rPr lang="en-GB" dirty="0"/>
              <a:t>Everyone is special</a:t>
            </a:r>
          </a:p>
          <a:p>
            <a:r>
              <a:rPr lang="en-GB" dirty="0"/>
              <a:t>Every achievement is celebrated</a:t>
            </a:r>
          </a:p>
          <a:p>
            <a:r>
              <a:rPr lang="en-GB" dirty="0"/>
              <a:t>Relationships and teamwork matter</a:t>
            </a:r>
          </a:p>
          <a:p>
            <a:r>
              <a:rPr lang="en-GB" dirty="0"/>
              <a:t>A beacon of light in the community</a:t>
            </a:r>
          </a:p>
          <a:p>
            <a:r>
              <a:rPr lang="en-GB" b="1" dirty="0"/>
              <a:t>Christ in everything we do</a:t>
            </a:r>
          </a:p>
          <a:p>
            <a:pPr marL="0" indent="0">
              <a:buNone/>
            </a:pPr>
            <a:endParaRPr lang="en-GB" dirty="0"/>
          </a:p>
        </p:txBody>
      </p:sp>
      <p:sp>
        <p:nvSpPr>
          <p:cNvPr id="4" name="Title 1">
            <a:extLst>
              <a:ext uri="{FF2B5EF4-FFF2-40B4-BE49-F238E27FC236}">
                <a16:creationId xmlns:a16="http://schemas.microsoft.com/office/drawing/2014/main" id="{5320014A-C0C6-4F78-8EA5-E4E64DE50C76}"/>
              </a:ext>
            </a:extLst>
          </p:cNvPr>
          <p:cNvSpPr>
            <a:spLocks noGrp="1"/>
          </p:cNvSpPr>
          <p:nvPr>
            <p:ph type="title"/>
          </p:nvPr>
        </p:nvSpPr>
        <p:spPr>
          <a:xfrm>
            <a:off x="838200" y="365125"/>
            <a:ext cx="10515600" cy="1325563"/>
          </a:xfrm>
          <a:solidFill>
            <a:schemeClr val="accent1">
              <a:lumMod val="75000"/>
            </a:schemeClr>
          </a:solidFill>
        </p:spPr>
        <p:txBody>
          <a:bodyPr/>
          <a:lstStyle/>
          <a:p>
            <a:pPr algn="ctr"/>
            <a:r>
              <a:rPr lang="en-GB" b="1" dirty="0"/>
              <a:t>Let’s do this together!</a:t>
            </a:r>
          </a:p>
        </p:txBody>
      </p:sp>
      <p:pic>
        <p:nvPicPr>
          <p:cNvPr id="2" name="Picture 1">
            <a:extLst>
              <a:ext uri="{FF2B5EF4-FFF2-40B4-BE49-F238E27FC236}">
                <a16:creationId xmlns:a16="http://schemas.microsoft.com/office/drawing/2014/main" id="{815792C6-4492-4C4B-BA37-1C74543B51CA}"/>
              </a:ext>
            </a:extLst>
          </p:cNvPr>
          <p:cNvPicPr>
            <a:picLocks noChangeAspect="1"/>
          </p:cNvPicPr>
          <p:nvPr/>
        </p:nvPicPr>
        <p:blipFill>
          <a:blip r:embed="rId2"/>
          <a:stretch>
            <a:fillRect/>
          </a:stretch>
        </p:blipFill>
        <p:spPr>
          <a:xfrm>
            <a:off x="1262257" y="500556"/>
            <a:ext cx="1176630" cy="1054699"/>
          </a:xfrm>
          <a:prstGeom prst="rect">
            <a:avLst/>
          </a:prstGeom>
        </p:spPr>
      </p:pic>
      <p:pic>
        <p:nvPicPr>
          <p:cNvPr id="5" name="Picture 4">
            <a:extLst>
              <a:ext uri="{FF2B5EF4-FFF2-40B4-BE49-F238E27FC236}">
                <a16:creationId xmlns:a16="http://schemas.microsoft.com/office/drawing/2014/main" id="{03FBB32C-0EA5-4902-9231-AEA5B7C1AA3E}"/>
              </a:ext>
            </a:extLst>
          </p:cNvPr>
          <p:cNvPicPr>
            <a:picLocks noChangeAspect="1"/>
          </p:cNvPicPr>
          <p:nvPr/>
        </p:nvPicPr>
        <p:blipFill>
          <a:blip r:embed="rId3"/>
          <a:stretch>
            <a:fillRect/>
          </a:stretch>
        </p:blipFill>
        <p:spPr>
          <a:xfrm>
            <a:off x="8356661" y="3764870"/>
            <a:ext cx="1944793" cy="1450974"/>
          </a:xfrm>
          <a:prstGeom prst="rect">
            <a:avLst/>
          </a:prstGeom>
        </p:spPr>
      </p:pic>
    </p:spTree>
    <p:extLst>
      <p:ext uri="{BB962C8B-B14F-4D97-AF65-F5344CB8AC3E}">
        <p14:creationId xmlns:p14="http://schemas.microsoft.com/office/powerpoint/2010/main" val="1490868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612F55F-E71E-46FD-8201-16BCCCF30CAE}"/>
              </a:ext>
            </a:extLst>
          </p:cNvPr>
          <p:cNvSpPr>
            <a:spLocks noGrp="1"/>
          </p:cNvSpPr>
          <p:nvPr>
            <p:ph type="title"/>
          </p:nvPr>
        </p:nvSpPr>
        <p:spPr>
          <a:xfrm>
            <a:off x="416378" y="365125"/>
            <a:ext cx="11481708" cy="1724932"/>
          </a:xfrm>
          <a:solidFill>
            <a:schemeClr val="accent1">
              <a:lumMod val="75000"/>
            </a:schemeClr>
          </a:solidFill>
        </p:spPr>
        <p:txBody>
          <a:bodyPr>
            <a:normAutofit/>
          </a:bodyPr>
          <a:lstStyle/>
          <a:p>
            <a:pPr algn="ctr"/>
            <a:r>
              <a:rPr lang="en-GB" b="1" dirty="0"/>
              <a:t>Some reminders of what school looks like.</a:t>
            </a:r>
            <a:br>
              <a:rPr lang="en-GB" b="1" dirty="0"/>
            </a:br>
            <a:r>
              <a:rPr lang="en-GB" sz="2800" b="1" dirty="0"/>
              <a:t>We’ve had our beautiful hall painted and the playground is empty without you all</a:t>
            </a:r>
            <a:r>
              <a:rPr lang="en-GB" b="1" dirty="0"/>
              <a:t>. </a:t>
            </a:r>
          </a:p>
        </p:txBody>
      </p:sp>
      <p:pic>
        <p:nvPicPr>
          <p:cNvPr id="6" name="Picture 5">
            <a:extLst>
              <a:ext uri="{FF2B5EF4-FFF2-40B4-BE49-F238E27FC236}">
                <a16:creationId xmlns:a16="http://schemas.microsoft.com/office/drawing/2014/main" id="{53E66D89-1DD5-4A87-97DA-DBDF672ACF91}"/>
              </a:ext>
            </a:extLst>
          </p:cNvPr>
          <p:cNvPicPr>
            <a:picLocks noChangeAspect="1"/>
          </p:cNvPicPr>
          <p:nvPr/>
        </p:nvPicPr>
        <p:blipFill>
          <a:blip r:embed="rId2"/>
          <a:stretch>
            <a:fillRect/>
          </a:stretch>
        </p:blipFill>
        <p:spPr>
          <a:xfrm>
            <a:off x="293914" y="1632857"/>
            <a:ext cx="3978730" cy="2857500"/>
          </a:xfrm>
          <a:prstGeom prst="rect">
            <a:avLst/>
          </a:prstGeom>
        </p:spPr>
      </p:pic>
      <p:pic>
        <p:nvPicPr>
          <p:cNvPr id="7" name="Picture 6">
            <a:extLst>
              <a:ext uri="{FF2B5EF4-FFF2-40B4-BE49-F238E27FC236}">
                <a16:creationId xmlns:a16="http://schemas.microsoft.com/office/drawing/2014/main" id="{DE3B5084-2587-4BB9-9840-0FE6BEE9C954}"/>
              </a:ext>
            </a:extLst>
          </p:cNvPr>
          <p:cNvPicPr>
            <a:picLocks noChangeAspect="1"/>
          </p:cNvPicPr>
          <p:nvPr/>
        </p:nvPicPr>
        <p:blipFill>
          <a:blip r:embed="rId3"/>
          <a:stretch>
            <a:fillRect/>
          </a:stretch>
        </p:blipFill>
        <p:spPr>
          <a:xfrm>
            <a:off x="7919357" y="1632857"/>
            <a:ext cx="4068807" cy="2857500"/>
          </a:xfrm>
          <a:prstGeom prst="rect">
            <a:avLst/>
          </a:prstGeom>
        </p:spPr>
      </p:pic>
      <p:pic>
        <p:nvPicPr>
          <p:cNvPr id="8" name="Picture 7">
            <a:extLst>
              <a:ext uri="{FF2B5EF4-FFF2-40B4-BE49-F238E27FC236}">
                <a16:creationId xmlns:a16="http://schemas.microsoft.com/office/drawing/2014/main" id="{F41A9057-EDEF-4862-B6BC-F20D1572CDD4}"/>
              </a:ext>
            </a:extLst>
          </p:cNvPr>
          <p:cNvPicPr>
            <a:picLocks noChangeAspect="1"/>
          </p:cNvPicPr>
          <p:nvPr/>
        </p:nvPicPr>
        <p:blipFill>
          <a:blip r:embed="rId4"/>
          <a:stretch>
            <a:fillRect/>
          </a:stretch>
        </p:blipFill>
        <p:spPr>
          <a:xfrm>
            <a:off x="416378" y="4088266"/>
            <a:ext cx="3565071" cy="2673803"/>
          </a:xfrm>
          <a:prstGeom prst="rect">
            <a:avLst/>
          </a:prstGeom>
        </p:spPr>
      </p:pic>
      <p:pic>
        <p:nvPicPr>
          <p:cNvPr id="9" name="Picture 8">
            <a:extLst>
              <a:ext uri="{FF2B5EF4-FFF2-40B4-BE49-F238E27FC236}">
                <a16:creationId xmlns:a16="http://schemas.microsoft.com/office/drawing/2014/main" id="{1610C7C5-20EE-435B-9A00-F27305E24B14}"/>
              </a:ext>
            </a:extLst>
          </p:cNvPr>
          <p:cNvPicPr>
            <a:picLocks noChangeAspect="1"/>
          </p:cNvPicPr>
          <p:nvPr/>
        </p:nvPicPr>
        <p:blipFill>
          <a:blip r:embed="rId5"/>
          <a:stretch>
            <a:fillRect/>
          </a:stretch>
        </p:blipFill>
        <p:spPr>
          <a:xfrm rot="5400000">
            <a:off x="4153614" y="2628390"/>
            <a:ext cx="3858986" cy="2662578"/>
          </a:xfrm>
          <a:prstGeom prst="rect">
            <a:avLst/>
          </a:prstGeom>
        </p:spPr>
      </p:pic>
      <p:pic>
        <p:nvPicPr>
          <p:cNvPr id="11" name="Picture 10">
            <a:extLst>
              <a:ext uri="{FF2B5EF4-FFF2-40B4-BE49-F238E27FC236}">
                <a16:creationId xmlns:a16="http://schemas.microsoft.com/office/drawing/2014/main" id="{E0BD0399-A920-4474-8589-28AE54C91D90}"/>
              </a:ext>
            </a:extLst>
          </p:cNvPr>
          <p:cNvPicPr>
            <a:picLocks noChangeAspect="1"/>
          </p:cNvPicPr>
          <p:nvPr/>
        </p:nvPicPr>
        <p:blipFill>
          <a:blip r:embed="rId6"/>
          <a:stretch>
            <a:fillRect/>
          </a:stretch>
        </p:blipFill>
        <p:spPr>
          <a:xfrm>
            <a:off x="8048760" y="3796393"/>
            <a:ext cx="3810000" cy="2857500"/>
          </a:xfrm>
          <a:prstGeom prst="rect">
            <a:avLst/>
          </a:prstGeom>
        </p:spPr>
      </p:pic>
      <p:sp>
        <p:nvSpPr>
          <p:cNvPr id="14" name="TextBox 13">
            <a:extLst>
              <a:ext uri="{FF2B5EF4-FFF2-40B4-BE49-F238E27FC236}">
                <a16:creationId xmlns:a16="http://schemas.microsoft.com/office/drawing/2014/main" id="{F3539CB3-4F3F-482C-9022-534F554F20E2}"/>
              </a:ext>
            </a:extLst>
          </p:cNvPr>
          <p:cNvSpPr txBox="1"/>
          <p:nvPr/>
        </p:nvSpPr>
        <p:spPr>
          <a:xfrm>
            <a:off x="4460846" y="5782467"/>
            <a:ext cx="3108517" cy="1015663"/>
          </a:xfrm>
          <a:prstGeom prst="rect">
            <a:avLst/>
          </a:prstGeom>
          <a:solidFill>
            <a:schemeClr val="accent1">
              <a:lumMod val="60000"/>
              <a:lumOff val="40000"/>
            </a:schemeClr>
          </a:solidFill>
        </p:spPr>
        <p:txBody>
          <a:bodyPr wrap="square" rtlCol="0">
            <a:spAutoFit/>
          </a:bodyPr>
          <a:lstStyle/>
          <a:p>
            <a:pPr algn="ctr"/>
            <a:r>
              <a:rPr lang="en-GB" sz="2000" b="1" dirty="0"/>
              <a:t>See you soon.</a:t>
            </a:r>
          </a:p>
          <a:p>
            <a:pPr algn="ctr"/>
            <a:r>
              <a:rPr lang="en-GB" sz="2000" b="1" dirty="0"/>
              <a:t> Love from all the staff at </a:t>
            </a:r>
            <a:r>
              <a:rPr lang="en-GB" sz="2000" b="1"/>
              <a:t>your school.</a:t>
            </a:r>
            <a:endParaRPr lang="en-GB" sz="2000" b="1" dirty="0"/>
          </a:p>
        </p:txBody>
      </p:sp>
      <p:pic>
        <p:nvPicPr>
          <p:cNvPr id="15" name="Picture 14">
            <a:extLst>
              <a:ext uri="{FF2B5EF4-FFF2-40B4-BE49-F238E27FC236}">
                <a16:creationId xmlns:a16="http://schemas.microsoft.com/office/drawing/2014/main" id="{324271E7-2016-4683-8FC9-75D8D59CD2B5}"/>
              </a:ext>
            </a:extLst>
          </p:cNvPr>
          <p:cNvPicPr>
            <a:picLocks noChangeAspect="1"/>
          </p:cNvPicPr>
          <p:nvPr/>
        </p:nvPicPr>
        <p:blipFill rotWithShape="1">
          <a:blip r:embed="rId7"/>
          <a:srcRect r="10351" b="8393"/>
          <a:stretch/>
        </p:blipFill>
        <p:spPr>
          <a:xfrm>
            <a:off x="587828" y="95931"/>
            <a:ext cx="947057" cy="867455"/>
          </a:xfrm>
          <a:prstGeom prst="rect">
            <a:avLst/>
          </a:prstGeom>
        </p:spPr>
      </p:pic>
    </p:spTree>
    <p:extLst>
      <p:ext uri="{BB962C8B-B14F-4D97-AF65-F5344CB8AC3E}">
        <p14:creationId xmlns:p14="http://schemas.microsoft.com/office/powerpoint/2010/main" val="12781240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175</TotalTime>
  <Words>709</Words>
  <Application>Microsoft Office PowerPoint</Application>
  <PresentationFormat>Widescreen</PresentationFormat>
  <Paragraphs>68</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 St Philip’s CE Primary School</vt:lpstr>
      <vt:lpstr>It will be fantastic to see you all back in school and we are so excited. Please read through the slides and discuss the important changes as a family. We want to share these with you to keep us all safe, so we are ready, respectful and responsible learners.      </vt:lpstr>
      <vt:lpstr>        Try your best to stay apart from others</vt:lpstr>
      <vt:lpstr>    Stay inside your class ‘bubble’ all day</vt:lpstr>
      <vt:lpstr>Try hard to keep apart outside too</vt:lpstr>
      <vt:lpstr>      Do not bring things from home or take things home with you.</vt:lpstr>
      <vt:lpstr>If you feel unwell tell an adult</vt:lpstr>
      <vt:lpstr>        Come to school and leave school at the times you have been given</vt:lpstr>
      <vt:lpstr>Catch it, kill it, bin it!</vt:lpstr>
      <vt:lpstr>Wash your hands regularly!</vt:lpstr>
      <vt:lpstr>         We have been busy making our school a safe place for us all!</vt:lpstr>
      <vt:lpstr>      We will still follow our normal St Philip’s Bee Behaviour Standards</vt:lpstr>
      <vt:lpstr>Let’s do this together!</vt:lpstr>
      <vt:lpstr>Some reminders of what school looks like. We’ve had our beautiful hall painted and the playground is empty without you all.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Alison Klaassen</cp:lastModifiedBy>
  <cp:revision>19</cp:revision>
  <dcterms:created xsi:type="dcterms:W3CDTF">2020-06-02T08:32:25Z</dcterms:created>
  <dcterms:modified xsi:type="dcterms:W3CDTF">2020-06-03T16:14:56Z</dcterms:modified>
</cp:coreProperties>
</file>