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7"/>
  </p:notesMasterIdLst>
  <p:sldIdLst>
    <p:sldId id="277" r:id="rId13"/>
    <p:sldId id="278" r:id="rId14"/>
    <p:sldId id="274" r:id="rId15"/>
    <p:sldId id="283" r:id="rId16"/>
    <p:sldId id="279" r:id="rId17"/>
    <p:sldId id="257" r:id="rId18"/>
    <p:sldId id="284" r:id="rId19"/>
    <p:sldId id="258" r:id="rId20"/>
    <p:sldId id="266" r:id="rId21"/>
    <p:sldId id="265" r:id="rId22"/>
    <p:sldId id="263" r:id="rId23"/>
    <p:sldId id="264" r:id="rId24"/>
    <p:sldId id="267" r:id="rId25"/>
    <p:sldId id="28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166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37C94-C96D-4BD6-9990-36D28500C2D3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C7B474-9DCA-4711-AAF2-1C1E02E79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042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C7B474-9DCA-4711-AAF2-1C1E02E7966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16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C7B474-9DCA-4711-AAF2-1C1E02E7966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168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2887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514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170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2470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4826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958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708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6975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859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790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575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835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068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67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675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460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11" Type="http://schemas.openxmlformats.org/officeDocument/2006/relationships/image" Target="../media/image17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7578C2-853D-4C29-AF13-7ADCD0EC4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985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4285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F16B37A-8698-43CB-BEE6-D506252703BB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1) Which shape doesn’t belong?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2) What is the missing symbol?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, &lt;, &gt;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3) How many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cone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4) What shape is this?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F16B37A-8698-43CB-BEE6-D50625270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389239" y="973392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307934" y="978308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377164" y="973391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3458470" y="973391"/>
            <a:ext cx="502904" cy="442451"/>
          </a:xfrm>
          <a:prstGeom prst="triangle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04336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099188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694040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288892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37357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732209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327061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173792" y="2269908"/>
            <a:ext cx="501444" cy="50144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8896" y="3679342"/>
            <a:ext cx="783422" cy="783422"/>
          </a:xfrm>
          <a:prstGeom prst="rect">
            <a:avLst/>
          </a:prstGeom>
        </p:spPr>
      </p:pic>
      <p:pic>
        <p:nvPicPr>
          <p:cNvPr id="18" name="Picture 17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4318" y="3515034"/>
            <a:ext cx="783870" cy="947730"/>
          </a:xfrm>
          <a:prstGeom prst="rect">
            <a:avLst/>
          </a:prstGeom>
        </p:spPr>
      </p:pic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7236" y="3610489"/>
            <a:ext cx="852275" cy="852275"/>
          </a:xfrm>
          <a:prstGeom prst="rect">
            <a:avLst/>
          </a:prstGeom>
        </p:spPr>
      </p:pic>
      <p:pic>
        <p:nvPicPr>
          <p:cNvPr id="20" name="Picture 19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3412" y="3455507"/>
            <a:ext cx="1257952" cy="1007257"/>
          </a:xfrm>
          <a:prstGeom prst="rect">
            <a:avLst/>
          </a:prstGeom>
        </p:spPr>
      </p:pic>
      <p:pic>
        <p:nvPicPr>
          <p:cNvPr id="21" name="Picture 20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1366" y="3679342"/>
            <a:ext cx="783422" cy="783422"/>
          </a:xfrm>
          <a:prstGeom prst="rect">
            <a:avLst/>
          </a:prstGeom>
        </p:spPr>
      </p:pic>
      <p:pic>
        <p:nvPicPr>
          <p:cNvPr id="22" name="Picture 2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3836" y="3679342"/>
            <a:ext cx="783422" cy="783422"/>
          </a:xfrm>
          <a:prstGeom prst="rect">
            <a:avLst/>
          </a:prstGeom>
        </p:spPr>
      </p:pic>
      <p:pic>
        <p:nvPicPr>
          <p:cNvPr id="23" name="Picture 2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6306" y="3679342"/>
            <a:ext cx="783422" cy="783422"/>
          </a:xfrm>
          <a:prstGeom prst="rect">
            <a:avLst/>
          </a:prstGeom>
        </p:spPr>
      </p:pic>
      <p:pic>
        <p:nvPicPr>
          <p:cNvPr id="24" name="Picture 2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714" y="3515034"/>
            <a:ext cx="783870" cy="947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889" y="5047806"/>
            <a:ext cx="910899" cy="98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F16B37A-8698-43CB-BEE6-D506252703BB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1) Which shape doesn’t belong?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2) What is the missing symbol?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, &lt;, &gt;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3) How many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cone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4) What shape is this?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F16B37A-8698-43CB-BEE6-D50625270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389239" y="973392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307934" y="978308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377164" y="973391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3458470" y="973391"/>
            <a:ext cx="502904" cy="442451"/>
          </a:xfrm>
          <a:prstGeom prst="triangle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04336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099188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694040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288892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37357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732209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327061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173792" y="2269908"/>
            <a:ext cx="501444" cy="50144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8896" y="3679342"/>
            <a:ext cx="783422" cy="783422"/>
          </a:xfrm>
          <a:prstGeom prst="rect">
            <a:avLst/>
          </a:prstGeom>
        </p:spPr>
      </p:pic>
      <p:pic>
        <p:nvPicPr>
          <p:cNvPr id="18" name="Picture 17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04318" y="3515034"/>
            <a:ext cx="783870" cy="947730"/>
          </a:xfrm>
          <a:prstGeom prst="rect">
            <a:avLst/>
          </a:prstGeom>
        </p:spPr>
      </p:pic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67236" y="3610489"/>
            <a:ext cx="852275" cy="852275"/>
          </a:xfrm>
          <a:prstGeom prst="rect">
            <a:avLst/>
          </a:prstGeom>
        </p:spPr>
      </p:pic>
      <p:pic>
        <p:nvPicPr>
          <p:cNvPr id="20" name="Picture 19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3412" y="3455507"/>
            <a:ext cx="1257952" cy="1007257"/>
          </a:xfrm>
          <a:prstGeom prst="rect">
            <a:avLst/>
          </a:prstGeom>
        </p:spPr>
      </p:pic>
      <p:pic>
        <p:nvPicPr>
          <p:cNvPr id="21" name="Picture 20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1366" y="3679342"/>
            <a:ext cx="783422" cy="783422"/>
          </a:xfrm>
          <a:prstGeom prst="rect">
            <a:avLst/>
          </a:prstGeom>
        </p:spPr>
      </p:pic>
      <p:pic>
        <p:nvPicPr>
          <p:cNvPr id="22" name="Picture 2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3836" y="3679342"/>
            <a:ext cx="783422" cy="783422"/>
          </a:xfrm>
          <a:prstGeom prst="rect">
            <a:avLst/>
          </a:prstGeom>
        </p:spPr>
      </p:pic>
      <p:pic>
        <p:nvPicPr>
          <p:cNvPr id="23" name="Picture 2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6306" y="3679342"/>
            <a:ext cx="783422" cy="783422"/>
          </a:xfrm>
          <a:prstGeom prst="rect">
            <a:avLst/>
          </a:prstGeom>
        </p:spPr>
      </p:pic>
      <p:pic>
        <p:nvPicPr>
          <p:cNvPr id="24" name="Picture 2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4714" y="3515034"/>
            <a:ext cx="783870" cy="947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889" y="5047806"/>
            <a:ext cx="910899" cy="98760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272292" y="2932287"/>
            <a:ext cx="66104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87744" y="5327978"/>
            <a:ext cx="163931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sphere</a:t>
            </a:r>
          </a:p>
        </p:txBody>
      </p:sp>
      <p:sp>
        <p:nvSpPr>
          <p:cNvPr id="15" name="Oval 14"/>
          <p:cNvSpPr/>
          <p:nvPr/>
        </p:nvSpPr>
        <p:spPr>
          <a:xfrm>
            <a:off x="3330457" y="840658"/>
            <a:ext cx="766914" cy="796413"/>
          </a:xfrm>
          <a:prstGeom prst="ellipse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162531" y="2233096"/>
                <a:ext cx="661043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2531" y="2233096"/>
                <a:ext cx="661043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val 28"/>
          <p:cNvSpPr/>
          <p:nvPr/>
        </p:nvSpPr>
        <p:spPr>
          <a:xfrm>
            <a:off x="2072906" y="3679341"/>
            <a:ext cx="864000" cy="864000"/>
          </a:xfrm>
          <a:prstGeom prst="ellipse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832033" y="3679342"/>
            <a:ext cx="864000" cy="864000"/>
          </a:xfrm>
          <a:prstGeom prst="ellipse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591160" y="3679343"/>
            <a:ext cx="864000" cy="864000"/>
          </a:xfrm>
          <a:prstGeom prst="ellipse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7350287" y="3679344"/>
            <a:ext cx="864000" cy="864000"/>
          </a:xfrm>
          <a:prstGeom prst="ellipse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645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15" grpId="0" animBg="1"/>
      <p:bldP spid="28" grpId="0"/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05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9443" y="391608"/>
            <a:ext cx="75663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Here are some pictures of 2-D shapes</a:t>
            </a:r>
          </a:p>
        </p:txBody>
      </p:sp>
      <p:sp>
        <p:nvSpPr>
          <p:cNvPr id="3" name="Rectangle 2"/>
          <p:cNvSpPr/>
          <p:nvPr/>
        </p:nvSpPr>
        <p:spPr>
          <a:xfrm>
            <a:off x="2369047" y="1138728"/>
            <a:ext cx="2563091" cy="123305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4482462" y="2760946"/>
            <a:ext cx="1332000" cy="133200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014467" y="4482109"/>
            <a:ext cx="1870364" cy="1510145"/>
          </a:xfrm>
          <a:prstGeom prst="triangl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669963" y="2568832"/>
            <a:ext cx="1476000" cy="1476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7471" y="3258298"/>
            <a:ext cx="2563091" cy="68383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708635">
            <a:off x="6030785" y="4895263"/>
            <a:ext cx="1674805" cy="68383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386171" y="4112593"/>
            <a:ext cx="898950" cy="902815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26443" y="5071831"/>
            <a:ext cx="865296" cy="864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800293" y="1281930"/>
            <a:ext cx="1504813" cy="1598565"/>
          </a:xfrm>
          <a:prstGeom prst="rtTriangl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433024" y="1304362"/>
            <a:ext cx="496571" cy="492977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8387013">
            <a:off x="4043212" y="4406685"/>
            <a:ext cx="1476000" cy="1476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/>
          <p:cNvSpPr/>
          <p:nvPr/>
        </p:nvSpPr>
        <p:spPr>
          <a:xfrm rot="3531969">
            <a:off x="5712197" y="1152923"/>
            <a:ext cx="728214" cy="947243"/>
          </a:xfrm>
          <a:prstGeom prst="triangl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954829" y="3397023"/>
            <a:ext cx="1656000" cy="1656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6110332" y="1219630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319853" y="2746847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114043" y="5250028"/>
            <a:ext cx="2563091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16200000">
            <a:off x="6341296" y="3453550"/>
            <a:ext cx="1028063" cy="51053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198719" y="2308110"/>
            <a:ext cx="1080000" cy="108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3594978" y="2123648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431173" y="1719071"/>
            <a:ext cx="612000" cy="61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6200000">
            <a:off x="6110332" y="4556500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5400000">
            <a:off x="4786648" y="5107834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Triangle 16"/>
          <p:cNvSpPr/>
          <p:nvPr/>
        </p:nvSpPr>
        <p:spPr>
          <a:xfrm rot="10800000">
            <a:off x="3714479" y="2062366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 rot="16200000">
            <a:off x="7352396" y="1584054"/>
            <a:ext cx="631676" cy="2614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15684" y="4862499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06" y="104555"/>
            <a:ext cx="1643446" cy="202667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485206" y="265523"/>
            <a:ext cx="44392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can draw pictures using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2-D shapes</a:t>
            </a:r>
          </a:p>
        </p:txBody>
      </p:sp>
      <p:sp>
        <p:nvSpPr>
          <p:cNvPr id="22" name="Rounded Rectangular Callout 21"/>
          <p:cNvSpPr/>
          <p:nvPr/>
        </p:nvSpPr>
        <p:spPr>
          <a:xfrm>
            <a:off x="2298491" y="250945"/>
            <a:ext cx="4689988" cy="1033213"/>
          </a:xfrm>
          <a:prstGeom prst="wedgeRoundRectCallout">
            <a:avLst>
              <a:gd name="adj1" fmla="val -64593"/>
              <a:gd name="adj2" fmla="val 28242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4370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56890" y="2912497"/>
            <a:ext cx="1995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square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87712" y="3946297"/>
            <a:ext cx="2333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rectangle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56890" y="4980097"/>
            <a:ext cx="1995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triangle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56890" y="1885294"/>
            <a:ext cx="1995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circle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34432" y="504164"/>
            <a:ext cx="44392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These are the names of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2-D shapes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675" y="1519948"/>
            <a:ext cx="1927825" cy="1349477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1301687" y="464612"/>
            <a:ext cx="4689988" cy="1033213"/>
          </a:xfrm>
          <a:prstGeom prst="wedgeRoundRectCallout">
            <a:avLst>
              <a:gd name="adj1" fmla="val 50816"/>
              <a:gd name="adj2" fmla="val 88194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7088" y="290830"/>
            <a:ext cx="6806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shapes are </a:t>
            </a:r>
            <a:r>
              <a:rPr lang="en-GB" sz="3600" dirty="0">
                <a:solidFill>
                  <a:srgbClr val="F8C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squares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" name="Rectangle 2"/>
          <p:cNvSpPr/>
          <p:nvPr/>
        </p:nvSpPr>
        <p:spPr>
          <a:xfrm>
            <a:off x="2553241" y="1464561"/>
            <a:ext cx="2563091" cy="123305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4887180" y="2737831"/>
            <a:ext cx="1332000" cy="133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272680" y="4228468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421677" y="2860961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045745" y="3300195"/>
            <a:ext cx="2563091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708635">
            <a:off x="6451414" y="4943913"/>
            <a:ext cx="1476486" cy="62758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67867" y="3958564"/>
            <a:ext cx="898950" cy="90281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158652" y="5072548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gular Pentagon 11"/>
          <p:cNvSpPr/>
          <p:nvPr/>
        </p:nvSpPr>
        <p:spPr>
          <a:xfrm>
            <a:off x="767867" y="1581908"/>
            <a:ext cx="1504813" cy="1598565"/>
          </a:xfrm>
          <a:prstGeom prst="pent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arallelogram 12"/>
          <p:cNvSpPr/>
          <p:nvPr/>
        </p:nvSpPr>
        <p:spPr>
          <a:xfrm>
            <a:off x="7151936" y="1630195"/>
            <a:ext cx="961854" cy="924228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8387013">
            <a:off x="4409823" y="4334548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3531969">
            <a:off x="5896391" y="1478756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108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6" grpId="1" animBg="1"/>
      <p:bldP spid="7" grpId="0" animBg="1"/>
      <p:bldP spid="8" grpId="0" animBg="1"/>
      <p:bldP spid="10" grpId="0" animBg="1"/>
      <p:bldP spid="11" grpId="0" animBg="1"/>
      <p:bldP spid="11" grpId="1" animBg="1"/>
      <p:bldP spid="12" grpId="0" animBg="1"/>
      <p:bldP spid="13" grpId="0" animBg="1"/>
      <p:bldP spid="14" grpId="0" animBg="1"/>
      <p:bldP spid="14" grpId="1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9364" y="302147"/>
            <a:ext cx="6806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shapes are 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circles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" name="Oval 2"/>
          <p:cNvSpPr/>
          <p:nvPr/>
        </p:nvSpPr>
        <p:spPr>
          <a:xfrm>
            <a:off x="2172325" y="1512870"/>
            <a:ext cx="2563091" cy="123305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4503614" y="3045038"/>
            <a:ext cx="1332000" cy="133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599885" y="4539148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276319" y="2600902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98921" y="3918533"/>
            <a:ext cx="2563091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708635">
            <a:off x="6455319" y="4858364"/>
            <a:ext cx="1674805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004395" y="2876069"/>
            <a:ext cx="898950" cy="90281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50977" y="5034932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869412" y="1743202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236302" y="1678504"/>
            <a:ext cx="496571" cy="49297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hord 13"/>
          <p:cNvSpPr/>
          <p:nvPr/>
        </p:nvSpPr>
        <p:spPr>
          <a:xfrm rot="18387013">
            <a:off x="4467746" y="4369786"/>
            <a:ext cx="1476000" cy="1476000"/>
          </a:xfrm>
          <a:prstGeom prst="chord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3531969">
            <a:off x="5515475" y="1527065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5435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10" grpId="0" animBg="1"/>
      <p:bldP spid="10" grpId="1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2561" y="292868"/>
            <a:ext cx="6806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shapes are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triangles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36508" y="1582307"/>
            <a:ext cx="2563091" cy="123305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205743" y="3109200"/>
            <a:ext cx="1332000" cy="133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>
            <a:off x="2668317" y="4461924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393244" y="2917086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Pentagon 16"/>
          <p:cNvSpPr/>
          <p:nvPr/>
        </p:nvSpPr>
        <p:spPr>
          <a:xfrm>
            <a:off x="787151" y="4088710"/>
            <a:ext cx="2563091" cy="683838"/>
          </a:xfrm>
          <a:prstGeom prst="homePlat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hevron 17"/>
          <p:cNvSpPr/>
          <p:nvPr/>
        </p:nvSpPr>
        <p:spPr>
          <a:xfrm rot="18708635">
            <a:off x="6684635" y="4875078"/>
            <a:ext cx="1674805" cy="683838"/>
          </a:xfrm>
          <a:prstGeom prst="chevr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Isosceles Triangle 18"/>
          <p:cNvSpPr/>
          <p:nvPr/>
        </p:nvSpPr>
        <p:spPr>
          <a:xfrm rot="3531969">
            <a:off x="5579658" y="1596502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792462" y="3062385"/>
            <a:ext cx="898950" cy="90281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180293" y="5051646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Triangle 21"/>
          <p:cNvSpPr/>
          <p:nvPr/>
        </p:nvSpPr>
        <p:spPr>
          <a:xfrm>
            <a:off x="667754" y="1725509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955294" y="1936658"/>
            <a:ext cx="1003298" cy="49297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gular Pentagon 2"/>
          <p:cNvSpPr/>
          <p:nvPr/>
        </p:nvSpPr>
        <p:spPr>
          <a:xfrm>
            <a:off x="4781409" y="4461924"/>
            <a:ext cx="1686903" cy="1607181"/>
          </a:xfrm>
          <a:prstGeom prst="pent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188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14" grpId="0" animBg="1"/>
      <p:bldP spid="15" grpId="0" animBg="1"/>
      <p:bldP spid="15" grpId="1" animBg="1"/>
      <p:bldP spid="16" grpId="0" animBg="1"/>
      <p:bldP spid="17" grpId="0" animBg="1"/>
      <p:bldP spid="18" grpId="0" animBg="1"/>
      <p:bldP spid="19" grpId="0" animBg="1"/>
      <p:bldP spid="19" grpId="1" animBg="1"/>
      <p:bldP spid="20" grpId="0" animBg="1"/>
      <p:bldP spid="21" grpId="0" animBg="1"/>
      <p:bldP spid="22" grpId="0" animBg="1"/>
      <p:bldP spid="22" grpId="1" animBg="1"/>
      <p:bldP spid="23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8386" y="285694"/>
            <a:ext cx="6806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shapes are </a:t>
            </a:r>
            <a:r>
              <a:rPr lang="en-GB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rectangles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" name="Rectangle 2"/>
          <p:cNvSpPr/>
          <p:nvPr/>
        </p:nvSpPr>
        <p:spPr>
          <a:xfrm>
            <a:off x="2519730" y="1546554"/>
            <a:ext cx="2563091" cy="123305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3636545" y="3053075"/>
            <a:ext cx="2279346" cy="133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842511" y="4455516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Pentagon 5"/>
          <p:cNvSpPr/>
          <p:nvPr/>
        </p:nvSpPr>
        <p:spPr>
          <a:xfrm>
            <a:off x="6255418" y="2860961"/>
            <a:ext cx="1766359" cy="1476000"/>
          </a:xfrm>
          <a:prstGeom prst="homePlat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99185" y="3550427"/>
            <a:ext cx="2563091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708635">
            <a:off x="5999086" y="4951520"/>
            <a:ext cx="2516505" cy="2339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185328" y="4363790"/>
            <a:ext cx="898950" cy="90281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Parallelogram 10"/>
          <p:cNvSpPr/>
          <p:nvPr/>
        </p:nvSpPr>
        <p:spPr>
          <a:xfrm>
            <a:off x="787031" y="5007815"/>
            <a:ext cx="1246263" cy="864000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950976" y="1689756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583707" y="1712188"/>
            <a:ext cx="496571" cy="49297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gular Pentagon 13"/>
          <p:cNvSpPr/>
          <p:nvPr/>
        </p:nvSpPr>
        <p:spPr>
          <a:xfrm rot="18387013">
            <a:off x="4871256" y="4380092"/>
            <a:ext cx="1476000" cy="1476000"/>
          </a:xfrm>
          <a:prstGeom prst="pent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Isosceles Triangle 14"/>
          <p:cNvSpPr/>
          <p:nvPr/>
        </p:nvSpPr>
        <p:spPr>
          <a:xfrm rot="3531969">
            <a:off x="5862880" y="1560749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8881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3" grpId="1" animBg="1"/>
      <p:bldP spid="4" grpId="0" animBg="1"/>
      <p:bldP spid="5" grpId="0" animBg="1"/>
      <p:bldP spid="6" grpId="0" animBg="1"/>
      <p:bldP spid="7" grpId="0" animBg="1"/>
      <p:bldP spid="7" grpId="1" animBg="1"/>
      <p:bldP spid="8" grpId="0" animBg="1"/>
      <p:bldP spid="8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9910" y="334776"/>
            <a:ext cx="783114" cy="7831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64575" y="471916"/>
            <a:ext cx="2048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" name="Oval 4"/>
          <p:cNvSpPr/>
          <p:nvPr/>
        </p:nvSpPr>
        <p:spPr>
          <a:xfrm>
            <a:off x="954829" y="3397023"/>
            <a:ext cx="1656000" cy="1656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6110332" y="1219630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319853" y="2746847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114043" y="5250028"/>
            <a:ext cx="2563091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16200000">
            <a:off x="6341296" y="3453550"/>
            <a:ext cx="1028063" cy="51053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198719" y="2308110"/>
            <a:ext cx="1080000" cy="108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3594978" y="2123648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431173" y="1719071"/>
            <a:ext cx="612000" cy="61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6200000">
            <a:off x="6110332" y="4556500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5400000">
            <a:off x="4786648" y="5107834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580333" y="305255"/>
            <a:ext cx="38164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2-D shapes are in these pictures?</a:t>
            </a:r>
          </a:p>
        </p:txBody>
      </p:sp>
      <p:sp>
        <p:nvSpPr>
          <p:cNvPr id="17" name="Right Triangle 16"/>
          <p:cNvSpPr/>
          <p:nvPr/>
        </p:nvSpPr>
        <p:spPr>
          <a:xfrm rot="10800000">
            <a:off x="3714479" y="2062366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 rot="16200000">
            <a:off x="7352396" y="1584054"/>
            <a:ext cx="631676" cy="2614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15684" y="4862499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06" y="104555"/>
            <a:ext cx="1643446" cy="20266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312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2F5496"/>
                                      </p:to>
                                    </p:animClr>
                                    <p:set>
                                      <p:cBhvr>
                                        <p:cTn id="4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2F5496"/>
                                      </p:to>
                                    </p:animClr>
                                    <p:set>
                                      <p:cBhvr>
                                        <p:cTn id="5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2F5496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EAADB"/>
                                      </p:to>
                                    </p:animClr>
                                    <p:set>
                                      <p:cBhvr>
                                        <p:cTn id="9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7E6E6"/>
                                      </p:to>
                                    </p:animClr>
                                    <p:animClr clrSpc="rgb" dir="cw">
                                      <p:cBhvr>
                                        <p:cTn id="9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7E6E6"/>
                                      </p:to>
                                    </p:animClr>
                                    <p:set>
                                      <p:cBhvr>
                                        <p:cTn id="10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4C6E7"/>
                                      </p:to>
                                    </p:animClr>
                                    <p:animClr clrSpc="rgb" dir="cw">
                                      <p:cBhvr>
                                        <p:cTn id="10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4C6E7"/>
                                      </p:to>
                                    </p:animClr>
                                    <p:set>
                                      <p:cBhvr>
                                        <p:cTn id="10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2" grpId="0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/>
      <p:bldP spid="17" grpId="0" animBg="1"/>
      <p:bldP spid="18" grpId="0" animBg="1"/>
      <p:bldP spid="18" grpId="1" animBg="1"/>
      <p:bldP spid="11" grpId="0" animBg="1"/>
      <p:bldP spid="1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B0642E-99E6-4551-BEA4-F1D5544BA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2179421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13.8|8.2|1.2|1.3|1|0.9|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1.1|1.8|1.7|2.1|4.6|1.9|1.8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8|6.8|6.8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4|9|6.8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1|5.8|7|7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|9.4|7.3|8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0.9|7.7|17.4|11.4|16.3|16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1FF0EDC-39BB-4438-BD1C-78F5597706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262C9C0-5039-4B96-9C03-4EC87AC85D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DCCFFD-FB13-4209-8867-6ACF8490E120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9306</TotalTime>
  <Words>134</Words>
  <Application>Microsoft Office PowerPoint</Application>
  <PresentationFormat>On-screen Show (4:3)</PresentationFormat>
  <Paragraphs>43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Diane Bond</cp:lastModifiedBy>
  <cp:revision>84</cp:revision>
  <dcterms:created xsi:type="dcterms:W3CDTF">2019-07-05T11:02:13Z</dcterms:created>
  <dcterms:modified xsi:type="dcterms:W3CDTF">2020-12-03T09:15:49Z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