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94"/>
  </p:normalViewPr>
  <p:slideViewPr>
    <p:cSldViewPr snapToGrid="0" snapToObjects="1">
      <p:cViewPr varScale="1">
        <p:scale>
          <a:sx n="91" d="100"/>
          <a:sy n="91" d="100"/>
        </p:scale>
        <p:origin x="118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11" Type="http://schemas.openxmlformats.org/officeDocument/2006/relationships/image" Target="../media/image33.png"/><Relationship Id="rId5" Type="http://schemas.openxmlformats.org/officeDocument/2006/relationships/image" Target="../media/image37.png"/><Relationship Id="rId10" Type="http://schemas.openxmlformats.org/officeDocument/2006/relationships/image" Target="../media/image3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7.png"/><Relationship Id="rId3" Type="http://schemas.openxmlformats.org/officeDocument/2006/relationships/image" Target="../media/image58.png"/><Relationship Id="rId7" Type="http://schemas.openxmlformats.org/officeDocument/2006/relationships/image" Target="../media/image61.png"/><Relationship Id="rId12" Type="http://schemas.openxmlformats.org/officeDocument/2006/relationships/image" Target="../media/image66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11" Type="http://schemas.openxmlformats.org/officeDocument/2006/relationships/image" Target="../media/image65.png"/><Relationship Id="rId5" Type="http://schemas.openxmlformats.org/officeDocument/2006/relationships/image" Target="../media/image59.png"/><Relationship Id="rId15" Type="http://schemas.openxmlformats.org/officeDocument/2006/relationships/image" Target="../media/image69.png"/><Relationship Id="rId10" Type="http://schemas.openxmlformats.org/officeDocument/2006/relationships/image" Target="../media/image64.png"/><Relationship Id="rId4" Type="http://schemas.openxmlformats.org/officeDocument/2006/relationships/image" Target="../media/image18.png"/><Relationship Id="rId9" Type="http://schemas.openxmlformats.org/officeDocument/2006/relationships/image" Target="../media/image63.png"/><Relationship Id="rId14" Type="http://schemas.openxmlformats.org/officeDocument/2006/relationships/image" Target="../media/image6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image" Target="../media/image95.png"/><Relationship Id="rId3" Type="http://schemas.openxmlformats.org/officeDocument/2006/relationships/image" Target="../media/image85.png"/><Relationship Id="rId7" Type="http://schemas.openxmlformats.org/officeDocument/2006/relationships/image" Target="../media/image89.png"/><Relationship Id="rId12" Type="http://schemas.openxmlformats.org/officeDocument/2006/relationships/image" Target="../media/image94.png"/><Relationship Id="rId2" Type="http://schemas.openxmlformats.org/officeDocument/2006/relationships/image" Target="../media/image84.png"/><Relationship Id="rId16" Type="http://schemas.openxmlformats.org/officeDocument/2006/relationships/image" Target="../media/image9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8.png"/><Relationship Id="rId11" Type="http://schemas.openxmlformats.org/officeDocument/2006/relationships/image" Target="../media/image93.png"/><Relationship Id="rId5" Type="http://schemas.openxmlformats.org/officeDocument/2006/relationships/image" Target="../media/image87.png"/><Relationship Id="rId15" Type="http://schemas.openxmlformats.org/officeDocument/2006/relationships/image" Target="../media/image97.png"/><Relationship Id="rId10" Type="http://schemas.openxmlformats.org/officeDocument/2006/relationships/image" Target="../media/image92.png"/><Relationship Id="rId4" Type="http://schemas.openxmlformats.org/officeDocument/2006/relationships/image" Target="../media/image86.png"/><Relationship Id="rId9" Type="http://schemas.openxmlformats.org/officeDocument/2006/relationships/image" Target="../media/image91.png"/><Relationship Id="rId14" Type="http://schemas.openxmlformats.org/officeDocument/2006/relationships/image" Target="../media/image9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png"/><Relationship Id="rId3" Type="http://schemas.openxmlformats.org/officeDocument/2006/relationships/image" Target="../media/image100.png"/><Relationship Id="rId7" Type="http://schemas.openxmlformats.org/officeDocument/2006/relationships/image" Target="../media/image104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3.png"/><Relationship Id="rId5" Type="http://schemas.openxmlformats.org/officeDocument/2006/relationships/image" Target="../media/image102.png"/><Relationship Id="rId10" Type="http://schemas.openxmlformats.org/officeDocument/2006/relationships/image" Target="../media/image107.png"/><Relationship Id="rId4" Type="http://schemas.openxmlformats.org/officeDocument/2006/relationships/image" Target="../media/image101.png"/><Relationship Id="rId9" Type="http://schemas.openxmlformats.org/officeDocument/2006/relationships/image" Target="../media/image10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7" Type="http://schemas.openxmlformats.org/officeDocument/2006/relationships/image" Target="../media/image113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2.png"/><Relationship Id="rId5" Type="http://schemas.openxmlformats.org/officeDocument/2006/relationships/image" Target="../media/image111.png"/><Relationship Id="rId4" Type="http://schemas.openxmlformats.org/officeDocument/2006/relationships/image" Target="../media/image11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png"/><Relationship Id="rId3" Type="http://schemas.openxmlformats.org/officeDocument/2006/relationships/image" Target="../media/image115.png"/><Relationship Id="rId7" Type="http://schemas.openxmlformats.org/officeDocument/2006/relationships/image" Target="../media/image119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8.png"/><Relationship Id="rId5" Type="http://schemas.openxmlformats.org/officeDocument/2006/relationships/image" Target="../media/image117.png"/><Relationship Id="rId4" Type="http://schemas.openxmlformats.org/officeDocument/2006/relationships/image" Target="../media/image11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png"/><Relationship Id="rId3" Type="http://schemas.openxmlformats.org/officeDocument/2006/relationships/image" Target="../media/image122.png"/><Relationship Id="rId7" Type="http://schemas.openxmlformats.org/officeDocument/2006/relationships/image" Target="../media/image125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9.png"/><Relationship Id="rId11" Type="http://schemas.openxmlformats.org/officeDocument/2006/relationships/image" Target="../media/image129.png"/><Relationship Id="rId5" Type="http://schemas.openxmlformats.org/officeDocument/2006/relationships/image" Target="../media/image124.png"/><Relationship Id="rId10" Type="http://schemas.openxmlformats.org/officeDocument/2006/relationships/image" Target="../media/image128.png"/><Relationship Id="rId4" Type="http://schemas.openxmlformats.org/officeDocument/2006/relationships/image" Target="../media/image123.png"/><Relationship Id="rId9" Type="http://schemas.openxmlformats.org/officeDocument/2006/relationships/image" Target="../media/image1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22F930E-3DC0-4007-A245-38BB09721D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838" y="1065831"/>
            <a:ext cx="5956308" cy="5060119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 rot="469740">
            <a:off x="7997752" y="1117337"/>
            <a:ext cx="1489874" cy="615210"/>
          </a:xfrm>
          <a:prstGeom prst="rect">
            <a:avLst/>
          </a:prstGeom>
          <a:solidFill>
            <a:srgbClr val="7030A0">
              <a:alpha val="3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205213" y="2416452"/>
            <a:ext cx="702644" cy="6737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21DB821-4EEB-448D-92EB-0DAC5CE52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3046" y="3017381"/>
            <a:ext cx="3090940" cy="14387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5609F11-4D7D-4B85-959E-0C5DB7F972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0956" y="3595890"/>
            <a:ext cx="707197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CC81447-8C7B-4774-8DD4-E6856A3057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2627" y="4292158"/>
            <a:ext cx="719390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979D329-DEB7-4623-93C9-5680CA0DC6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7399" y="5095641"/>
            <a:ext cx="2578832" cy="114005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A21FCD5-D36E-42D7-9AEE-2809644284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28406" y="5233126"/>
            <a:ext cx="359695" cy="35969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608FF75-28B2-4F67-B8EF-5B2E72F22D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51979" y="5233126"/>
            <a:ext cx="359695" cy="35969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A6DBA47-B7CA-4A9E-B9F9-FEB9459C99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80489" y="5712900"/>
            <a:ext cx="359695" cy="35969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3765A71-B3DE-445B-8B1C-AE5C1CEA565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63146" y="5233124"/>
            <a:ext cx="359695" cy="35969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92BC513-6514-479F-8387-30976D7635E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0144" y="5712901"/>
            <a:ext cx="359695" cy="35969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43311C2-9B29-4E8F-B068-BC578F8A1D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19799" y="5702574"/>
            <a:ext cx="359695" cy="35969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F20048A-7D54-43BD-BE36-B8B5FCFF91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94285" y="5233125"/>
            <a:ext cx="359695" cy="35969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3E2C05D-5AFB-40E0-8247-24C3833256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19799" y="5233126"/>
            <a:ext cx="359695" cy="35969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4E7289C-D318-43A2-A0EF-3CDE483D5D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97821" y="5266339"/>
            <a:ext cx="652329" cy="85961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597854C-5C5D-4566-B10E-05A182BEB24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08589" y="2432114"/>
            <a:ext cx="609653" cy="585267"/>
          </a:xfrm>
          <a:prstGeom prst="rect">
            <a:avLst/>
          </a:prstGeom>
        </p:spPr>
      </p:pic>
      <p:sp>
        <p:nvSpPr>
          <p:cNvPr id="26" name="Title Placeholder 1">
            <a:extLst>
              <a:ext uri="{FF2B5EF4-FFF2-40B4-BE49-F238E27FC236}">
                <a16:creationId xmlns:a16="http://schemas.microsoft.com/office/drawing/2014/main" id="{738EF43B-4BE1-43D2-9C69-3F763B9F6542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30.3.20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85645AC-F67A-47BB-B253-8B50EBA5A2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2119" y="1909204"/>
            <a:ext cx="5523455" cy="9327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608B209-431F-4764-BA0C-9730D3F70D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883" y="1032097"/>
            <a:ext cx="7773074" cy="5255207"/>
          </a:xfrm>
          <a:prstGeom prst="rect">
            <a:avLst/>
          </a:prstGeom>
        </p:spPr>
      </p:pic>
      <p:sp>
        <p:nvSpPr>
          <p:cNvPr id="5" name="Isosceles Triangle 4"/>
          <p:cNvSpPr/>
          <p:nvPr/>
        </p:nvSpPr>
        <p:spPr>
          <a:xfrm rot="20592128">
            <a:off x="8307913" y="896885"/>
            <a:ext cx="1060704" cy="914400"/>
          </a:xfrm>
          <a:prstGeom prst="triangle">
            <a:avLst/>
          </a:prstGeom>
          <a:solidFill>
            <a:schemeClr val="accent1">
              <a:alpha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F96391C-1AB7-4C8B-8E6C-15410B09A1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2409" y="1982362"/>
            <a:ext cx="816935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30A6A89-7996-4ABC-8AB1-ED2991B837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4711" y="3500235"/>
            <a:ext cx="652329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9E9E65D-318C-4EFF-A977-59B03DB6CC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65019" y="4298717"/>
            <a:ext cx="3090940" cy="143878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D1AD8A6-80B8-442C-9D2B-FF5B5F2D6D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11461" y="4263326"/>
            <a:ext cx="670618" cy="859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7A725AB-C6F4-4EE1-85EE-0B4547921C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7462" y="5427693"/>
            <a:ext cx="743776" cy="859611"/>
          </a:xfrm>
          <a:prstGeom prst="rect">
            <a:avLst/>
          </a:prstGeom>
        </p:spPr>
      </p:pic>
      <p:sp>
        <p:nvSpPr>
          <p:cNvPr id="17" name="Title Placeholder 1">
            <a:extLst>
              <a:ext uri="{FF2B5EF4-FFF2-40B4-BE49-F238E27FC236}">
                <a16:creationId xmlns:a16="http://schemas.microsoft.com/office/drawing/2014/main" id="{FE778106-AA19-4FA1-A32C-2F81D296AD34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30.3.20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3379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0665388-C304-4EEB-BA56-2752650FF3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807" y="1169004"/>
            <a:ext cx="7248772" cy="5249111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8518793" y="914399"/>
            <a:ext cx="914400" cy="9144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823EA77-91BA-46C9-B332-50B141174D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6332" y="1830726"/>
            <a:ext cx="566977" cy="128027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7DC4F51-2C3C-441D-AC22-59C62C7DBD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8512" y="1830726"/>
            <a:ext cx="566977" cy="128027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E1487D4-CE48-4257-98BF-F5102D863E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817" y="1830726"/>
            <a:ext cx="566977" cy="128027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B93B433-59EF-4D3B-9AED-6960144261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8187" y="1808145"/>
            <a:ext cx="579170" cy="130465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93B695E-3AC0-46E0-9DF1-8A192D1C87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03430" y="2010223"/>
            <a:ext cx="841321" cy="85961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8774042-EF0D-4B6E-9C61-262E2AB05E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7989" y="3112802"/>
            <a:ext cx="658425" cy="85961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F5C646F-0469-4D38-8F22-50A889EC91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99714" y="3693886"/>
            <a:ext cx="8016935" cy="84132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6EA0F0F-3C94-4F95-83D6-742FF08EEA9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73490" y="4561685"/>
            <a:ext cx="707197" cy="85961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FB50A8F-DC77-4D45-9C31-EB4697D211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00923" y="5548378"/>
            <a:ext cx="652329" cy="859611"/>
          </a:xfrm>
          <a:prstGeom prst="rect">
            <a:avLst/>
          </a:prstGeom>
        </p:spPr>
      </p:pic>
      <p:sp>
        <p:nvSpPr>
          <p:cNvPr id="22" name="Title Placeholder 1">
            <a:extLst>
              <a:ext uri="{FF2B5EF4-FFF2-40B4-BE49-F238E27FC236}">
                <a16:creationId xmlns:a16="http://schemas.microsoft.com/office/drawing/2014/main" id="{C8B1C057-DA5F-4D6A-8354-6DBEF74A68C2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30.3.20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9751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CB193B7-2734-45B0-82EF-D2C1A9372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251" y="1180853"/>
            <a:ext cx="6870787" cy="463945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524613" y="956426"/>
            <a:ext cx="914400" cy="9144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713A0D1-1A18-43A8-AEA7-94CF0EACF6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6739" y="1764287"/>
            <a:ext cx="652329" cy="85961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C6B31B2-92BE-4181-A631-E1AA2AEC83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8127" y="1721553"/>
            <a:ext cx="658425" cy="85961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BDFFBF1-8D9F-47C2-84BF-2C56ADC3CE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7979" y="3511375"/>
            <a:ext cx="6950042" cy="85961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56D991D-D20C-4822-8200-E1EA1B4E09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9752" y="2567813"/>
            <a:ext cx="1853345" cy="186553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AE29F95-0322-4E81-8F1F-DB43C37366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10634" y="4435141"/>
            <a:ext cx="1396105" cy="85961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C11016B-CC6C-43E7-BEDA-A6D4BE80690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93880" y="5421688"/>
            <a:ext cx="2103302" cy="85961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4D06F67-6F0E-41E8-8D78-0D916D0955C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67537" y="5600885"/>
            <a:ext cx="579170" cy="54868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2DAF450-147D-436B-AF3E-1D30651C3DA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22879" y="5623410"/>
            <a:ext cx="579170" cy="54868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10F0F50-8D6C-44F4-A704-1093DFB746A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29118" y="5628006"/>
            <a:ext cx="579170" cy="54868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260312E-A968-4F16-8F92-2A0F29FCA9B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77202" y="5623410"/>
            <a:ext cx="591363" cy="52430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856F74-28B4-42E5-8EF8-7B07D48942F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89111" y="5617552"/>
            <a:ext cx="591363" cy="524301"/>
          </a:xfrm>
          <a:prstGeom prst="rect">
            <a:avLst/>
          </a:prstGeom>
        </p:spPr>
      </p:pic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A83614AB-50FD-47E1-8335-6C9C96301C5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30.3.20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79155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7A2EE81-C08C-4D00-9053-A5BC297918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1128" y="1356180"/>
            <a:ext cx="2261812" cy="20728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1E87729-E0A7-46B2-9ADA-28A747C924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111" y="1144870"/>
            <a:ext cx="7248772" cy="476138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30.3.20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</a:t>
            </a:r>
            <a:endParaRPr lang="en-GB" dirty="0"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40480" y="3088214"/>
            <a:ext cx="725096" cy="64489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 rot="12180360">
            <a:off x="8551262" y="982237"/>
            <a:ext cx="754155" cy="1241654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AA210C7-BFDC-4D79-93C2-5EC0371561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1128" y="2665953"/>
            <a:ext cx="847417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192E73D-F7A9-4A8B-A4C2-697BB61F99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0390" y="2665953"/>
            <a:ext cx="664522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AF74FBA-C34D-4965-865A-E96337FA7B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0767" y="3033045"/>
            <a:ext cx="664522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C88B331-B815-46BD-ACBF-210E4AE6B2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50812" y="3954060"/>
            <a:ext cx="585267" cy="85961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35B9C8C-3B06-49E5-9207-29B24AFA49C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37275" y="3954060"/>
            <a:ext cx="652329" cy="85961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B4938E8-50BE-4EAF-AB20-B9E732A52A0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42500" y="5678284"/>
            <a:ext cx="1579001" cy="85961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EA11C2D0-712F-4F05-9D95-30EEF1E0160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06325" y="5833745"/>
            <a:ext cx="579170" cy="5486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87E3655-1356-4913-B747-8938F52C823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75891" y="5809116"/>
            <a:ext cx="591363" cy="52430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E082E798-8BB4-44D7-841D-F8E670A46F8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07030" y="5833745"/>
            <a:ext cx="579170" cy="54868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A29E789C-5C9E-4EA9-B3C8-1717B074C0D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09195" y="5809115"/>
            <a:ext cx="591363" cy="52430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346E4318-E084-4590-926D-56C32500569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71083" y="5809116"/>
            <a:ext cx="579170" cy="548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845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B0FEFA-241B-400F-A16F-9F6F241F88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104" y="1107924"/>
            <a:ext cx="8876545" cy="524911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406640" y="926544"/>
            <a:ext cx="2048256" cy="362760"/>
          </a:xfrm>
          <a:prstGeom prst="rect">
            <a:avLst/>
          </a:prstGeom>
          <a:solidFill>
            <a:srgbClr val="FF0000">
              <a:alpha val="3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1B6B47-578F-4CDD-A985-5BE7192ABA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1047" y="1730173"/>
            <a:ext cx="1219306" cy="9693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9D2611F-4F98-4839-AF5C-7EB579D9C2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8837" y="2338306"/>
            <a:ext cx="1835055" cy="54259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D9CB38E-4E24-4A8C-BE5D-665E256A6F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0433" y="1991105"/>
            <a:ext cx="1835055" cy="54259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A1370D3-9FED-4632-B693-EEDC918898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2734" y="1660125"/>
            <a:ext cx="1835055" cy="54259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1F5E3BE-9347-4D79-8482-88D6E4991E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4031" y="2294680"/>
            <a:ext cx="317019" cy="46333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992B392-A399-444E-BC1D-4ACD947091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5462" y="2302028"/>
            <a:ext cx="317019" cy="46333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4897D6D-60C2-4A35-8E6D-F072C2F11C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0587" y="2010229"/>
            <a:ext cx="317019" cy="46333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EDC532A-06B3-48C4-B99D-1EE7D9BDA2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0995" y="1686706"/>
            <a:ext cx="317019" cy="46333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4342F1F-0F45-4839-BDE6-77BABE059C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8987" y="1660125"/>
            <a:ext cx="317019" cy="46333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450FB38-D9E3-4439-8EC9-0CDADAEC16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8426" y="1793981"/>
            <a:ext cx="829128" cy="85961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7DE7C0F-302C-4472-8A12-F7C51282AA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91574" y="3177287"/>
            <a:ext cx="3383573" cy="126807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338C9E8-CCD3-46F4-82F6-336C658180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31191" y="3330261"/>
            <a:ext cx="2499577" cy="85961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736D75E-5137-42F3-8307-131562E509E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62744" y="4492048"/>
            <a:ext cx="725487" cy="85961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6BFFBE3-5535-4E3C-8F37-49E6F6D2ADF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81033" y="5497424"/>
            <a:ext cx="688908" cy="859611"/>
          </a:xfrm>
          <a:prstGeom prst="rect">
            <a:avLst/>
          </a:prstGeom>
        </p:spPr>
      </p:pic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A057ED64-02C8-4390-A752-6461DC201904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30.3.20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75968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F899AA-FE30-47FB-B982-57FEFD84C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824" y="1076248"/>
            <a:ext cx="7248772" cy="53710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290463" y="2720940"/>
            <a:ext cx="725096" cy="64489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8522208" y="941832"/>
            <a:ext cx="914400" cy="914400"/>
          </a:xfrm>
          <a:prstGeom prst="ellipse">
            <a:avLst/>
          </a:prstGeom>
          <a:solidFill>
            <a:srgbClr val="7030A0">
              <a:alpha val="3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706A3A-7764-4881-B821-9C4615789F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2330" y="1076219"/>
            <a:ext cx="2176461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C07E52D-D040-41EF-BC65-27FE4718F9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0463" y="2659137"/>
            <a:ext cx="688908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6E9CEDC-7722-4B81-92FD-AD06AFFC13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7266" y="3618906"/>
            <a:ext cx="475529" cy="51210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BA52C16-788F-4B27-A06B-C576D9ACB7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54027" y="3620220"/>
            <a:ext cx="475529" cy="5121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735B3CC-0144-4D3F-AFCE-5BE387630D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87742" y="3647350"/>
            <a:ext cx="475529" cy="51210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F37050E-C546-4D70-B327-6EC2132D4D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30036" y="3627016"/>
            <a:ext cx="475529" cy="51210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2953B02-47A6-400C-B57B-802B71B606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1457" y="3640832"/>
            <a:ext cx="475529" cy="51210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7002EB3-64DE-4F75-9A48-3B557DFF0C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9730" y="3607766"/>
            <a:ext cx="475529" cy="51210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098A28F-357B-4635-83A5-2BE2A44594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3840" y="3622572"/>
            <a:ext cx="475529" cy="51210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3397060-D5FE-4EFE-B066-800991C049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5261" y="3615484"/>
            <a:ext cx="475529" cy="51210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ED8A47A8-EF1F-4967-8CEA-7457199713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0032" y="4298462"/>
            <a:ext cx="475529" cy="51210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24AF4B18-25C3-487D-8C0B-585E90F14B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83692" y="4303858"/>
            <a:ext cx="475529" cy="51210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E0245DBC-D2D1-4438-A578-B7810F50C6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2253" y="4303858"/>
            <a:ext cx="475529" cy="51210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2D56675-891B-4A89-B416-57E25FA6CD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6729" y="4303858"/>
            <a:ext cx="475529" cy="51210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5A89FDDA-4813-4D55-A765-BD0F7FAF0E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1965" y="4303858"/>
            <a:ext cx="475529" cy="51210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8DB9AC6-D0F4-471A-8E97-EDB3224BBA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46686" y="4780128"/>
            <a:ext cx="2176461" cy="85961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3ABE628E-E914-405A-A327-B54C03467A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67818" y="5561649"/>
            <a:ext cx="2170364" cy="859611"/>
          </a:xfrm>
          <a:prstGeom prst="rect">
            <a:avLst/>
          </a:prstGeom>
        </p:spPr>
      </p:pic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1434FE06-3B75-40BD-8344-9CA59171A688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30.3.20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27742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FFA837AD-BB08-47A0-B02A-4C6B959624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8812" y="3131267"/>
            <a:ext cx="3103133" cy="810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0D3DE81-8811-4F00-A5F4-87229A006A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210" y="1068751"/>
            <a:ext cx="7248772" cy="5675868"/>
          </a:xfrm>
          <a:prstGeom prst="rect">
            <a:avLst/>
          </a:prstGeom>
        </p:spPr>
      </p:pic>
      <p:sp>
        <p:nvSpPr>
          <p:cNvPr id="6" name="Isosceles Triangle 5"/>
          <p:cNvSpPr/>
          <p:nvPr/>
        </p:nvSpPr>
        <p:spPr>
          <a:xfrm rot="10800000">
            <a:off x="8754020" y="954527"/>
            <a:ext cx="688351" cy="1218191"/>
          </a:xfrm>
          <a:prstGeom prst="triangle">
            <a:avLst/>
          </a:prstGeom>
          <a:solidFill>
            <a:srgbClr val="00B050">
              <a:alpha val="5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29E4DE1-FAB1-408A-A104-FE942436F6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1298" y="1830728"/>
            <a:ext cx="566977" cy="128027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2D51024-A68C-4422-9C9D-F871938F3C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1836" y="1850996"/>
            <a:ext cx="566977" cy="128027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1F8264F-B102-42C3-AFA1-AE5796D04D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7052" y="1829657"/>
            <a:ext cx="591363" cy="132294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35E1C7D-FE02-44B0-85BB-7F47A1786D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65530" y="1963280"/>
            <a:ext cx="829128" cy="85961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E75A2C6-D49F-41C5-B4D8-0710D1233B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84927" y="2631943"/>
            <a:ext cx="957155" cy="146316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2C07242-AB3F-44F7-B625-B15FA8D55AE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03850" y="3110999"/>
            <a:ext cx="3292125" cy="96325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5DC45DB-5A47-4DED-93A1-37728AD0DCB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1272" y="3837993"/>
            <a:ext cx="3407959" cy="85961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79DED8D-4795-40D3-984E-559AE5DE759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46172" y="4426226"/>
            <a:ext cx="835224" cy="117663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B5F6FD2-4E6F-4E0A-A749-EB5322CFF94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31936" y="4426226"/>
            <a:ext cx="896190" cy="117663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2BC79A5-D0A3-4ACC-88D1-856FB40B223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29962" y="4482094"/>
            <a:ext cx="823031" cy="85961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5B291A7-903A-4CE9-BFCC-817BC0151D9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814540" y="5344935"/>
            <a:ext cx="926672" cy="113395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921B39A-E8F5-47AB-86C2-60A724237F6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057079" y="5841583"/>
            <a:ext cx="506012" cy="48162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841E0330-AD63-4893-B9DB-F8095526DE8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666719" y="5487876"/>
            <a:ext cx="506012" cy="481626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8124D266-BA04-4A45-AA68-4CAEA432344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740497" y="5463598"/>
            <a:ext cx="829128" cy="859611"/>
          </a:xfrm>
          <a:prstGeom prst="rect">
            <a:avLst/>
          </a:prstGeom>
        </p:spPr>
      </p:pic>
      <p:sp>
        <p:nvSpPr>
          <p:cNvPr id="20" name="Title Placeholder 1">
            <a:extLst>
              <a:ext uri="{FF2B5EF4-FFF2-40B4-BE49-F238E27FC236}">
                <a16:creationId xmlns:a16="http://schemas.microsoft.com/office/drawing/2014/main" id="{5993BDD6-B2B5-44E6-9550-6C4224124EB6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30.3.20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23354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056C8D5-3144-425D-A79C-7A9F39FB9A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779" y="1084091"/>
            <a:ext cx="8888738" cy="5553937"/>
          </a:xfrm>
          <a:prstGeom prst="rect">
            <a:avLst/>
          </a:prstGeom>
        </p:spPr>
      </p:pic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0429282"/>
              </p:ext>
            </p:extLst>
          </p:nvPr>
        </p:nvGraphicFramePr>
        <p:xfrm>
          <a:off x="1805004" y="1945045"/>
          <a:ext cx="5500570" cy="8610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00114">
                  <a:extLst>
                    <a:ext uri="{9D8B030D-6E8A-4147-A177-3AD203B41FA5}">
                      <a16:colId xmlns:a16="http://schemas.microsoft.com/office/drawing/2014/main" val="1404906465"/>
                    </a:ext>
                  </a:extLst>
                </a:gridCol>
                <a:gridCol w="1100114">
                  <a:extLst>
                    <a:ext uri="{9D8B030D-6E8A-4147-A177-3AD203B41FA5}">
                      <a16:colId xmlns:a16="http://schemas.microsoft.com/office/drawing/2014/main" val="3054239759"/>
                    </a:ext>
                  </a:extLst>
                </a:gridCol>
                <a:gridCol w="1100114">
                  <a:extLst>
                    <a:ext uri="{9D8B030D-6E8A-4147-A177-3AD203B41FA5}">
                      <a16:colId xmlns:a16="http://schemas.microsoft.com/office/drawing/2014/main" val="294749423"/>
                    </a:ext>
                  </a:extLst>
                </a:gridCol>
                <a:gridCol w="1100114">
                  <a:extLst>
                    <a:ext uri="{9D8B030D-6E8A-4147-A177-3AD203B41FA5}">
                      <a16:colId xmlns:a16="http://schemas.microsoft.com/office/drawing/2014/main" val="2690931737"/>
                    </a:ext>
                  </a:extLst>
                </a:gridCol>
                <a:gridCol w="1100114">
                  <a:extLst>
                    <a:ext uri="{9D8B030D-6E8A-4147-A177-3AD203B41FA5}">
                      <a16:colId xmlns:a16="http://schemas.microsoft.com/office/drawing/2014/main" val="3863071152"/>
                    </a:ext>
                  </a:extLst>
                </a:gridCol>
              </a:tblGrid>
              <a:tr h="86109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KG Primary Penmanship" panose="02000506000000020003" pitchFamily="2" charset="0"/>
                        </a:rPr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KG Primary Penmanship" panose="02000506000000020003" pitchFamily="2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KG Primary Penmanship" panose="02000506000000020003" pitchFamily="2" charset="0"/>
                        </a:rPr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KG Primary Penmanship" panose="02000506000000020003" pitchFamily="2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KG Primary Penmanship" panose="02000506000000020003" pitchFamily="2" charset="0"/>
                        </a:rPr>
                        <a:t>31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9089660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650383" y="3122435"/>
            <a:ext cx="725096" cy="64489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805923" y="4507992"/>
            <a:ext cx="24140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KG Primary Penmanship" panose="02000506000000020003" pitchFamily="2" charset="0"/>
              </a:rPr>
              <a:t>12			15</a:t>
            </a:r>
          </a:p>
        </p:txBody>
      </p:sp>
      <p:sp>
        <p:nvSpPr>
          <p:cNvPr id="3" name="Oval 2"/>
          <p:cNvSpPr/>
          <p:nvPr/>
        </p:nvSpPr>
        <p:spPr>
          <a:xfrm>
            <a:off x="4666818" y="4502545"/>
            <a:ext cx="708661" cy="713333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 rot="20836034">
            <a:off x="8688909" y="966637"/>
            <a:ext cx="720000" cy="720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16E3C40-5106-45F3-AC19-3398177EAB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1190" y="2014186"/>
            <a:ext cx="859611" cy="85961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CC8B957-C05F-4585-BD29-C72A42103E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0993" y="3086206"/>
            <a:ext cx="823031" cy="85961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AC31D83-D61C-4F9D-8CC5-1606D08AE4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7732" y="4567143"/>
            <a:ext cx="823031" cy="58526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67E921A-FF74-4B83-969C-F00E13C224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42945" y="5598071"/>
            <a:ext cx="713294" cy="68281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70757A3-AD44-4F58-9509-233D35C32B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40460" y="5580172"/>
            <a:ext cx="713294" cy="68281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81FD31B9-5399-46DC-BAE2-4C6B5C48D8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37975" y="5564018"/>
            <a:ext cx="713294" cy="68281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224559E-3863-4E51-A926-2A9C7E47C76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65685" y="5605847"/>
            <a:ext cx="524301" cy="64623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4ACDE70-7850-48DD-BA6B-6259709BDF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43249" y="5629157"/>
            <a:ext cx="524301" cy="64623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EF074D33-70B4-4342-92CB-57F8167200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68517" y="5581488"/>
            <a:ext cx="524301" cy="64623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6ADBFF9-0C17-4FE6-9069-33661B1240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32459" y="5580172"/>
            <a:ext cx="524301" cy="64623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C7C9909-23EA-4780-BDF0-BCF8E76CF0C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47485" y="5564018"/>
            <a:ext cx="524301" cy="64623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046923B-8E67-4497-86A8-0A0F87B1A36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69144" y="5457328"/>
            <a:ext cx="1121761" cy="859611"/>
          </a:xfrm>
          <a:prstGeom prst="rect">
            <a:avLst/>
          </a:prstGeom>
        </p:spPr>
      </p:pic>
      <p:sp>
        <p:nvSpPr>
          <p:cNvPr id="21" name="Title Placeholder 1">
            <a:extLst>
              <a:ext uri="{FF2B5EF4-FFF2-40B4-BE49-F238E27FC236}">
                <a16:creationId xmlns:a16="http://schemas.microsoft.com/office/drawing/2014/main" id="{FC4BBBD5-D5C4-4652-BFBB-598DBEDA876B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30.3.20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38686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E5D0B2-72AE-4B52-84AC-9D62C11F3B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939" y="1119626"/>
            <a:ext cx="8254699" cy="527959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193024" y="869883"/>
            <a:ext cx="1380744" cy="685800"/>
          </a:xfrm>
          <a:prstGeom prst="rect">
            <a:avLst/>
          </a:prstGeom>
          <a:solidFill>
            <a:schemeClr val="accent4">
              <a:lumMod val="75000"/>
              <a:alpha val="48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69DA3CF-9FD5-4DB0-9087-644BAC02A1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506" y="1933798"/>
            <a:ext cx="5523455" cy="93276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E918116-61CD-405B-AABF-DB536DAEE7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4361" y="1970376"/>
            <a:ext cx="823031" cy="859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CEDD138-28B1-41DB-87A7-12B64FEE71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8506" y="3535664"/>
            <a:ext cx="1743607" cy="76816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D68685A-FD29-452C-987B-B90DB04FD1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2172" y="3538397"/>
            <a:ext cx="1743607" cy="76816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D17A979-05A5-4E47-BE08-F452315E42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5838" y="3535663"/>
            <a:ext cx="1743607" cy="76816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4C9A269-976D-42B2-96A4-B9A899AE8F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7194" y="3548217"/>
            <a:ext cx="1743607" cy="76816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16B8423-7179-40D7-87D4-E66E02FEDF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0180" y="2890239"/>
            <a:ext cx="847417" cy="85961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04F6486-1B68-48D2-A196-F78F3E2D7C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30180" y="4896314"/>
            <a:ext cx="1639966" cy="85961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1B969F3-CE53-4D12-B45F-5E86C0CA85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59614" y="5499765"/>
            <a:ext cx="652329" cy="859611"/>
          </a:xfrm>
          <a:prstGeom prst="rect">
            <a:avLst/>
          </a:prstGeom>
        </p:spPr>
      </p:pic>
      <p:sp>
        <p:nvSpPr>
          <p:cNvPr id="22" name="Title Placeholder 1">
            <a:extLst>
              <a:ext uri="{FF2B5EF4-FFF2-40B4-BE49-F238E27FC236}">
                <a16:creationId xmlns:a16="http://schemas.microsoft.com/office/drawing/2014/main" id="{73CC2D74-8642-4C52-82BC-24EB9D34D114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30.3.20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8364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>
            <a:extLst>
              <a:ext uri="{FF2B5EF4-FFF2-40B4-BE49-F238E27FC236}">
                <a16:creationId xmlns:a16="http://schemas.microsoft.com/office/drawing/2014/main" id="{D9AFF4D0-10CA-4627-AD53-1160FA2608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0050" y="2065220"/>
            <a:ext cx="938865" cy="93886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A7D0228-43BE-48FB-A3A7-C720149DC4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212" y="1142802"/>
            <a:ext cx="7248772" cy="4572396"/>
          </a:xfrm>
          <a:prstGeom prst="rect">
            <a:avLst/>
          </a:prstGeom>
        </p:spPr>
      </p:pic>
      <p:sp>
        <p:nvSpPr>
          <p:cNvPr id="22" name="Cube 21"/>
          <p:cNvSpPr/>
          <p:nvPr/>
        </p:nvSpPr>
        <p:spPr>
          <a:xfrm>
            <a:off x="8495705" y="942074"/>
            <a:ext cx="900000" cy="900000"/>
          </a:xfrm>
          <a:prstGeom prst="cube">
            <a:avLst/>
          </a:prstGeom>
          <a:solidFill>
            <a:srgbClr val="00B05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63012209-7B3F-467F-B88C-E31B4524DD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7435" y="1842072"/>
            <a:ext cx="304826" cy="153022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8239555-6408-4685-98B9-E6A6AC5B62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7741" y="1842074"/>
            <a:ext cx="304826" cy="153022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DFB7558D-F609-44B1-B73E-6A0E598004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4275" y="1842073"/>
            <a:ext cx="304826" cy="153022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A599353-76DD-4D57-98E0-4B552532DA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1568" y="1842074"/>
            <a:ext cx="304826" cy="153022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6A17701-A118-4F3D-874A-3C2115DC17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6621" y="1842074"/>
            <a:ext cx="304826" cy="153022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4CBA2B8-58CB-4FCE-B182-7C4212095A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8010" y="2462775"/>
            <a:ext cx="268247" cy="39627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025DAD22-5CB4-401D-BCD8-AB5AB9D835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0838" y="2065220"/>
            <a:ext cx="268247" cy="39627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3609875-8E7E-4F0D-B983-EB21A1E50F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5570" y="2817608"/>
            <a:ext cx="268247" cy="39627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7A82509F-0185-4D6E-BA70-80A8261C89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2673" y="2447675"/>
            <a:ext cx="268247" cy="39627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F5656AC-2F1F-4ED6-B0B8-83A3D44CE5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2674" y="2066522"/>
            <a:ext cx="268247" cy="39627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21ADB69A-7275-45D7-A838-CB2692DF14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83567" y="2245067"/>
            <a:ext cx="823031" cy="57917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5AC4F7CD-0B19-4030-8837-1F466202E5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64515" y="3272513"/>
            <a:ext cx="823031" cy="85961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DE207E83-D1AA-407F-ACAD-9C3AA7E2B0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07889" y="4029077"/>
            <a:ext cx="823031" cy="85961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C1AA160-DEFD-4747-8644-1A4F637B76D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72330" y="4850156"/>
            <a:ext cx="890093" cy="859611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3D0CA60D-B7F0-40B3-8BA1-CDC79F11B16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94293" y="5552996"/>
            <a:ext cx="853514" cy="621846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64EC846-6BE3-429D-8BC4-CB08FB20CE0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70558" y="5241859"/>
            <a:ext cx="902286" cy="125588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C48890A5-C27D-4366-99F4-FF7E93C3FB1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21321" y="5211377"/>
            <a:ext cx="944962" cy="128636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85D94519-8B40-4C69-A79D-5204970C477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81147" y="5555051"/>
            <a:ext cx="932769" cy="670618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F1542DB3-26EA-4A96-B252-ACDD9E333A9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19404" y="5609920"/>
            <a:ext cx="780356" cy="61574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EDF91C09-B0B7-466D-AE5E-0C851C28850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36144" y="5665287"/>
            <a:ext cx="786452" cy="591363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D7BBCC0C-C091-426A-9BD1-4EF134C2E98A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129583" y="5620290"/>
            <a:ext cx="725487" cy="664522"/>
          </a:xfrm>
          <a:prstGeom prst="rect">
            <a:avLst/>
          </a:prstGeom>
        </p:spPr>
      </p:pic>
      <p:sp>
        <p:nvSpPr>
          <p:cNvPr id="50" name="Title Placeholder 1">
            <a:extLst>
              <a:ext uri="{FF2B5EF4-FFF2-40B4-BE49-F238E27FC236}">
                <a16:creationId xmlns:a16="http://schemas.microsoft.com/office/drawing/2014/main" id="{A3384FE7-58B2-4576-9366-F6A2614F427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30.3.20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42836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48CE31E0-97D4-430F-A959-27ED838383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4216" y="1945197"/>
            <a:ext cx="768163" cy="78645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1E7AB6B-75DA-4FC9-BFB9-5DF91351CA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974" y="1166920"/>
            <a:ext cx="8266892" cy="530398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503595" y="1973179"/>
            <a:ext cx="2635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000" dirty="0">
                <a:latin typeface="KG Primary Penmanship" panose="02000506000000020003" pitchFamily="2" charset="0"/>
              </a:rPr>
              <a:t>29			42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0955" y="851154"/>
            <a:ext cx="1067306" cy="129041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C931FA2-418C-4C03-89BD-EEC3F4BC6A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9348" y="2027826"/>
            <a:ext cx="823031" cy="58526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59EE8D2-CB68-4265-8418-817E9AF49F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5778" y="3151920"/>
            <a:ext cx="1194920" cy="85961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2594760-A558-4982-9720-F296AF1676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79757" y="4518461"/>
            <a:ext cx="2115495" cy="93276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DF55D32-505F-41C2-A8B9-9B1D467E1F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81961" y="4574734"/>
            <a:ext cx="2078916" cy="85961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FD8CDBB-9A61-4900-B4EC-891FC0E6D72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73640" y="5567742"/>
            <a:ext cx="1920406" cy="85961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1ED6447-ED3D-4B17-AD25-45258172964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44182" y="4981827"/>
            <a:ext cx="1225402" cy="148755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C48FD3A-DD94-4E7D-959D-124F6645CF2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86469" y="4983347"/>
            <a:ext cx="1225402" cy="1487553"/>
          </a:xfrm>
          <a:prstGeom prst="rect">
            <a:avLst/>
          </a:prstGeom>
        </p:spPr>
      </p:pic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82E45805-92DF-487B-99D1-A8B28EFC4BE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30.3.20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96856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4E21711-1950-44EA-A259-9BC889EA03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58" y="1172694"/>
            <a:ext cx="8254699" cy="476138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6591" y="847725"/>
            <a:ext cx="1008507" cy="100850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C5B1859-F6F5-4827-B49E-2B59ADA843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9562" y="1880245"/>
            <a:ext cx="1713124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1415CDF-B625-48FA-8B63-BEEA2EC37A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5168" y="2874956"/>
            <a:ext cx="3121423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2A9150A-53A5-4CBD-A208-83A21B6EB1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93485" y="4059536"/>
            <a:ext cx="1176630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67FD013-13B1-4B0A-9569-FAAEA54A8D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70488" y="5074472"/>
            <a:ext cx="1560711" cy="859611"/>
          </a:xfrm>
          <a:prstGeom prst="rect">
            <a:avLst/>
          </a:prstGeom>
        </p:spPr>
      </p:pic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58A52C1A-C0D2-434C-A92C-FE27F8C7FB2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30.3.20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41520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ACBD81FF-D110-433E-99CC-F8388FA4E1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460" y="1095768"/>
            <a:ext cx="8254699" cy="543200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0819" y="746576"/>
            <a:ext cx="1099947" cy="109994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886949" y="1232245"/>
            <a:ext cx="824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KG Primary Penmanship" panose="02000506000000020003" pitchFamily="2" charset="0"/>
              </a:rPr>
              <a:t>12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2FA266C-A596-4911-98DA-B6C3A63E7A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0475" y="1625583"/>
            <a:ext cx="1383912" cy="124978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AD3C2B8-1939-4058-8CBE-71CE9876DE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3781" y="1625583"/>
            <a:ext cx="1383912" cy="124978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187C35-9B1C-4C48-836C-D7BB2E05A3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8966" y="1609693"/>
            <a:ext cx="1383912" cy="124978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A78B042-FAF9-442B-A480-CA5CBE7DB8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0982" y="1610706"/>
            <a:ext cx="1383912" cy="124978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6EE9432-488C-40D6-8A47-92AAD57BBF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7450" y="1610706"/>
            <a:ext cx="1383912" cy="124978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4E22CA6-E48E-4244-A610-1897DB3311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5564" y="1610706"/>
            <a:ext cx="1383912" cy="124978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5A1396D-DC79-42D6-962E-7AB1F28BD7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2609" y="3257532"/>
            <a:ext cx="993734" cy="85961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80F9E3C-92F0-4019-AE2A-EB80842DD6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63131" y="4961581"/>
            <a:ext cx="823031" cy="85961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7B69B4A-2240-42CD-A1C1-AC7EEC3CB5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79200" y="4067609"/>
            <a:ext cx="1377815" cy="140220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F320A1D-0EA7-4973-BB6A-4249587016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32878" y="5668670"/>
            <a:ext cx="1268078" cy="859611"/>
          </a:xfrm>
          <a:prstGeom prst="rect">
            <a:avLst/>
          </a:prstGeom>
        </p:spPr>
      </p:pic>
      <p:sp>
        <p:nvSpPr>
          <p:cNvPr id="27" name="Title Placeholder 1">
            <a:extLst>
              <a:ext uri="{FF2B5EF4-FFF2-40B4-BE49-F238E27FC236}">
                <a16:creationId xmlns:a16="http://schemas.microsoft.com/office/drawing/2014/main" id="{749E0390-694A-419A-9135-5F9B58E9479A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30.3.20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93699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A89E6AB-0766-4B35-B291-595BBAF093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001" y="1109935"/>
            <a:ext cx="8254699" cy="5371042"/>
          </a:xfrm>
          <a:prstGeom prst="rect">
            <a:avLst/>
          </a:prstGeom>
        </p:spPr>
      </p:pic>
      <p:sp>
        <p:nvSpPr>
          <p:cNvPr id="14" name="Cube 13"/>
          <p:cNvSpPr/>
          <p:nvPr/>
        </p:nvSpPr>
        <p:spPr>
          <a:xfrm>
            <a:off x="7810227" y="942074"/>
            <a:ext cx="1713494" cy="539254"/>
          </a:xfrm>
          <a:prstGeom prst="cube">
            <a:avLst/>
          </a:prstGeom>
          <a:solidFill>
            <a:srgbClr val="FFC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90A5A33-B5F9-48E8-9265-6F2968CB72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0350" y="1109935"/>
            <a:ext cx="823031" cy="85961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CCA52E3-C158-4051-AC31-7FE6A7787D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2699" y="1779876"/>
            <a:ext cx="1103472" cy="120101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4819DEF-0258-49BC-8D6D-A9E7605F2E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9952" y="1779876"/>
            <a:ext cx="1103472" cy="120101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477E28D-AFF2-43B0-BBB2-AED7B9C97A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3154" y="1779876"/>
            <a:ext cx="1103472" cy="120101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A06668E-FCF1-4432-93B5-3C87BF1AF8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0407" y="1779876"/>
            <a:ext cx="1103472" cy="120101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5A87FFA-65CE-4C8A-9C5C-B32C74AF0E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3609" y="1779876"/>
            <a:ext cx="1103472" cy="120101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0ED3B31-ED54-43DF-A75E-6903480E69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0049" y="3365650"/>
            <a:ext cx="1841152" cy="85961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712C3ED-5AE7-4850-BC39-11FEDAE6CB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42991" y="4130101"/>
            <a:ext cx="1377815" cy="140220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CBA0B6E-9DCD-44E7-8ADD-9351103A9F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89517" y="4657528"/>
            <a:ext cx="670618" cy="85961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6D5E851-71FD-49C7-A664-FCC35DDA28E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48110" y="5684377"/>
            <a:ext cx="591363" cy="60355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AC9A651-8583-4D39-9FB9-CC2A3495D03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59541" y="5642334"/>
            <a:ext cx="469433" cy="67671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9DF380E-A2CF-4CCD-B00D-041178E2FC1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13381" y="5657796"/>
            <a:ext cx="1280271" cy="62184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6742DDE-6673-4873-9798-6D213BA9A9D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907767" y="5517139"/>
            <a:ext cx="1158340" cy="859611"/>
          </a:xfrm>
          <a:prstGeom prst="rect">
            <a:avLst/>
          </a:prstGeom>
        </p:spPr>
      </p:pic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1C1FB54D-BD54-4915-94CF-6FDC6119EB41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30.3.20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3890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13397</TotalTime>
  <Words>98</Words>
  <Application>Microsoft Office PowerPoint</Application>
  <PresentationFormat>A4 Paper (210x297 mm)</PresentationFormat>
  <Paragraphs>23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Bariol</vt:lpstr>
      <vt:lpstr>Calibri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teacher</cp:lastModifiedBy>
  <cp:revision>63</cp:revision>
  <dcterms:created xsi:type="dcterms:W3CDTF">2019-10-15T10:24:11Z</dcterms:created>
  <dcterms:modified xsi:type="dcterms:W3CDTF">2020-03-29T17:46:56Z</dcterms:modified>
</cp:coreProperties>
</file>