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0E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56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6741EF-E352-456B-8945-46DDAF14EDCF}" type="datetimeFigureOut">
              <a:rPr lang="en-GB"/>
              <a:pPr>
                <a:defRPr/>
              </a:pPr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13E9DD-C77D-4CC9-BA88-15E0ECF4B4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F3CCA8-C0F6-484C-9CE2-F0DDED6E5155}" type="datetimeFigureOut">
              <a:rPr lang="en-GB"/>
              <a:pPr>
                <a:defRPr/>
              </a:pPr>
              <a:t>22/04/2020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BAD945-B3BB-4F06-AE94-4E9E0334E5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257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05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61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4328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136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4).m4a" TargetMode="External"/><Relationship Id="rId1" Type="http://schemas.microsoft.com/office/2007/relationships/media" Target="file:///\\twinkl-nas01\resources\1e%20Topics\Language\French\T-T-6233-French-Colours-Powerpoint\%23New\New%20sounds\Enregistrement%20(4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5).m4a" TargetMode="External"/><Relationship Id="rId1" Type="http://schemas.microsoft.com/office/2007/relationships/media" Target="file:///\\twinkl-nas01\resources\1e%20Topics\Language\French\T-T-6233-French-Colours-Powerpoint\%23New\New%20sounds\Enregistrement%20(5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6).m4a" TargetMode="External"/><Relationship Id="rId1" Type="http://schemas.microsoft.com/office/2007/relationships/media" Target="file:///\\twinkl-nas01\resources\1e%20Topics\Language\French\T-T-6233-French-Colours-Powerpoint\%23New\New%20sounds\Enregistrement%20(6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7).m4a" TargetMode="External"/><Relationship Id="rId1" Type="http://schemas.microsoft.com/office/2007/relationships/media" Target="file:///\\twinkl-nas01\resources\1e%20Topics\Language\French\T-T-6233-French-Colours-Powerpoint\%23New\New%20sounds\Enregistrement%20(7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8).m4a" TargetMode="External"/><Relationship Id="rId1" Type="http://schemas.microsoft.com/office/2007/relationships/media" Target="file:///\\twinkl-nas01\resources\1e%20Topics\Language\French\T-T-6233-French-Colours-Powerpoint\%23New\New%20sounds\Enregistrement%20(8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9).m4a" TargetMode="External"/><Relationship Id="rId1" Type="http://schemas.microsoft.com/office/2007/relationships/media" Target="file:///\\twinkl-nas01\resources\1e%20Topics\Language\French\T-T-6233-French-Colours-Powerpoint\%23New\New%20sounds\Enregistrement%20(9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0).m4a" TargetMode="External"/><Relationship Id="rId1" Type="http://schemas.microsoft.com/office/2007/relationships/media" Target="file:///\\twinkl-nas01\resources\1e%20Topics\Language\French\T-T-6233-French-Colours-Powerpoint\%23New\New%20sounds\Enregistrement%20(10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1).m4a" TargetMode="External"/><Relationship Id="rId1" Type="http://schemas.microsoft.com/office/2007/relationships/media" Target="file:///\\twinkl-nas01\resources\1e%20Topics\Language\French\T-T-6233-French-Colours-Powerpoint\%23New\New%20sounds\Enregistrement%20(11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2).m4a" TargetMode="External"/><Relationship Id="rId1" Type="http://schemas.microsoft.com/office/2007/relationships/media" Target="file:///\\twinkl-nas01\resources\1e%20Topics\Language\French\T-T-6233-French-Colours-Powerpoint\%23New\New%20sounds\Enregistrement%20(12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3).m4a" TargetMode="External"/><Relationship Id="rId1" Type="http://schemas.microsoft.com/office/2007/relationships/media" Target="file:///\\twinkl-nas01\resources\1e%20Topics\Language\French\T-T-6233-French-Colours-Powerpoint\%23New\New%20sounds\Enregistrement%20(13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4).m4a" TargetMode="External"/><Relationship Id="rId1" Type="http://schemas.microsoft.com/office/2007/relationships/media" Target="file:///\\twinkl-nas01\resources\1e%20Topics\Language\French\T-T-6233-French-Colours-Powerpoint\%23New\New%20sounds\Enregistrement%20(14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545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49847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blanc</a:t>
            </a:r>
          </a:p>
        </p:txBody>
      </p:sp>
      <p:pic>
        <p:nvPicPr>
          <p:cNvPr id="5" name="Enregistrement (4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38842" y="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660400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marron</a:t>
            </a:r>
          </a:p>
        </p:txBody>
      </p:sp>
      <p:pic>
        <p:nvPicPr>
          <p:cNvPr id="2" name="Enregistrement (5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48390" y="4599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bg1"/>
                </a:solidFill>
                <a:latin typeface="Twinkl SemiBold" pitchFamily="2" charset="0"/>
              </a:rPr>
              <a:t>noir</a:t>
            </a:r>
          </a:p>
        </p:txBody>
      </p:sp>
      <p:pic>
        <p:nvPicPr>
          <p:cNvPr id="4" name="Enregistrement (6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51975" y="14208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orange</a:t>
            </a:r>
          </a:p>
        </p:txBody>
      </p:sp>
      <p:pic>
        <p:nvPicPr>
          <p:cNvPr id="4" name="Enregistrement (7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5163" y="21272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gris</a:t>
            </a:r>
          </a:p>
        </p:txBody>
      </p:sp>
      <p:pic>
        <p:nvPicPr>
          <p:cNvPr id="4" name="Enregistrement (8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56725" y="17653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bleu</a:t>
            </a:r>
          </a:p>
        </p:txBody>
      </p:sp>
      <p:pic>
        <p:nvPicPr>
          <p:cNvPr id="4" name="Enregistrement (9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5163" y="17907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violet</a:t>
            </a:r>
          </a:p>
        </p:txBody>
      </p:sp>
      <p:pic>
        <p:nvPicPr>
          <p:cNvPr id="4" name="Enregistrement (10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07550" y="1549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rouge</a:t>
            </a:r>
          </a:p>
        </p:txBody>
      </p:sp>
      <p:pic>
        <p:nvPicPr>
          <p:cNvPr id="4" name="Enregistrement (1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47225" y="21193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vert</a:t>
            </a:r>
          </a:p>
        </p:txBody>
      </p:sp>
      <p:pic>
        <p:nvPicPr>
          <p:cNvPr id="4" name="Enregistrement (1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15550" y="223996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rose</a:t>
            </a:r>
          </a:p>
        </p:txBody>
      </p:sp>
      <p:pic>
        <p:nvPicPr>
          <p:cNvPr id="4" name="Enregistrement (13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0871" y="77278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jaune</a:t>
            </a:r>
          </a:p>
        </p:txBody>
      </p:sp>
      <p:pic>
        <p:nvPicPr>
          <p:cNvPr id="4" name="Enregistrement (14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14103" y="3270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189</TotalTime>
  <Words>11</Words>
  <Application>Microsoft Office PowerPoint</Application>
  <PresentationFormat>On-screen Show (4:3)</PresentationFormat>
  <Paragraphs>11</Paragraphs>
  <Slides>13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Twinkl SemiBold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teacher</cp:lastModifiedBy>
  <cp:revision>26</cp:revision>
  <dcterms:created xsi:type="dcterms:W3CDTF">2017-12-14T08:40:36Z</dcterms:created>
  <dcterms:modified xsi:type="dcterms:W3CDTF">2020-04-22T07:09:57Z</dcterms:modified>
</cp:coreProperties>
</file>