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2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90"/>
    <a:srgbClr val="006057"/>
    <a:srgbClr val="00E6D0"/>
    <a:srgbClr val="DD2B3E"/>
    <a:srgbClr val="ECD9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66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732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f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EA5D87-1E42-4B85-AB9E-0DE1BB01ED27}"/>
              </a:ext>
            </a:extLst>
          </p:cNvPr>
          <p:cNvSpPr txBox="1"/>
          <p:nvPr/>
        </p:nvSpPr>
        <p:spPr>
          <a:xfrm>
            <a:off x="476518" y="425003"/>
            <a:ext cx="593716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Writing a postcard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925417"/>
            <a:ext cx="8064500" cy="500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39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your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r>
              <a:rPr lang="en-GB" sz="3200" dirty="0"/>
              <a:t>Maybe: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What you can see down below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What the castle looks like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What did you find inside the castle?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What are you going to do?</a:t>
            </a:r>
          </a:p>
          <a:p>
            <a:r>
              <a:rPr lang="en-GB" dirty="0"/>
              <a:t>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Mum,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From Jack x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are the six things that need to go on a postcard?</a:t>
            </a: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r>
              <a:rPr lang="en-GB" dirty="0"/>
              <a:t>Give two suggestions of what you might write about in a post card.</a:t>
            </a:r>
            <a:endParaRPr lang="en-GB" b="1" dirty="0">
              <a:solidFill>
                <a:srgbClr val="006057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6" y="2469950"/>
            <a:ext cx="2915728" cy="283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55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</TotalTime>
  <Words>174</Words>
  <Application>Microsoft Office PowerPoint</Application>
  <PresentationFormat>On-screen Show (4:3)</PresentationFormat>
  <Paragraphs>53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Twinkl</vt:lpstr>
      <vt:lpstr>Calibri</vt:lpstr>
      <vt:lpstr>Sassoon Infant Rg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teacher</cp:lastModifiedBy>
  <cp:revision>37</cp:revision>
  <dcterms:created xsi:type="dcterms:W3CDTF">2018-11-03T09:34:37Z</dcterms:created>
  <dcterms:modified xsi:type="dcterms:W3CDTF">2020-05-03T10:03:01Z</dcterms:modified>
</cp:coreProperties>
</file>