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59" r:id="rId6"/>
    <p:sldId id="258" r:id="rId7"/>
    <p:sldId id="260" r:id="rId8"/>
    <p:sldId id="262" r:id="rId9"/>
    <p:sldId id="261" r:id="rId10"/>
    <p:sldId id="263" r:id="rId11"/>
    <p:sldId id="264" r:id="rId12"/>
    <p:sldId id="265" r:id="rId13"/>
    <p:sldId id="266" r:id="rId14"/>
    <p:sldId id="270" r:id="rId15"/>
    <p:sldId id="267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CC6600"/>
    <a:srgbClr val="FFFF99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F8A25-D72A-49E2-A7AE-6DCBB3AC75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418BB5-173F-4791-B228-A0C1B357E1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A2E96-02FF-4AD3-BF92-6CF27F369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36C5D0-A210-41E3-836A-A9FB3560A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07E42-32C0-40E6-B438-C95376E76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685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853D7-5743-4756-B678-220560B1A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239C2-487F-4C0D-B322-F48AC14488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42B01-2287-4020-8F7E-D6BE16374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D5080A-0251-41EE-A51A-2015C3A4F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871232-D50B-4D5A-9C02-D135C09B7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871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0B974-3EB9-49B1-8B7B-97564FBB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D961F8-518B-43DF-8B98-4177E2F20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D167E7-D4BD-4A4C-A40B-88A1FE709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A7C95F-86D6-4B97-81E1-3FA1741F3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B2A9ED-8E66-4EE6-A86A-C1BAB22FB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430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7C706-DC32-4668-A166-416342D21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52904-4CFB-4A24-981A-54E707ACB4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109CE9-5B0A-4C10-8E34-3C8AF98132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393190-2B2C-41AE-9A25-FE90748EA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26D7B8-14E6-4B2A-B684-3563BB09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C031E-C53C-4DF1-BC6A-F8B966E09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628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8721C-61DE-46F1-A1E3-E8848D1A1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98A5DE-4237-4FEC-B6CB-19691C1A10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07A921-6DE7-4327-AEE5-4B26AE859B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FCD416-7C77-4E09-90C9-9899989C88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29986F-36A4-40F9-9AD6-E12E890B35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D8E686-C401-491F-BFFA-0AACA1470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A09009-C1C0-4366-B837-F7B694AC7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1AC0E4-D070-4582-8EF9-E2B60B792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613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63701-7A9A-4394-9BD1-F867EC535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AEA9FB-816A-4AA8-B277-EF4D2C5C6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189653-BAD0-4715-8775-11D400ADA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F77C01-4C08-4A1D-BB32-94FB37F3F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100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C9E182-3800-415A-A61B-39424E7FA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ABAA88-D86D-4E77-950A-3B9239AD0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ABB4B7-EB2A-4AA0-8E77-580FDFE35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535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CF91F-AC9F-4439-B48A-C75DA3A92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23AB5-22E9-4C53-82D9-AE24234E1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0949AE-4086-4CB7-BC31-5156D4DB4F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B779BC-C4C7-4C1C-99BC-9F529ED62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6C222A-EB08-4A35-AE0E-4D537922F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B8F6CE-36EC-49BA-9A2E-763CFB898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965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D2450-EEDF-4E11-8CEA-F19AE98F5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8D888D-EC30-4092-BCCF-070330D1A3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7B2200-DEF9-4F73-9630-DC517283D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3FCC0B-7CE4-4725-9F69-F37BF3DFE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283410-4F26-44FC-87BE-4BCB5DC40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21E7EF-8A5A-40F5-9B8C-7A211764D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778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78FFB-F4CB-4947-A643-D8D544E11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07A522-3AFE-41C0-B30B-F75ABE9B6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E40D4-AD04-4316-A39B-DD1A83D9F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6862D4-B834-45C9-A1E4-237D0C595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5D196C-5712-4CF4-961A-C8F98E710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53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00F346-FD52-4BDA-BE68-7308DDBBD7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05A65F-8E22-4108-8675-BE77A3E1F1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A54FD9-2257-4E72-8D62-D092408FB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90C03-93AE-40EE-B561-84421A77C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ED536-C7E3-46BE-B6B4-5397B83D8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62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488375-2B9D-4968-B85C-8DC07CF9B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5F39C-637D-46D3-B0DC-3BC8CBA5F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78241-9926-4A60-AF47-B57F20A52D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9A11A-A23F-4118-B8F0-31F08D8CB0AC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BF7E3-E4AC-48C2-A498-C77A502099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138A5-82BC-43F9-B657-D0BCA8FCF2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1A240-0CC6-4EBF-80A0-E0323628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179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57AB8-86FC-4C05-AB10-5B2C402CC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79438"/>
            <a:ext cx="9144000" cy="216376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Wolves in the Walls</a:t>
            </a:r>
            <a:br>
              <a:rPr lang="en-GB" b="1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</a:br>
            <a:r>
              <a:rPr lang="en-GB" b="1" dirty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By Neil </a:t>
            </a:r>
            <a:r>
              <a:rPr lang="en-GB" b="1" dirty="0" err="1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Gaiman</a:t>
            </a:r>
            <a:br>
              <a:rPr lang="en-GB" b="1" dirty="0">
                <a:solidFill>
                  <a:srgbClr val="00CC00"/>
                </a:solidFill>
                <a:latin typeface="Lucida Calligraphy" panose="03010101010101010101" pitchFamily="66" charset="0"/>
              </a:rPr>
            </a:br>
            <a:endParaRPr lang="en-GB" b="1" dirty="0">
              <a:solidFill>
                <a:srgbClr val="00CC0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5" name="Picture 4" descr="The Wolves in the Walls by Neil Gaiman">
            <a:extLst>
              <a:ext uri="{FF2B5EF4-FFF2-40B4-BE49-F238E27FC236}">
                <a16:creationId xmlns:a16="http://schemas.microsoft.com/office/drawing/2014/main" id="{C21EB39E-8D83-4546-AA5C-6F82DDEBED6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661" y="2069803"/>
            <a:ext cx="4657726" cy="4588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118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0266257-BD2F-4AF7-87E1-478DEFB517FE}"/>
              </a:ext>
            </a:extLst>
          </p:cNvPr>
          <p:cNvSpPr txBox="1"/>
          <p:nvPr/>
        </p:nvSpPr>
        <p:spPr>
          <a:xfrm>
            <a:off x="285750" y="826636"/>
            <a:ext cx="11639549" cy="38165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solidFill>
                  <a:srgbClr val="00CC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4000" b="1" u="sng" dirty="0">
                <a:solidFill>
                  <a:schemeClr val="accent6">
                    <a:lumMod val="50000"/>
                  </a:schemeClr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Monday 2</a:t>
            </a:r>
            <a:r>
              <a:rPr lang="en-GB" sz="4000" b="1" u="sng" baseline="30000" dirty="0">
                <a:solidFill>
                  <a:schemeClr val="accent6">
                    <a:lumMod val="50000"/>
                  </a:schemeClr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4000" b="1" u="sng" dirty="0">
                <a:solidFill>
                  <a:schemeClr val="accent6">
                    <a:lumMod val="50000"/>
                  </a:schemeClr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November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b="1" u="sng" dirty="0">
              <a:solidFill>
                <a:schemeClr val="accent6">
                  <a:lumMod val="50000"/>
                </a:schemeClr>
              </a:solidFill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u="sng" dirty="0">
                <a:solidFill>
                  <a:schemeClr val="accent6">
                    <a:lumMod val="50000"/>
                  </a:schemeClr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LO: To </a:t>
            </a:r>
            <a:r>
              <a:rPr lang="en-GB" sz="3200" b="1" u="sng" kern="100" dirty="0">
                <a:solidFill>
                  <a:schemeClr val="accent6">
                    <a:lumMod val="50000"/>
                  </a:schemeClr>
                </a:solidFill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p</a:t>
            </a:r>
            <a:r>
              <a:rPr lang="en-GB" sz="3200" b="1" u="sng" kern="100" dirty="0">
                <a:solidFill>
                  <a:schemeClr val="accent6">
                    <a:lumMod val="50000"/>
                  </a:schemeClr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redict what might happen from details stated and implied.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u="sng" kern="100" dirty="0">
                <a:solidFill>
                  <a:schemeClr val="accent6">
                    <a:lumMod val="50000"/>
                  </a:schemeClr>
                </a:solidFill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LO: To</a:t>
            </a:r>
            <a:r>
              <a:rPr lang="en-GB" sz="3200" b="1" u="sng" kern="100" dirty="0">
                <a:solidFill>
                  <a:schemeClr val="accent6">
                    <a:lumMod val="50000"/>
                  </a:schemeClr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lang="en-GB" sz="3200" b="1" u="sng" kern="100" dirty="0">
                <a:solidFill>
                  <a:schemeClr val="accent6">
                    <a:lumMod val="50000"/>
                  </a:schemeClr>
                </a:solidFill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d</a:t>
            </a:r>
            <a:r>
              <a:rPr lang="en-GB" sz="3200" b="1" u="sng" kern="100" dirty="0">
                <a:solidFill>
                  <a:schemeClr val="accent6">
                    <a:lumMod val="50000"/>
                  </a:schemeClr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Calibri Light" panose="020F0302020204030204" pitchFamily="34" charset="0"/>
              </a:rPr>
              <a:t>iscuss words and phrases that capture the reader’s interest and imagination </a:t>
            </a:r>
            <a:endParaRPr lang="en-GB" sz="3200" b="1" u="sng" dirty="0">
              <a:solidFill>
                <a:schemeClr val="accent6">
                  <a:lumMod val="50000"/>
                </a:schemeClr>
              </a:solidFill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212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8E380E2-64D7-4D34-BC10-6E5CB642B612}"/>
              </a:ext>
            </a:extLst>
          </p:cNvPr>
          <p:cNvSpPr txBox="1"/>
          <p:nvPr/>
        </p:nvSpPr>
        <p:spPr>
          <a:xfrm>
            <a:off x="-1" y="200026"/>
            <a:ext cx="12087225" cy="79714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Look at the front cover.</a:t>
            </a:r>
          </a:p>
          <a:p>
            <a:endParaRPr lang="en-GB" sz="3200" b="1" dirty="0"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32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you think it is a </a:t>
            </a:r>
          </a:p>
          <a:p>
            <a:r>
              <a:rPr lang="en-GB" sz="32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fiction or a non-fiction </a:t>
            </a:r>
          </a:p>
          <a:p>
            <a:r>
              <a:rPr lang="en-GB" sz="32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book? </a:t>
            </a:r>
          </a:p>
          <a:p>
            <a:endParaRPr lang="en-GB" sz="3200" dirty="0"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32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can you tell? </a:t>
            </a:r>
            <a:endParaRPr lang="en-GB" sz="3200" dirty="0">
              <a:latin typeface="XCCW Joined 7a" panose="03050602040000000000" pitchFamily="66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The Wolves in the Walls by Neil Gaiman">
            <a:extLst>
              <a:ext uri="{FF2B5EF4-FFF2-40B4-BE49-F238E27FC236}">
                <a16:creationId xmlns:a16="http://schemas.microsoft.com/office/drawing/2014/main" id="{64750DB4-E918-42CB-B353-3B5F9A5DB99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71501"/>
            <a:ext cx="5819775" cy="5672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4200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5D311A-9EEA-4D0B-BF0A-0CE2B069EA70}"/>
              </a:ext>
            </a:extLst>
          </p:cNvPr>
          <p:cNvSpPr txBox="1"/>
          <p:nvPr/>
        </p:nvSpPr>
        <p:spPr>
          <a:xfrm>
            <a:off x="142876" y="214034"/>
            <a:ext cx="11930062" cy="2626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2400" dirty="0">
                <a:solidFill>
                  <a:srgbClr val="000000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Now, l</a:t>
            </a:r>
            <a:r>
              <a:rPr lang="en-GB" sz="24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ook at the cover again and the title page and think about what questions you would like to ask about the book; such as,</a:t>
            </a: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 is the girl? </a:t>
            </a: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there wolves in the walls? </a:t>
            </a: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Why are they there?</a:t>
            </a:r>
            <a:endParaRPr lang="en-GB" sz="2400" dirty="0">
              <a:effectLst/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The Wolves in the Walls by Neil Gaiman">
            <a:extLst>
              <a:ext uri="{FF2B5EF4-FFF2-40B4-BE49-F238E27FC236}">
                <a16:creationId xmlns:a16="http://schemas.microsoft.com/office/drawing/2014/main" id="{3A6F3E4C-DFDC-43BA-91ED-3E902D9C1A9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6" y="2840907"/>
            <a:ext cx="4100512" cy="3987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E471D9C4-E6DA-4B60-A457-7F58107A9A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75" y="2670609"/>
            <a:ext cx="7750851" cy="415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0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E604CD17-2AE7-4360-A2E8-AAD3ED686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410" y="0"/>
            <a:ext cx="1239481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91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photo, window, table&#10;&#10;Description automatically generated">
            <a:extLst>
              <a:ext uri="{FF2B5EF4-FFF2-40B4-BE49-F238E27FC236}">
                <a16:creationId xmlns:a16="http://schemas.microsoft.com/office/drawing/2014/main" id="{40791542-BD8A-4AED-8A47-F3A605814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949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49AA62-8608-4A60-9854-45347CECDF5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-114301"/>
            <a:ext cx="12430125" cy="7072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8721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newspaper&#10;&#10;Description automatically generated">
            <a:extLst>
              <a:ext uri="{FF2B5EF4-FFF2-40B4-BE49-F238E27FC236}">
                <a16:creationId xmlns:a16="http://schemas.microsoft.com/office/drawing/2014/main" id="{8C1165A1-A524-43D3-A6B1-9CB5C2E7A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467" y="0"/>
            <a:ext cx="6776533" cy="6858000"/>
          </a:xfrm>
          <a:prstGeom prst="rect">
            <a:avLst/>
          </a:prstGeom>
        </p:spPr>
      </p:pic>
      <p:pic>
        <p:nvPicPr>
          <p:cNvPr id="5" name="Picture 4" descr="A person standing in front of a store&#10;&#10;Description automatically generated">
            <a:extLst>
              <a:ext uri="{FF2B5EF4-FFF2-40B4-BE49-F238E27FC236}">
                <a16:creationId xmlns:a16="http://schemas.microsoft.com/office/drawing/2014/main" id="{CDFBBEAA-054D-48EF-82D1-F699CF4E36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955" y="0"/>
            <a:ext cx="5914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802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sign&#10;&#10;Description automatically generated">
            <a:extLst>
              <a:ext uri="{FF2B5EF4-FFF2-40B4-BE49-F238E27FC236}">
                <a16:creationId xmlns:a16="http://schemas.microsoft.com/office/drawing/2014/main" id="{5311C7DE-5492-4B04-A7B9-A6DF8B6347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57041" cy="6858000"/>
          </a:xfrm>
          <a:prstGeom prst="rect">
            <a:avLst/>
          </a:prstGeom>
        </p:spPr>
      </p:pic>
      <p:pic>
        <p:nvPicPr>
          <p:cNvPr id="5" name="Picture 4" descr="A picture containing text, book, indoor, laying&#10;&#10;Description automatically generated">
            <a:extLst>
              <a:ext uri="{FF2B5EF4-FFF2-40B4-BE49-F238E27FC236}">
                <a16:creationId xmlns:a16="http://schemas.microsoft.com/office/drawing/2014/main" id="{262EBC81-7383-4F34-93EC-D99AF3DC4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619" y="0"/>
            <a:ext cx="66633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2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rass, indoor, table, sitting&#10;&#10;Description automatically generated">
            <a:extLst>
              <a:ext uri="{FF2B5EF4-FFF2-40B4-BE49-F238E27FC236}">
                <a16:creationId xmlns:a16="http://schemas.microsoft.com/office/drawing/2014/main" id="{21A08E2D-C24F-4259-86D8-D4B5E66DC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351" y="0"/>
            <a:ext cx="72294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257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newspaper&#10;&#10;Description automatically generated">
            <a:extLst>
              <a:ext uri="{FF2B5EF4-FFF2-40B4-BE49-F238E27FC236}">
                <a16:creationId xmlns:a16="http://schemas.microsoft.com/office/drawing/2014/main" id="{64D816C6-CE88-46F9-B81A-FDF535E99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413" y="0"/>
            <a:ext cx="8143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32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3A606793-D29D-4A63-8460-E94417E88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725" y="0"/>
            <a:ext cx="7200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35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newspaper&#10;&#10;Description automatically generated">
            <a:extLst>
              <a:ext uri="{FF2B5EF4-FFF2-40B4-BE49-F238E27FC236}">
                <a16:creationId xmlns:a16="http://schemas.microsoft.com/office/drawing/2014/main" id="{8A5C7925-2C5A-4A8A-A429-F6992DF9F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763" y="0"/>
            <a:ext cx="8372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74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A6837778-8D4D-4CDA-9BE0-74693048CB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063" y="0"/>
            <a:ext cx="8486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384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book, indoor, sitting&#10;&#10;Description automatically generated">
            <a:extLst>
              <a:ext uri="{FF2B5EF4-FFF2-40B4-BE49-F238E27FC236}">
                <a16:creationId xmlns:a16="http://schemas.microsoft.com/office/drawing/2014/main" id="{8B8BC4D5-881D-4DF4-8007-0E21A37B3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75" y="0"/>
            <a:ext cx="85867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2816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3C008CA-5818-4476-AECD-E20E70D99A09}"/>
              </a:ext>
            </a:extLst>
          </p:cNvPr>
          <p:cNvSpPr txBox="1"/>
          <p:nvPr/>
        </p:nvSpPr>
        <p:spPr>
          <a:xfrm>
            <a:off x="528637" y="887659"/>
            <a:ext cx="11229975" cy="3901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Now discuss with your talk partner about the story so far.</a:t>
            </a: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Ask each other questions…</a:t>
            </a:r>
            <a:endParaRPr lang="en-GB" sz="2400" i="1" dirty="0">
              <a:solidFill>
                <a:srgbClr val="000000"/>
              </a:solidFill>
              <a:effectLst/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did they like? </a:t>
            </a: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Were there any parts that they disliked? </a:t>
            </a: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patterns are there?</a:t>
            </a:r>
            <a:r>
              <a:rPr lang="en-GB" sz="24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puzzles are there? </a:t>
            </a:r>
          </a:p>
          <a:p>
            <a:pPr lvl="0">
              <a:lnSpc>
                <a:spcPct val="115000"/>
              </a:lnSpc>
            </a:pPr>
            <a:endParaRPr lang="en-GB" sz="2400" i="1" dirty="0">
              <a:solidFill>
                <a:srgbClr val="000000"/>
              </a:solidFill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 notes of each other’s answers.</a:t>
            </a:r>
            <a:endParaRPr lang="en-GB" sz="2400" dirty="0">
              <a:effectLst/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Life after wolves came out of the walls | Dave mckean, Mckean, Picture book">
            <a:extLst>
              <a:ext uri="{FF2B5EF4-FFF2-40B4-BE49-F238E27FC236}">
                <a16:creationId xmlns:a16="http://schemas.microsoft.com/office/drawing/2014/main" id="{A0FF6A42-973B-46A1-8D7D-D1D1CCD0083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199" y="2685471"/>
            <a:ext cx="3586164" cy="39010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35858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D45E2C5-9B2F-45E8-AE81-003F3D0F0867}"/>
              </a:ext>
            </a:extLst>
          </p:cNvPr>
          <p:cNvSpPr txBox="1"/>
          <p:nvPr/>
        </p:nvSpPr>
        <p:spPr>
          <a:xfrm>
            <a:off x="259556" y="204633"/>
            <a:ext cx="11672887" cy="1137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u="sng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Activity Task: To identify and explore the characters in Wolves in the Walls</a:t>
            </a:r>
            <a:endParaRPr lang="en-GB" sz="3200" u="sng" dirty="0"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B396EC-F7D5-468F-AB56-FA680237065F}"/>
              </a:ext>
            </a:extLst>
          </p:cNvPr>
          <p:cNvSpPr txBox="1"/>
          <p:nvPr/>
        </p:nvSpPr>
        <p:spPr>
          <a:xfrm>
            <a:off x="259556" y="1570018"/>
            <a:ext cx="1139904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0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ork with your partner to talk about and note down ideas about each of the four characters on the </a:t>
            </a:r>
            <a:r>
              <a:rPr lang="en-GB" sz="2000" b="1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Character Table</a:t>
            </a:r>
            <a:r>
              <a:rPr lang="en-GB" sz="20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Then divide your ideas into;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those that are directly from the book,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those they have inferred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questions you want to ask about that character</a:t>
            </a:r>
            <a:endParaRPr lang="en-GB" sz="2000" dirty="0">
              <a:latin typeface="XCCW Joined 7a" panose="03050602040000000000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A2B0FB-C074-48B0-8D87-9796052CA51D}"/>
              </a:ext>
            </a:extLst>
          </p:cNvPr>
          <p:cNvPicPr/>
          <p:nvPr/>
        </p:nvPicPr>
        <p:blipFill rotWithShape="1">
          <a:blip r:embed="rId2"/>
          <a:srcRect l="11752" t="20395" r="58724" b="10010"/>
          <a:stretch/>
        </p:blipFill>
        <p:spPr bwMode="auto">
          <a:xfrm>
            <a:off x="8379622" y="2357439"/>
            <a:ext cx="3457575" cy="42959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B8B37A-07AF-4A16-8DEB-F00D246401A3}"/>
              </a:ext>
            </a:extLst>
          </p:cNvPr>
          <p:cNvPicPr/>
          <p:nvPr/>
        </p:nvPicPr>
        <p:blipFill rotWithShape="1">
          <a:blip r:embed="rId2"/>
          <a:srcRect l="43857" t="30592" r="12573" b="22246"/>
          <a:stretch/>
        </p:blipFill>
        <p:spPr bwMode="auto">
          <a:xfrm>
            <a:off x="3119439" y="3509563"/>
            <a:ext cx="4129088" cy="31443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40724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D60270-312F-499B-A9D1-2BC361C72E00}"/>
              </a:ext>
            </a:extLst>
          </p:cNvPr>
          <p:cNvSpPr txBox="1"/>
          <p:nvPr/>
        </p:nvSpPr>
        <p:spPr>
          <a:xfrm>
            <a:off x="257175" y="79721"/>
            <a:ext cx="11244263" cy="4094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 we think will happen next in this book?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i="1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Part of the effect of a good fiction book is that it is puzzling. It makes us wonder about things and what will happen.</a:t>
            </a:r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Look at our </a:t>
            </a:r>
            <a:r>
              <a:rPr lang="en-GB" sz="2400" b="1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Wolf Outline</a:t>
            </a:r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we’re </a:t>
            </a:r>
            <a:r>
              <a:rPr lang="en-GB" sz="24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going to add to this what the book has told us about wolves so far.</a:t>
            </a:r>
          </a:p>
          <a:p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sz="2400" i="1" dirty="0"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400" i="1" dirty="0">
              <a:effectLst/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400" i="1" dirty="0">
              <a:latin typeface="XCCW Joined 7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Premium Vector | Winking face emoji.">
            <a:extLst>
              <a:ext uri="{FF2B5EF4-FFF2-40B4-BE49-F238E27FC236}">
                <a16:creationId xmlns:a16="http://schemas.microsoft.com/office/drawing/2014/main" id="{C5CD6A80-18C0-4D09-851B-75F41082E96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5736" y="5073136"/>
            <a:ext cx="1609090" cy="1524000"/>
          </a:xfrm>
          <a:prstGeom prst="ellipse">
            <a:avLst/>
          </a:prstGeom>
          <a:noFill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46C4697-16F5-4B6E-8B37-E343CD9C2A64}"/>
              </a:ext>
            </a:extLst>
          </p:cNvPr>
          <p:cNvSpPr txBox="1"/>
          <p:nvPr/>
        </p:nvSpPr>
        <p:spPr>
          <a:xfrm>
            <a:off x="0" y="6051978"/>
            <a:ext cx="107584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We‘ll see </a:t>
            </a:r>
            <a:r>
              <a:rPr lang="en-GB" sz="2400" b="1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else </a:t>
            </a:r>
            <a:r>
              <a:rPr lang="en-GB" sz="2400" dirty="0"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book tells us in the next lesson.</a:t>
            </a:r>
            <a:endParaRPr lang="en-GB" sz="2400" dirty="0">
              <a:latin typeface="XCCW Joined 7a" panose="03050602040000000000" pitchFamily="66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EE09AC-DF0B-4DC9-9C3F-D044F60F7239}"/>
              </a:ext>
            </a:extLst>
          </p:cNvPr>
          <p:cNvPicPr/>
          <p:nvPr/>
        </p:nvPicPr>
        <p:blipFill rotWithShape="1">
          <a:blip r:embed="rId3"/>
          <a:srcRect l="32534" t="24218" r="32639" b="11030"/>
          <a:stretch/>
        </p:blipFill>
        <p:spPr bwMode="auto">
          <a:xfrm>
            <a:off x="4066542" y="2697956"/>
            <a:ext cx="4314824" cy="32146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399341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292</Words>
  <Application>Microsoft Office PowerPoint</Application>
  <PresentationFormat>Widescreen</PresentationFormat>
  <Paragraphs>42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Lucida Calligraphy</vt:lpstr>
      <vt:lpstr>XCCW Joined 7a</vt:lpstr>
      <vt:lpstr>Office Theme</vt:lpstr>
      <vt:lpstr>Wolves in the Walls By Neil Gaiman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Wolves in the Walls By Neil Gaiman</dc:title>
  <dc:creator>Jane Afford</dc:creator>
  <cp:lastModifiedBy>Jane Afford</cp:lastModifiedBy>
  <cp:revision>10</cp:revision>
  <dcterms:created xsi:type="dcterms:W3CDTF">2020-11-01T20:25:14Z</dcterms:created>
  <dcterms:modified xsi:type="dcterms:W3CDTF">2020-11-01T21:32:47Z</dcterms:modified>
</cp:coreProperties>
</file>