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1"/>
  </p:notesMasterIdLst>
  <p:sldIdLst>
    <p:sldId id="352" r:id="rId19"/>
    <p:sldId id="353" r:id="rId20"/>
    <p:sldId id="359" r:id="rId21"/>
    <p:sldId id="367" r:id="rId22"/>
    <p:sldId id="354" r:id="rId23"/>
    <p:sldId id="339" r:id="rId24"/>
    <p:sldId id="363" r:id="rId25"/>
    <p:sldId id="365" r:id="rId26"/>
    <p:sldId id="355" r:id="rId27"/>
    <p:sldId id="347" r:id="rId28"/>
    <p:sldId id="361" r:id="rId29"/>
    <p:sldId id="356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Beth Smith" initials="BS" lastIdx="1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2C0BD41-EB5F-49C5-AF7C-EAFD3AAF5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912" y="2458683"/>
            <a:ext cx="6602540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10, 20, 30, 40,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tens are in 38?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731979" y="3986051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3D68B0-E55D-428D-A934-1FAEBF3A1CC8}"/>
              </a:ext>
            </a:extLst>
          </p:cNvPr>
          <p:cNvSpPr txBox="1"/>
          <p:nvPr/>
        </p:nvSpPr>
        <p:spPr>
          <a:xfrm>
            <a:off x="4234346" y="548434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ones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26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10, 20, 30, 40,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tens are in 38?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234346" y="548434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ones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38888" y="991205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68307" y="978705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44072" y="5493584"/>
            <a:ext cx="281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7 tens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4276D2-8F5B-40F7-8067-76A62F417A6A}"/>
              </a:ext>
            </a:extLst>
          </p:cNvPr>
          <p:cNvSpPr txBox="1"/>
          <p:nvPr/>
        </p:nvSpPr>
        <p:spPr>
          <a:xfrm>
            <a:off x="3731979" y="3986051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793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96627" y="2448365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40302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88054" y="3046969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0900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805416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513903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5140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63971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703289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7346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110854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83844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408853" y="3675891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millimetres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91378" y="3675891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369110" y="1252017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4030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47361" y="19967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6481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89594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578754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294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05573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76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64995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19020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91747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68355" y="4664057"/>
            <a:ext cx="2715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mm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775931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 mm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789097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20 mm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782514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30 mm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773617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40 mm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386749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371269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373790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 cm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751022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80 mm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790665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90 mm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152710" y="4664057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 mm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77840"/>
            <a:ext cx="17443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505947" y="587393"/>
            <a:ext cx="1494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r>
              <a:rPr lang="en-GB" sz="3600" dirty="0">
                <a:latin typeface="Calibri" panose="020F0502020204030204" pitchFamily="34" charset="0"/>
              </a:rPr>
              <a:t> mm</a:t>
            </a:r>
            <a:endParaRPr lang="en-GB" sz="3600" dirty="0"/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324532"/>
              </p:ext>
            </p:extLst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047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78536" y="3964008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3232" y="3971191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1087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 cm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42624"/>
              </p:ext>
            </p:extLst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395914"/>
              </p:ext>
            </p:extLst>
          </p:nvPr>
        </p:nvGraphicFramePr>
        <p:xfrm>
          <a:off x="1044498" y="142037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89733" y="2070585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77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659693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58448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659693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59693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59693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59693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59693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59693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693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659693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59693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09705" y="5435539"/>
            <a:ext cx="684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1 mm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33" y="1861973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61809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 mm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15333" y="361759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mm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66089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mm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173650" y="361759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2 mm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3 mm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4 mm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5 mm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6 mm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7 mm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8 mm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9 mm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761809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 mm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566089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mm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38215" y="5423235"/>
            <a:ext cx="1849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cm and mm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623600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4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84" b="4553"/>
          <a:stretch/>
        </p:blipFill>
        <p:spPr bwMode="auto">
          <a:xfrm>
            <a:off x="720542" y="2030875"/>
            <a:ext cx="6756583" cy="19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2319473" y="135269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850297" y="1314028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6097679" y="130217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1240912" y="4454435"/>
            <a:ext cx="6061167" cy="901336"/>
            <a:chOff x="1894114" y="4839789"/>
            <a:chExt cx="4715692" cy="770708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1894114" y="5225143"/>
              <a:ext cx="471569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94114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609806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251959" y="4955178"/>
              <a:ext cx="0" cy="5399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3780390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5683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837252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308821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138235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23528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5195097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666666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854309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6795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0542" y="400799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 mm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6144" y="4003767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mm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51124" y="403198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45 mm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09466" y="5266341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4 cm 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5 mm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271494" y="4589381"/>
            <a:ext cx="0" cy="6314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30135" y="403198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48 mm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7984" y="5263996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4 cm </a:t>
            </a:r>
          </a:p>
          <a:p>
            <a:pPr algn="ctr"/>
            <a:r>
              <a:rPr lang="en-GB" sz="2400" dirty="0">
                <a:solidFill>
                  <a:schemeClr val="accent6"/>
                </a:solidFill>
              </a:rPr>
              <a:t>8 mm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946306" y="886310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77856" y="877262"/>
            <a:ext cx="1794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 5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17156" y="892326"/>
            <a:ext cx="2184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cm 2 mm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792164" y="55494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mm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14253" y="552419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45 mm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49209" y="57660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82 mm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6101482" y="4634897"/>
            <a:ext cx="0" cy="49681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05855" y="426618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01340" y="4266188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11699" y="426618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11997" y="426281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38810" y="426281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46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42436" y="4262816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76172" y="3393169"/>
            <a:ext cx="673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696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6" grpId="0"/>
      <p:bldP spid="38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301256" y="177602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716158" y="1002950"/>
            <a:ext cx="2340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10 mm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11898" y="1509700"/>
            <a:ext cx="42418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 and 3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____</a:t>
            </a:r>
            <a:r>
              <a:rPr lang="en-GB" sz="2800" dirty="0">
                <a:latin typeface="Calibri" panose="020F0502020204030204" pitchFamily="34" charset="0"/>
              </a:rPr>
              <a:t> mm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305759" y="2113157"/>
            <a:ext cx="1287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53 mm 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301256" y="4028875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50 mm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6337876" y="4022344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mm</a:t>
            </a:r>
            <a:endParaRPr lang="en-GB" sz="2800" dirty="0"/>
          </a:p>
        </p:txBody>
      </p:sp>
      <p:sp>
        <p:nvSpPr>
          <p:cNvPr id="44" name="Rectangle 43"/>
          <p:cNvSpPr/>
          <p:nvPr/>
        </p:nvSpPr>
        <p:spPr>
          <a:xfrm>
            <a:off x="4459952" y="402887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571235" y="150238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53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57550" y="5166671"/>
            <a:ext cx="2824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3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529971"/>
              </p:ext>
            </p:extLst>
          </p:nvPr>
        </p:nvGraphicFramePr>
        <p:xfrm>
          <a:off x="932445" y="2771972"/>
          <a:ext cx="3220556" cy="12852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78391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142165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374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4785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53 mm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1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0.9|9.4|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.8|0.9|0.8|1|1|1|1|1.2|1|0.8|6.3|11.2|7.3|3.1|6.3|3.3|16.7|1.5|2.4|0.7|3.4|0.7|5.9|0.9|3.5|0.7|3.7|0.7|3.6|0.5|3.6|0.6|6.1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5.6|6.1|3.9|0.7|0.7|4.5|8.6|14.3|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13.1|10.8|14.9|0.7|6.5|5.6|18.2|5.4|5.6|8|9.6|1.2|1.2|2.3|0.9|0.9|1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5|11.3|5.2|1.8|4.1|4.5|21|6.2|1.3|1.3|1.3|1.1|16.4|19.8|1.6|10|1.1|0.8|7.4|6.8|2.2|9.3|2.3|5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2.2|0.7|2|3.7|1.6|2.1|8.3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522d4c35-b548-4432-90ae-af4376e1c4b4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5393</TotalTime>
  <Words>368</Words>
  <Application>Microsoft Office PowerPoint</Application>
  <PresentationFormat>On-screen Show (4:3)</PresentationFormat>
  <Paragraphs>138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12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501</cp:revision>
  <dcterms:created xsi:type="dcterms:W3CDTF">2019-07-05T11:02:13Z</dcterms:created>
  <dcterms:modified xsi:type="dcterms:W3CDTF">2020-11-24T19:23:08Z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