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9" autoAdjust="0"/>
    <p:restoredTop sz="94660"/>
  </p:normalViewPr>
  <p:slideViewPr>
    <p:cSldViewPr snapToGrid="0">
      <p:cViewPr varScale="1">
        <p:scale>
          <a:sx n="67" d="100"/>
          <a:sy n="67" d="100"/>
        </p:scale>
        <p:origin x="102" y="4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D03C8B-0B49-4685-86AE-8A0DD0B04F4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B53E442-92DB-4DF3-9CE2-7D1959B39A7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41C8BE-E685-4A6F-B0B4-D8784A6941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D407E-5DFE-48D9-A19C-48A62D5C6282}" type="datetimeFigureOut">
              <a:rPr lang="en-GB" smtClean="0"/>
              <a:t>30/11/2020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B9EA75-5C9A-4A49-BDB2-3EA4E10314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FDF24E-DFE5-4342-8104-5558C0596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5FCB3-AF1A-4C71-AC95-BB5F188629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77695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0F5B50-8727-42AC-B5FA-D9026EE603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BD53C1-8ADE-4FCE-A421-8A54A68A99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3F95B9-93E3-4721-9238-22E944A116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D407E-5DFE-48D9-A19C-48A62D5C6282}" type="datetimeFigureOut">
              <a:rPr lang="en-GB" smtClean="0"/>
              <a:t>30/11/2020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67D154-B521-4056-892E-630A13A33F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40575E-5AD9-4DF3-8904-A86F20F63A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5FCB3-AF1A-4C71-AC95-BB5F188629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2869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85B0E1-4ECA-44A4-9947-4FEDDBD784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71CA6B-D1D4-46FE-9C63-3FD08F1269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5D246B-84F0-431F-8C9A-207D130328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D407E-5DFE-48D9-A19C-48A62D5C6282}" type="datetimeFigureOut">
              <a:rPr lang="en-GB" smtClean="0"/>
              <a:t>30/11/2020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420EF4-644A-4D54-8C79-E7E5A3BD14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8110C3-B562-4954-8B90-832A2B3E85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5FCB3-AF1A-4C71-AC95-BB5F188629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5002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A10199-17FF-4D7E-B391-9E6A591922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061B10-CB95-4337-A702-465141280BC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DEA1341-EFC8-41DA-ABCA-799E627BD21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18166C7-2271-4BB2-B02A-5C27C8D619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D407E-5DFE-48D9-A19C-48A62D5C6282}" type="datetimeFigureOut">
              <a:rPr lang="en-GB" smtClean="0"/>
              <a:t>30/11/2020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6FE66EB-73EC-4ECB-94FD-CB5F0C344E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4266C18-9295-4879-A5D6-CB497DCB6D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5FCB3-AF1A-4C71-AC95-BB5F188629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7255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885773-326D-4150-8CCD-9AEDFAF4CC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1F1851-D25A-45AF-8433-A8BC5598F2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C58659C-B316-459F-8FCA-3FE55D70914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1910282-1640-4710-AA08-DD8964A47A5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6D01407-0D8E-4093-A1B1-0981042920A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980F630-B246-4697-9BC3-4972142C92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D407E-5DFE-48D9-A19C-48A62D5C6282}" type="datetimeFigureOut">
              <a:rPr lang="en-GB" smtClean="0"/>
              <a:t>30/11/2020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84CE100-2352-48FF-A468-C011843A27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6232B75-27E0-4209-84FD-2E06816CE4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5FCB3-AF1A-4C71-AC95-BB5F188629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1850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D265CD-DFD2-4ED6-893E-F8AD6F2966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17243BF-8DB8-4EC9-B4FC-3A2A098CBA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D407E-5DFE-48D9-A19C-48A62D5C6282}" type="datetimeFigureOut">
              <a:rPr lang="en-GB" smtClean="0"/>
              <a:t>30/11/2020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FF2913A-25A2-4592-B7DE-338C5B0839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1471AB-946A-4977-AAEB-6622C407EF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5FCB3-AF1A-4C71-AC95-BB5F188629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51322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3A9199A-CA42-476B-B751-4CD203D601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D407E-5DFE-48D9-A19C-48A62D5C6282}" type="datetimeFigureOut">
              <a:rPr lang="en-GB" smtClean="0"/>
              <a:t>30/11/2020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FA34CAB-65C7-4BF5-9D1D-D7FE851162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9648A6C-8405-4BD8-B9F7-79DE172F1F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5FCB3-AF1A-4C71-AC95-BB5F188629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43055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AC2B6A-7462-4B6B-A384-FC3AD54DCC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123676-B725-4E23-829C-EC3CD1977F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AD4DAEA-41CD-410A-97B4-2BB89093FF6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AD2FA9F-A119-4F45-A425-2EC327C085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D407E-5DFE-48D9-A19C-48A62D5C6282}" type="datetimeFigureOut">
              <a:rPr lang="en-GB" smtClean="0"/>
              <a:t>30/11/2020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38E3D23-2253-4F88-B5F8-3D30FB7870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9AFC4B6-C2B1-4D62-B1BE-ED6C9E29F0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5FCB3-AF1A-4C71-AC95-BB5F188629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45838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C247B2-0F95-4923-820F-1CBAA7B39E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BB66A1C-C5F2-4715-ABF3-6D34518117D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6087ADD-F9E0-4BA2-8DD0-1E658D47BE4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DA3FE1C-AF9A-434E-ABD1-02CA87A52A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D407E-5DFE-48D9-A19C-48A62D5C6282}" type="datetimeFigureOut">
              <a:rPr lang="en-GB" smtClean="0"/>
              <a:t>30/11/2020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F156C84-B23E-4D82-AE4C-9090C171D2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A0DD456-0171-4219-8529-EE0E0A482B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5FCB3-AF1A-4C71-AC95-BB5F188629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4591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C0C898-C858-4323-935D-33A4395CC0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24A63E6-533A-46CE-90E4-053A97CFEBA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333D6A-76F1-4C74-A113-320FA321EA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D407E-5DFE-48D9-A19C-48A62D5C6282}" type="datetimeFigureOut">
              <a:rPr lang="en-GB" smtClean="0"/>
              <a:t>30/11/2020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5A6CBC-1005-4BB5-872F-5CFA1F1B13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A275EE-9D6A-43F6-915B-A0DFF17B24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5FCB3-AF1A-4C71-AC95-BB5F188629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69237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D4B55F7-80EF-4603-A1F8-30059556995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EC7B810-01CB-4D41-9D5E-CA2A94D3E18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30B92E-AE8C-4D54-B11D-2F6F2F46FF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D407E-5DFE-48D9-A19C-48A62D5C6282}" type="datetimeFigureOut">
              <a:rPr lang="en-GB" smtClean="0"/>
              <a:t>30/11/2020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CC7D48-60E0-4444-8020-689ED46B7C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DC7533-EF71-435F-92EF-5306E11272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5FCB3-AF1A-4C71-AC95-BB5F188629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42013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4ADB3B8-03FA-42A0-810E-DAF431EDBF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BC13B7C-14BE-4067-A3FB-7DD9F99AD1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BC943F-326C-42D4-8EC4-BF5C829E91E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BD407E-5DFE-48D9-A19C-48A62D5C6282}" type="datetimeFigureOut">
              <a:rPr lang="en-GB" smtClean="0"/>
              <a:t>30/11/2020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0FA0C5-297D-47F2-BBC2-AA1BCEB5C15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A06032-7813-448D-BD21-6DDAC60DAC8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05FCB3-AF1A-4C71-AC95-BB5F188629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02594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BB90B6-6306-4FA9-9F81-0012A239401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002060"/>
                </a:solidFill>
                <a:latin typeface="Lucida Calligraphy" panose="03010101010101010101" pitchFamily="66" charset="0"/>
              </a:rPr>
              <a:t>Newspaper Articles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760E036-B070-4F98-BC17-619BBA11250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3600" b="1" dirty="0">
                <a:solidFill>
                  <a:srgbClr val="C00000"/>
                </a:solidFill>
                <a:latin typeface="Lucida Calligraphy" panose="03010101010101010101" pitchFamily="66" charset="0"/>
              </a:rPr>
              <a:t>Opening paragraph</a:t>
            </a:r>
          </a:p>
        </p:txBody>
      </p:sp>
    </p:spTree>
    <p:extLst>
      <p:ext uri="{BB962C8B-B14F-4D97-AF65-F5344CB8AC3E}">
        <p14:creationId xmlns:p14="http://schemas.microsoft.com/office/powerpoint/2010/main" val="4030473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8DB12B00-C41E-4AB5-B06A-7F39CB0DE506}"/>
              </a:ext>
            </a:extLst>
          </p:cNvPr>
          <p:cNvSpPr txBox="1"/>
          <p:nvPr/>
        </p:nvSpPr>
        <p:spPr>
          <a:xfrm>
            <a:off x="881063" y="940937"/>
            <a:ext cx="11149012" cy="29213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4000" b="1" u="sng" dirty="0">
                <a:solidFill>
                  <a:srgbClr val="002060"/>
                </a:solidFill>
                <a:effectLst/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Tuesday 1</a:t>
            </a:r>
            <a:r>
              <a:rPr lang="en-GB" sz="4000" b="1" u="sng" baseline="30000" dirty="0">
                <a:solidFill>
                  <a:srgbClr val="002060"/>
                </a:solidFill>
                <a:effectLst/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st</a:t>
            </a:r>
            <a:r>
              <a:rPr lang="en-GB" sz="4000" b="1" u="sng" dirty="0">
                <a:solidFill>
                  <a:srgbClr val="002060"/>
                </a:solidFill>
                <a:effectLst/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December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4000" b="1" u="sng" dirty="0">
              <a:solidFill>
                <a:srgbClr val="002060"/>
              </a:solidFill>
              <a:latin typeface="XCCW Joined 7a" panose="03050602040000000000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4000" b="1" u="sng" dirty="0">
                <a:solidFill>
                  <a:srgbClr val="002060"/>
                </a:solidFill>
                <a:effectLst/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LO: To write an opening paragraph for a newspaper article.</a:t>
            </a:r>
          </a:p>
        </p:txBody>
      </p:sp>
    </p:spTree>
    <p:extLst>
      <p:ext uri="{BB962C8B-B14F-4D97-AF65-F5344CB8AC3E}">
        <p14:creationId xmlns:p14="http://schemas.microsoft.com/office/powerpoint/2010/main" val="3947979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8CBE4F0-F94E-457C-A854-F2098ECA13BF}"/>
              </a:ext>
            </a:extLst>
          </p:cNvPr>
          <p:cNvPicPr/>
          <p:nvPr/>
        </p:nvPicPr>
        <p:blipFill rotWithShape="1">
          <a:blip r:embed="rId2"/>
          <a:srcRect l="22358" t="13510" r="22177" b="5931"/>
          <a:stretch/>
        </p:blipFill>
        <p:spPr bwMode="auto">
          <a:xfrm>
            <a:off x="2452688" y="728662"/>
            <a:ext cx="7191376" cy="584358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9A1A590-EB7F-422F-A9CD-EAD2A98B98AA}"/>
              </a:ext>
            </a:extLst>
          </p:cNvPr>
          <p:cNvSpPr txBox="1"/>
          <p:nvPr/>
        </p:nvSpPr>
        <p:spPr>
          <a:xfrm>
            <a:off x="146447" y="164105"/>
            <a:ext cx="11497866" cy="8762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solidFill>
                  <a:srgbClr val="002060"/>
                </a:solidFill>
                <a:effectLst/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Here is an example of an opening paragraph in a newspaper article</a:t>
            </a:r>
          </a:p>
        </p:txBody>
      </p:sp>
    </p:spTree>
    <p:extLst>
      <p:ext uri="{BB962C8B-B14F-4D97-AF65-F5344CB8AC3E}">
        <p14:creationId xmlns:p14="http://schemas.microsoft.com/office/powerpoint/2010/main" val="30173420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6E6DEBD-682F-4661-AE91-271747B9CE33}"/>
              </a:ext>
            </a:extLst>
          </p:cNvPr>
          <p:cNvPicPr/>
          <p:nvPr/>
        </p:nvPicPr>
        <p:blipFill rotWithShape="1">
          <a:blip r:embed="rId2"/>
          <a:srcRect l="17198" t="21670" r="54392" b="52656"/>
          <a:stretch/>
        </p:blipFill>
        <p:spPr bwMode="auto">
          <a:xfrm>
            <a:off x="3505200" y="100013"/>
            <a:ext cx="4924424" cy="258603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B51812A-7195-45AD-9426-32DDB4E48F63}"/>
              </a:ext>
            </a:extLst>
          </p:cNvPr>
          <p:cNvPicPr/>
          <p:nvPr/>
        </p:nvPicPr>
        <p:blipFill rotWithShape="1">
          <a:blip r:embed="rId2"/>
          <a:srcRect l="19145" t="48158" r="53418" b="13324"/>
          <a:stretch/>
        </p:blipFill>
        <p:spPr bwMode="auto">
          <a:xfrm>
            <a:off x="3505199" y="2686050"/>
            <a:ext cx="4924425" cy="417195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8823128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601ED283-9D94-491C-9458-A8CB02E7836A}"/>
              </a:ext>
            </a:extLst>
          </p:cNvPr>
          <p:cNvSpPr txBox="1"/>
          <p:nvPr/>
        </p:nvSpPr>
        <p:spPr>
          <a:xfrm>
            <a:off x="103584" y="235543"/>
            <a:ext cx="11969354" cy="8762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solidFill>
                  <a:srgbClr val="002060"/>
                </a:solidFill>
                <a:effectLst/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Now look at this opening paragraph about the Rainbow Serpent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2EC7266-5D98-4A79-93AA-A2B167DE5A05}"/>
              </a:ext>
            </a:extLst>
          </p:cNvPr>
          <p:cNvPicPr/>
          <p:nvPr/>
        </p:nvPicPr>
        <p:blipFill rotWithShape="1">
          <a:blip r:embed="rId2"/>
          <a:srcRect l="52599" t="21923" r="7987" b="7971"/>
          <a:stretch/>
        </p:blipFill>
        <p:spPr bwMode="auto">
          <a:xfrm>
            <a:off x="2657475" y="859832"/>
            <a:ext cx="6257925" cy="599816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560211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>
            <a:alpha val="99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601ED283-9D94-491C-9458-A8CB02E7836A}"/>
              </a:ext>
            </a:extLst>
          </p:cNvPr>
          <p:cNvSpPr txBox="1"/>
          <p:nvPr/>
        </p:nvSpPr>
        <p:spPr>
          <a:xfrm>
            <a:off x="103584" y="235543"/>
            <a:ext cx="11969354" cy="22643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solidFill>
                  <a:srgbClr val="002060"/>
                </a:solidFill>
                <a:effectLst/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It’s your turn!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solidFill>
                  <a:srgbClr val="002060"/>
                </a:solidFill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You are going to write an opening paragraph about the picture you have been given.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solidFill>
                  <a:srgbClr val="002060"/>
                </a:solidFill>
                <a:effectLst/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Remember, you have to grab the reader’s attention so they want to read the rest.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 descr="resource image">
            <a:extLst>
              <a:ext uri="{FF2B5EF4-FFF2-40B4-BE49-F238E27FC236}">
                <a16:creationId xmlns:a16="http://schemas.microsoft.com/office/drawing/2014/main" id="{A1FD30DE-24F9-44CD-99B8-030EF07F67B2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49" y="2614092"/>
            <a:ext cx="3857625" cy="2573655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 descr="resource image">
            <a:extLst>
              <a:ext uri="{FF2B5EF4-FFF2-40B4-BE49-F238E27FC236}">
                <a16:creationId xmlns:a16="http://schemas.microsoft.com/office/drawing/2014/main" id="{5CDF786E-C4F0-433A-89CC-EDFBDFEF0D58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7610" y="2614092"/>
            <a:ext cx="3017639" cy="2616085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 descr="resource image">
            <a:extLst>
              <a:ext uri="{FF2B5EF4-FFF2-40B4-BE49-F238E27FC236}">
                <a16:creationId xmlns:a16="http://schemas.microsoft.com/office/drawing/2014/main" id="{1ADDA64C-C61C-483D-B30E-BF44E833E1C5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4221" y="2614091"/>
            <a:ext cx="3793929" cy="261608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434554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79</Words>
  <Application>Microsoft Office PowerPoint</Application>
  <PresentationFormat>Widescreen</PresentationFormat>
  <Paragraphs>10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Lucida Calligraphy</vt:lpstr>
      <vt:lpstr>XCCW Joined 7a</vt:lpstr>
      <vt:lpstr>Office Theme</vt:lpstr>
      <vt:lpstr>Newspaper Articles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Newspaper Articles</dc:title>
  <dc:creator>Jane Afford</dc:creator>
  <cp:lastModifiedBy>Jane Afford</cp:lastModifiedBy>
  <cp:revision>3</cp:revision>
  <dcterms:created xsi:type="dcterms:W3CDTF">2020-11-30T21:57:33Z</dcterms:created>
  <dcterms:modified xsi:type="dcterms:W3CDTF">2020-11-30T22:16:02Z</dcterms:modified>
</cp:coreProperties>
</file>