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7" r:id="rId3"/>
    <p:sldId id="278" r:id="rId4"/>
    <p:sldId id="258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9" r:id="rId17"/>
    <p:sldId id="28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79660-4D12-4991-A400-9B686540618D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5F1E7E-0C87-4093-B58F-B838A916B7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281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Each year,</a:t>
            </a:r>
            <a:r>
              <a:rPr lang="en-GB" baseline="0" dirty="0" smtClean="0"/>
              <a:t> the 2</a:t>
            </a:r>
            <a:r>
              <a:rPr lang="en-GB" baseline="30000" dirty="0" smtClean="0"/>
              <a:t>nd</a:t>
            </a:r>
            <a:r>
              <a:rPr lang="en-GB" baseline="0" dirty="0" smtClean="0"/>
              <a:t> Monday in March is Commonwealth Day…this year the slogan is Towards a Common Future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Commonwealth began as countries</a:t>
            </a:r>
            <a:r>
              <a:rPr lang="en-GB" baseline="0" dirty="0" smtClean="0"/>
              <a:t> that were part of the British Empire and the 24</a:t>
            </a:r>
            <a:r>
              <a:rPr lang="en-GB" baseline="30000" dirty="0" smtClean="0"/>
              <a:t>th</a:t>
            </a:r>
            <a:r>
              <a:rPr lang="en-GB" baseline="0" dirty="0" smtClean="0"/>
              <a:t> of May used to be Empire Day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Empire Day was meant to</a:t>
            </a:r>
            <a:r>
              <a:rPr lang="en-GB" baseline="0" dirty="0" smtClean="0"/>
              <a:t> be a</a:t>
            </a:r>
            <a:r>
              <a:rPr lang="en-GB" dirty="0" smtClean="0"/>
              <a:t> </a:t>
            </a:r>
            <a:r>
              <a:rPr lang="en-GB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“symbol of that unity of feeling . . . to those ideals of freedom, justice, and tolerance for which the British Empire [stood] throughout the world.”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Not everyone agrees that the British Empire was a good thing. Countries were taken over by Britain without being asked…The British believed that they were bringing important improvements to the countries they took over.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As these countries gradually gained freedom from the British Empire, most decided to be part of the new, more democratic group called the Commonwealth.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 The Commonwealth is a family of 54 nations, spread over every continent and ocean in the world.</a:t>
            </a:r>
          </a:p>
          <a:p>
            <a:r>
              <a:rPr lang="en-GB" sz="12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Although the people of the Commonwealth are different in many ways, they work together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The Queen is the head of the Commonwealth. Here she is visiting some of the commonwealth countries.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Every four year the commonwealth games take place. These are the friendly games, where countries are working together, and individuals compete.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Each year,</a:t>
            </a:r>
            <a:r>
              <a:rPr lang="en-GB" baseline="0" dirty="0" smtClean="0"/>
              <a:t> the 2</a:t>
            </a:r>
            <a:r>
              <a:rPr lang="en-GB" baseline="30000" dirty="0" smtClean="0"/>
              <a:t>nd</a:t>
            </a:r>
            <a:r>
              <a:rPr lang="en-GB" baseline="0" dirty="0" smtClean="0"/>
              <a:t> Monday in March is Commonwealth Day…this year the slogan is Towards a Common Future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1E7E-0C87-4093-B58F-B838A916B7D8}" type="slidenum">
              <a:rPr lang="en-GB" smtClean="0"/>
              <a:t>17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75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97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341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926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994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831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46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237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444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248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5F48-130F-4C49-9E90-6363B06C77F3}" type="datetimeFigureOut">
              <a:rPr lang="en-GB" smtClean="0"/>
              <a:pPr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89F11-D6E6-41CF-B5E8-0D9251DE45D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802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r>
              <a:rPr lang="en-GB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Commonwealth Day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C:\Users\Gill\Desktop\commonwealth-of-nations-flag-1430-p-2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76872"/>
            <a:ext cx="3672408" cy="38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852936"/>
            <a:ext cx="34861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8707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History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6972" y="1600200"/>
            <a:ext cx="677005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60648"/>
            <a:ext cx="4990296" cy="63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The British Empire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Gill\Desktop\Commonwealth_games_1998_countries_map-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80705"/>
            <a:ext cx="7779845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22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sz="18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Here are the flags of all the countries in the commonwealth! 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C:\Users\Gill\Desktop\Flags_of_the_CON-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84784"/>
            <a:ext cx="518457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92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2000" dirty="0">
                <a:solidFill>
                  <a:srgbClr val="FFC000"/>
                </a:solidFill>
                <a:latin typeface="Castellar" panose="020A0402060406010301" pitchFamily="18" charset="0"/>
              </a:rPr>
              <a:t>The Commonwealth is a family of 54 nations, spread over every continent and ocean in the </a:t>
            </a:r>
            <a:r>
              <a:rPr lang="en-GB" sz="20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world.</a:t>
            </a:r>
            <a:br>
              <a:rPr lang="en-GB" sz="2000" dirty="0" smtClean="0">
                <a:solidFill>
                  <a:srgbClr val="FFC000"/>
                </a:solidFill>
                <a:latin typeface="Castellar" panose="020A0402060406010301" pitchFamily="18" charset="0"/>
              </a:rPr>
            </a:br>
            <a:r>
              <a:rPr lang="en-GB" sz="20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/>
            </a:r>
            <a:br>
              <a:rPr lang="en-GB" sz="2000" dirty="0" smtClean="0">
                <a:solidFill>
                  <a:srgbClr val="FFC000"/>
                </a:solidFill>
                <a:latin typeface="Castellar" panose="020A0402060406010301" pitchFamily="18" charset="0"/>
              </a:rPr>
            </a:b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Users\Gill\Desktop\images-47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76872"/>
            <a:ext cx="4701420" cy="391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27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 descr="C:\Users\Gill\Desktop\comment-front0_2_2505725b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3608838" cy="225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Gill\Desktop\Philip 5_LRG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383538"/>
            <a:ext cx="4271888" cy="239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Gill\Desktop\rcmp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48877"/>
            <a:ext cx="4087044" cy="271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Gill\Desktop\images-48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449262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91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sz="18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All the countries in the commonwealth believe in these important values.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/>
          <a:lstStyle/>
          <a:p>
            <a:r>
              <a:rPr lang="en-GB" dirty="0" smtClean="0"/>
              <a:t>1. Men and women are equally important.</a:t>
            </a:r>
            <a:endParaRPr lang="en-GB" dirty="0"/>
          </a:p>
        </p:txBody>
      </p:sp>
      <p:pic>
        <p:nvPicPr>
          <p:cNvPr id="5122" name="Picture 2" descr="C:\Users\Gill\Desktop\7882576-front-view-of-male-and-female-colleagues-holding-notepad-and-discussing-against-white-isolated-backg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3168352" cy="278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Gill\Desktop\images-50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630" y="3026977"/>
            <a:ext cx="4788438" cy="287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39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sz="18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All the countries in the commonwealth believe in these important values.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/>
          <a:lstStyle/>
          <a:p>
            <a:r>
              <a:rPr lang="en-GB" dirty="0"/>
              <a:t>2</a:t>
            </a:r>
            <a:r>
              <a:rPr lang="en-GB" dirty="0" smtClean="0"/>
              <a:t>. People of all races and skin colours are equally important.</a:t>
            </a:r>
            <a:endParaRPr lang="en-GB" dirty="0"/>
          </a:p>
        </p:txBody>
      </p:sp>
      <p:pic>
        <p:nvPicPr>
          <p:cNvPr id="6146" name="Picture 2" descr="C:\Users\Gill\Desktop\stick_children_of_different_races_0515-1003-2917-1358_SMU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6952"/>
            <a:ext cx="38100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Gill\Desktop\6a00e55002645d8834010535984bd6970b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3717032"/>
            <a:ext cx="4419327" cy="293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28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sz="18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All the countries in the commonwealth believe in these important values.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/>
          <a:lstStyle/>
          <a:p>
            <a:r>
              <a:rPr lang="en-GB" dirty="0" smtClean="0"/>
              <a:t>3. Education is important for everyone.</a:t>
            </a:r>
            <a:endParaRPr lang="en-GB" dirty="0"/>
          </a:p>
        </p:txBody>
      </p:sp>
      <p:pic>
        <p:nvPicPr>
          <p:cNvPr id="7170" name="Picture 2" descr="C:\Users\Gill\Desktop\images-5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3" y="3650158"/>
            <a:ext cx="4094290" cy="305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Gill\Desktop\images-5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50158"/>
            <a:ext cx="4500107" cy="305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27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sz="18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All the countries in the commonwealth believe in these important values.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/>
          <a:lstStyle/>
          <a:p>
            <a:r>
              <a:rPr lang="en-GB" dirty="0" smtClean="0"/>
              <a:t>4. It encourages respect for others and works to make people’s lives better.</a:t>
            </a:r>
            <a:endParaRPr lang="en-GB" dirty="0"/>
          </a:p>
        </p:txBody>
      </p:sp>
      <p:pic>
        <p:nvPicPr>
          <p:cNvPr id="8194" name="Picture 2" descr="C:\Users\Gill\Desktop\respect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12976"/>
            <a:ext cx="3456384" cy="312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81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sz="1800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All the countries in the commonwealth believe in these important values.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/>
          <a:lstStyle/>
          <a:p>
            <a:r>
              <a:rPr lang="en-GB" dirty="0" smtClean="0"/>
              <a:t>5. It believes that protecting the environment is important</a:t>
            </a:r>
            <a:endParaRPr lang="en-GB" dirty="0"/>
          </a:p>
        </p:txBody>
      </p:sp>
      <p:pic>
        <p:nvPicPr>
          <p:cNvPr id="9218" name="Picture 2" descr="C:\Users\Gill\Desktop\caringforenvironment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871699"/>
            <a:ext cx="3433043" cy="3986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36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Commonwealth Games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>
            <a:normAutofit/>
          </a:bodyPr>
          <a:lstStyle/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916832"/>
            <a:ext cx="6981825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4216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11266" name="Picture 2" descr="C:\Users\Gill\Desktop\19th+Commonwealth+Games+Day+5+Archery+ZCdOkD7rOSEl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4512283" cy="325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Gill\Desktop\TRIKOMITI_Chrystalleni_at_2010_Commonwealth_Games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2656"/>
            <a:ext cx="3902075" cy="261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Gill\Desktop\common_games_21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77072"/>
            <a:ext cx="416632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Gill\Desktop\Commonwealth-Games-2010-R-006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49760"/>
            <a:ext cx="4381500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Gill\Desktop\Tom-Daley-006-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44810"/>
            <a:ext cx="2619788" cy="157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14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Commonwealth Day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700808"/>
            <a:ext cx="6400800" cy="1752600"/>
          </a:xfrm>
        </p:spPr>
        <p:txBody>
          <a:bodyPr>
            <a:normAutofit/>
          </a:bodyPr>
          <a:lstStyle/>
          <a:p>
            <a:r>
              <a:rPr lang="en-GB" dirty="0" smtClean="0"/>
              <a:t>The aim of Commonwealth Day is to remember all the values that are important to the Commonwealth.</a:t>
            </a:r>
            <a:endParaRPr lang="en-GB" dirty="0"/>
          </a:p>
        </p:txBody>
      </p:sp>
      <p:pic>
        <p:nvPicPr>
          <p:cNvPr id="15362" name="Picture 2" descr="C:\Users\Gill\Desktop\LN-TQ-Mar-Commonwealth-Msg-_0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19500"/>
            <a:ext cx="36957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37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Dear God,</a:t>
            </a:r>
          </a:p>
          <a:p>
            <a:r>
              <a:rPr lang="en-GB" dirty="0" smtClean="0"/>
              <a:t>We thank you for the Commonwealth.</a:t>
            </a:r>
          </a:p>
          <a:p>
            <a:r>
              <a:rPr lang="en-GB" dirty="0" smtClean="0"/>
              <a:t>We thank you for these nations,</a:t>
            </a:r>
          </a:p>
          <a:p>
            <a:r>
              <a:rPr lang="en-GB" dirty="0" smtClean="0"/>
              <a:t>which are trying to work together to help their citizens and our world.</a:t>
            </a:r>
          </a:p>
          <a:p>
            <a:r>
              <a:rPr lang="en-GB" dirty="0" smtClean="0"/>
              <a:t>We pray for the leaders who come together to discuss important things.</a:t>
            </a:r>
          </a:p>
          <a:p>
            <a:r>
              <a:rPr lang="en-GB" dirty="0" smtClean="0"/>
              <a:t>We pray that you will help them this year as they talk about the environment.</a:t>
            </a:r>
          </a:p>
          <a:p>
            <a:r>
              <a:rPr lang="en-GB" dirty="0" smtClean="0"/>
              <a:t>We thank you for the beautiful world which you created.</a:t>
            </a:r>
          </a:p>
          <a:p>
            <a:r>
              <a:rPr lang="en-GB" dirty="0" smtClean="0"/>
              <a:t>Help these leaders to make decisions which will protect our environment</a:t>
            </a:r>
          </a:p>
          <a:p>
            <a:r>
              <a:rPr lang="en-GB" dirty="0" smtClean="0"/>
              <a:t>so that others coming after us can enjoy it too.</a:t>
            </a:r>
          </a:p>
          <a:p>
            <a:r>
              <a:rPr lang="en-GB" b="1" dirty="0" smtClean="0"/>
              <a:t>Amen.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r>
              <a:rPr lang="en-GB" dirty="0" smtClean="0">
                <a:solidFill>
                  <a:srgbClr val="FFC000"/>
                </a:solidFill>
                <a:latin typeface="Castellar" panose="020A0402060406010301" pitchFamily="18" charset="0"/>
              </a:rPr>
              <a:t>Commonwealth Day</a:t>
            </a:r>
            <a:endParaRPr lang="en-GB" dirty="0">
              <a:solidFill>
                <a:srgbClr val="FFC000"/>
              </a:solidFill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C:\Users\Gill\Desktop\commonwealth-of-nations-flag-1430-p-2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76872"/>
            <a:ext cx="3672408" cy="385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852936"/>
            <a:ext cx="34861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8707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521</Words>
  <Application>Microsoft Office PowerPoint</Application>
  <PresentationFormat>On-screen Show (4:3)</PresentationFormat>
  <Paragraphs>48</Paragraphs>
  <Slides>17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Commonwealth Day</vt:lpstr>
      <vt:lpstr>History</vt:lpstr>
      <vt:lpstr>PowerPoint Presentation</vt:lpstr>
      <vt:lpstr>The British Empire</vt:lpstr>
      <vt:lpstr>Here are the flags of all the countries in the commonwealth! </vt:lpstr>
      <vt:lpstr>The Commonwealth is a family of 54 nations, spread over every continent and ocean in the world.  </vt:lpstr>
      <vt:lpstr>PowerPoint Presentation</vt:lpstr>
      <vt:lpstr>All the countries in the commonwealth believe in these important values.</vt:lpstr>
      <vt:lpstr>All the countries in the commonwealth believe in these important values.</vt:lpstr>
      <vt:lpstr>All the countries in the commonwealth believe in these important values.</vt:lpstr>
      <vt:lpstr>All the countries in the commonwealth believe in these important values.</vt:lpstr>
      <vt:lpstr>All the countries in the commonwealth believe in these important values.</vt:lpstr>
      <vt:lpstr>Commonwealth Games</vt:lpstr>
      <vt:lpstr>PowerPoint Presentation</vt:lpstr>
      <vt:lpstr>Commonwealth Day</vt:lpstr>
      <vt:lpstr>PowerPoint Presentation</vt:lpstr>
      <vt:lpstr>Commonwealth Day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Commonwealth Day</dc:title>
  <dc:creator>Gill</dc:creator>
  <cp:lastModifiedBy>SPPS</cp:lastModifiedBy>
  <cp:revision>30</cp:revision>
  <dcterms:created xsi:type="dcterms:W3CDTF">2014-02-11T20:09:11Z</dcterms:created>
  <dcterms:modified xsi:type="dcterms:W3CDTF">2019-02-25T12:57:30Z</dcterms:modified>
</cp:coreProperties>
</file>