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9" r:id="rId5"/>
    <p:sldId id="270" r:id="rId6"/>
    <p:sldId id="271" r:id="rId7"/>
    <p:sldId id="272" r:id="rId8"/>
    <p:sldId id="273" r:id="rId9"/>
    <p:sldId id="274" r:id="rId10"/>
    <p:sldId id="266" r:id="rId11"/>
    <p:sldId id="267" r:id="rId12"/>
    <p:sldId id="268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263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79" autoAdjust="0"/>
    <p:restoredTop sz="94639" autoAdjust="0"/>
  </p:normalViewPr>
  <p:slideViewPr>
    <p:cSldViewPr>
      <p:cViewPr varScale="1">
        <p:scale>
          <a:sx n="95" d="100"/>
          <a:sy n="95" d="100"/>
        </p:scale>
        <p:origin x="12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slide" Target="slide1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slide" Target="slide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.png"/><Relationship Id="rId7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slide" Target="slide18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.png"/><Relationship Id="rId7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2.png"/><Relationship Id="rId7" Type="http://schemas.openxmlformats.org/officeDocument/2006/relationships/slide" Target="slide2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.png"/><Relationship Id="rId7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slide" Target="slide27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2.png"/><Relationship Id="rId7" Type="http://schemas.openxmlformats.org/officeDocument/2006/relationships/slide" Target="slide3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2.png"/><Relationship Id="rId7" Type="http://schemas.openxmlformats.org/officeDocument/2006/relationships/slide" Target="slide3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.png"/><Relationship Id="rId7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slide" Target="slide36.xml"/><Relationship Id="rId4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2.png"/><Relationship Id="rId7" Type="http://schemas.openxmlformats.org/officeDocument/2006/relationships/slide" Target="slide3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3.png"/><Relationship Id="rId7" Type="http://schemas.openxmlformats.org/officeDocument/2006/relationships/image" Target="../media/image6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slide" Target="slide42.xml"/><Relationship Id="rId4" Type="http://schemas.openxmlformats.org/officeDocument/2006/relationships/image" Target="../media/image6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3.png"/><Relationship Id="rId7" Type="http://schemas.openxmlformats.org/officeDocument/2006/relationships/slide" Target="slide4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3.png"/><Relationship Id="rId7" Type="http://schemas.openxmlformats.org/officeDocument/2006/relationships/image" Target="../media/image7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slide" Target="slide48.xml"/><Relationship Id="rId4" Type="http://schemas.openxmlformats.org/officeDocument/2006/relationships/image" Target="../media/image7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90033"/>
            <a:ext cx="7992549" cy="14570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5989" y="1528550"/>
            <a:ext cx="2475191" cy="1243692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343" y="3524000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1413" y="5003909"/>
            <a:ext cx="3097036" cy="1329043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8449" y="3524001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3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80" y="3524000"/>
            <a:ext cx="3097036" cy="1329043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729" y="99722"/>
            <a:ext cx="7992549" cy="1457070"/>
          </a:xfrm>
          <a:prstGeom prst="rect">
            <a:avLst/>
          </a:prstGeom>
        </p:spPr>
      </p:pic>
      <p:pic>
        <p:nvPicPr>
          <p:cNvPr id="33" name="Picture 32" descr="Portrait with Foot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6016" y="1533517"/>
            <a:ext cx="2475191" cy="1243692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1207" y="3524001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64171" y="5124293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04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8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14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33" y="12901"/>
            <a:ext cx="7992549" cy="1457070"/>
          </a:xfrm>
          <a:prstGeom prst="rect">
            <a:avLst/>
          </a:prstGeom>
        </p:spPr>
      </p:pic>
      <p:pic>
        <p:nvPicPr>
          <p:cNvPr id="12" name="Picture 11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3" name="Picture 12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6411" y="1500289"/>
            <a:ext cx="2475191" cy="123759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375" y="3573016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1602" y="3573016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9792" y="5269124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878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99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729" y="118668"/>
            <a:ext cx="7992549" cy="1457070"/>
          </a:xfrm>
          <a:prstGeom prst="rect">
            <a:avLst/>
          </a:prstGeom>
        </p:spPr>
      </p:pic>
      <p:pic>
        <p:nvPicPr>
          <p:cNvPr id="13" name="Picture 12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4" name="Picture 13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407" y="1772816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719" y="352400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5598" y="3524002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7784" y="5104564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87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30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1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489" y="121331"/>
            <a:ext cx="7992549" cy="1457070"/>
          </a:xfrm>
          <a:prstGeom prst="rect">
            <a:avLst/>
          </a:prstGeom>
        </p:spPr>
      </p:pic>
      <p:pic>
        <p:nvPicPr>
          <p:cNvPr id="10" name="Picture 9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961" y="1844824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925" y="352400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0152" y="3524001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3116" y="5124293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60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85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25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33" y="75443"/>
            <a:ext cx="7992549" cy="1457070"/>
          </a:xfrm>
          <a:prstGeom prst="rect">
            <a:avLst/>
          </a:prstGeom>
        </p:spPr>
      </p:pic>
      <p:pic>
        <p:nvPicPr>
          <p:cNvPr id="10" name="Picture 9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6411" y="1532513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512" y="352400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9792" y="5124293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9912" y="3524001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738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74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90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9722"/>
            <a:ext cx="7992549" cy="1457070"/>
          </a:xfrm>
          <a:prstGeom prst="rect">
            <a:avLst/>
          </a:prstGeom>
        </p:spPr>
      </p:pic>
      <p:pic>
        <p:nvPicPr>
          <p:cNvPr id="10" name="Picture 9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238" y="1556792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3573016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4971" y="3573015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5776" y="5229200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34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61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03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29" y="105929"/>
            <a:ext cx="7992549" cy="1457070"/>
          </a:xfrm>
          <a:prstGeom prst="rect">
            <a:avLst/>
          </a:prstGeom>
        </p:spPr>
      </p:pic>
      <p:pic>
        <p:nvPicPr>
          <p:cNvPr id="10" name="Picture 9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961" y="1562999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352400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4971" y="3528843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7784" y="5128485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8333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3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8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28" y="78877"/>
            <a:ext cx="7992549" cy="1457070"/>
          </a:xfrm>
          <a:prstGeom prst="rect">
            <a:avLst/>
          </a:prstGeom>
        </p:spPr>
      </p:pic>
      <p:pic>
        <p:nvPicPr>
          <p:cNvPr id="10" name="Picture 9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961" y="1656579"/>
            <a:ext cx="2475191" cy="1237595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3753925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5816" y="5276534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0565" y="3753924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226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6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0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28" y="99722"/>
            <a:ext cx="7992549" cy="1457070"/>
          </a:xfrm>
          <a:prstGeom prst="rect">
            <a:avLst/>
          </a:prstGeom>
        </p:spPr>
      </p:pic>
      <p:pic>
        <p:nvPicPr>
          <p:cNvPr id="10" name="Picture 9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406" y="1497981"/>
            <a:ext cx="2475191" cy="123759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370" y="352400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8561" y="5157192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9242" y="3521825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3276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6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31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4320"/>
            <a:ext cx="7992549" cy="1457070"/>
          </a:xfrm>
          <a:prstGeom prst="rect">
            <a:avLst/>
          </a:prstGeom>
        </p:spPr>
      </p:pic>
      <p:pic>
        <p:nvPicPr>
          <p:cNvPr id="10" name="Picture 9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238" y="1648235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241" y="352400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8393" y="5124293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5429" y="3511042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166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70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51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4320"/>
            <a:ext cx="7992549" cy="1457070"/>
          </a:xfrm>
          <a:prstGeom prst="rect">
            <a:avLst/>
          </a:prstGeom>
        </p:spPr>
      </p:pic>
      <p:pic>
        <p:nvPicPr>
          <p:cNvPr id="12" name="Picture 11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3" name="Picture 12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238" y="1617431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202" y="3563549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8393" y="5157192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5429" y="3563549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429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4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5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4320"/>
            <a:ext cx="7992549" cy="1457070"/>
          </a:xfrm>
          <a:prstGeom prst="rect">
            <a:avLst/>
          </a:prstGeom>
        </p:spPr>
      </p:pic>
      <p:pic>
        <p:nvPicPr>
          <p:cNvPr id="12" name="Picture 11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3" name="Picture 12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238" y="1653401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445" y="352400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3116" y="5124293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0152" y="3524002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2236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41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16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94320"/>
            <a:ext cx="7992549" cy="1457070"/>
          </a:xfrm>
          <a:prstGeom prst="rect">
            <a:avLst/>
          </a:prstGeom>
        </p:spPr>
      </p:pic>
      <p:pic>
        <p:nvPicPr>
          <p:cNvPr id="12" name="Picture 11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3" name="Picture 12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3167" y="1551390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3483212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5816" y="5124293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9460" y="3483211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8511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252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8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94320"/>
            <a:ext cx="7992549" cy="1457070"/>
          </a:xfrm>
          <a:prstGeom prst="rect">
            <a:avLst/>
          </a:prstGeom>
        </p:spPr>
      </p:pic>
      <p:pic>
        <p:nvPicPr>
          <p:cNvPr id="12" name="Picture 11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3" name="Picture 12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238" y="1641866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452" y="3573016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6111" y="5124293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0152" y="3573015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111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878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3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94320"/>
            <a:ext cx="7992549" cy="1457070"/>
          </a:xfrm>
          <a:prstGeom prst="rect">
            <a:avLst/>
          </a:prstGeom>
        </p:spPr>
      </p:pic>
      <p:pic>
        <p:nvPicPr>
          <p:cNvPr id="12" name="Picture 11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13" name="Picture 12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961" y="1686142"/>
            <a:ext cx="2475191" cy="1243692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512" y="3641485"/>
            <a:ext cx="3097036" cy="1329043"/>
          </a:xfrm>
          <a:prstGeom prst="rect">
            <a:avLst/>
          </a:prstGeom>
        </p:spPr>
      </p:pic>
      <p:pic>
        <p:nvPicPr>
          <p:cNvPr id="4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7558" y="5124293"/>
            <a:ext cx="3097036" cy="1329043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0152" y="3604411"/>
            <a:ext cx="3097036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304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959" y="822734"/>
            <a:ext cx="7584081" cy="5212532"/>
          </a:xfrm>
          <a:prstGeom prst="rect">
            <a:avLst/>
          </a:prstGeom>
        </p:spPr>
      </p:pic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1164680" y="5266851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6" y="2060848"/>
            <a:ext cx="3140523" cy="2736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1599">
            <a:off x="1861101" y="1626728"/>
            <a:ext cx="16280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863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827584" y="836712"/>
            <a:ext cx="7560840" cy="51845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28" y="2220186"/>
            <a:ext cx="2514944" cy="2323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236296" y="5170487"/>
            <a:ext cx="922593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NEXT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58" y="1776589"/>
            <a:ext cx="2358087" cy="4198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3" y="2421036"/>
            <a:ext cx="2556631" cy="192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49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92973" y="5976707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THE END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013" y="1412776"/>
            <a:ext cx="2286079" cy="40699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412776"/>
            <a:ext cx="2286079" cy="4069993"/>
          </a:xfrm>
          <a:prstGeom prst="rect">
            <a:avLst/>
          </a:prstGeom>
        </p:spPr>
      </p:pic>
      <p:pic>
        <p:nvPicPr>
          <p:cNvPr id="4" name="Picture 3" descr="birdy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71069" y="2636912"/>
            <a:ext cx="3645024" cy="36450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292877"/>
            <a:ext cx="4320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Sassoon Infant Md" panose="02000603050000020003" pitchFamily="50" charset="0"/>
              </a:rPr>
              <a:t>Well Done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704</TotalTime>
  <Words>20</Words>
  <Application>Microsoft Office PowerPoint</Application>
  <PresentationFormat>On-screen Show (4:3)</PresentationFormat>
  <Paragraphs>18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Arial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Lucy Byrne</cp:lastModifiedBy>
  <cp:revision>130</cp:revision>
  <dcterms:created xsi:type="dcterms:W3CDTF">2012-11-21T10:26:22Z</dcterms:created>
  <dcterms:modified xsi:type="dcterms:W3CDTF">2020-06-03T12:53:41Z</dcterms:modified>
</cp:coreProperties>
</file>