
<file path=[Content_Types].xml><?xml version="1.0" encoding="utf-8"?>
<Types xmlns="http://schemas.openxmlformats.org/package/2006/content-types">
  <Default Extension="jpeg" ContentType="image/jpeg"/>
  <Default Extension="jp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63" r:id="rId2"/>
    <p:sldId id="264" r:id="rId3"/>
    <p:sldId id="265" r:id="rId4"/>
    <p:sldId id="266" r:id="rId5"/>
    <p:sldId id="267" r:id="rId6"/>
    <p:sldId id="268" r:id="rId7"/>
    <p:sldId id="269" r:id="rId8"/>
    <p:sldId id="270" r:id="rId9"/>
    <p:sldId id="271" r:id="rId10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0051" autoAdjust="0"/>
    <p:restoredTop sz="94660"/>
  </p:normalViewPr>
  <p:slideViewPr>
    <p:cSldViewPr snapToGrid="0" snapToObjects="1">
      <p:cViewPr varScale="1">
        <p:scale>
          <a:sx n="80" d="100"/>
          <a:sy n="80" d="100"/>
        </p:scale>
        <p:origin x="1338" y="12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GB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7/5/2020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7627753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7/5/2020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0315802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7/5/2020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4625467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7/5/2020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6083360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7/5/2020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33509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7/5/2020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972853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7/5/2020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4394740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7/5/2020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229011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7/5/2020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7274905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7/5/2020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2755651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7/5/2020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7717224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8A87BA8-EE05-5B47-AA8E-5C40480EF833}" type="datetimeFigureOut">
              <a:rPr lang="en-US" smtClean="0"/>
              <a:t>7/5/2020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1575564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Y2_SUM_B4_PP_07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4644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0036204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Y2_SUM_B4_PP_072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4644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7942637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Y2_SUM_B4_PP_073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4644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355148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Y2_SUM_B4_PP_074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4644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9660628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Y2_SUM_B4_PP_075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4644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9629660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Y2_SUM_B4_PP_076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4644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378599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Y2_SUM_B4_PP_077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4644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068656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Y2_SUM_B4_PP_078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4644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69486040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Y2_SUM_B4_PP_079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4644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59053297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82</TotalTime>
  <Words>0</Words>
  <Application>Microsoft Office PowerPoint</Application>
  <PresentationFormat>On-screen Show (4:3)</PresentationFormat>
  <Paragraphs>0</Paragraphs>
  <Slides>9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9</vt:i4>
      </vt:variant>
    </vt:vector>
  </HeadingPairs>
  <TitlesOfParts>
    <vt:vector size="12" baseType="lpstr">
      <vt:lpstr>Arial</vt:lpstr>
      <vt:lpstr>Calibri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Catherine Clarke</dc:creator>
  <cp:lastModifiedBy>Jane Afford</cp:lastModifiedBy>
  <cp:revision>36</cp:revision>
  <dcterms:created xsi:type="dcterms:W3CDTF">2019-07-05T11:02:13Z</dcterms:created>
  <dcterms:modified xsi:type="dcterms:W3CDTF">2020-07-05T19:49:33Z</dcterms:modified>
</cp:coreProperties>
</file>