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embeddedFontLst>
    <p:embeddedFont>
      <p:font typeface="Merriweather" panose="020B0604020202020204" charset="0"/>
      <p:regular r:id="rId11"/>
      <p:bold r:id="rId12"/>
      <p:italic r:id="rId13"/>
      <p:boldItalic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366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ad80e5f046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ad80e5f046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6dcfee46710f5e2d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6dcfee46710f5e2d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ad80e5f046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ad80e5f046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ad80e5f046_0_1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ad80e5f046_0_1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ad80e5f046_0_1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ad80e5f046_0_1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ad88a6d52b_0_3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ad88a6d52b_0_3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ad80e5f046_0_1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ad80e5f046_0_1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FF2CC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1858700" y="836095"/>
            <a:ext cx="5726700" cy="227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400"/>
              <a:t>Features of a Newspaper article</a:t>
            </a:r>
            <a:endParaRPr sz="5400"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3285100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Monday 30th November</a:t>
            </a:r>
            <a:r>
              <a:rPr lang="en-GB"/>
              <a:t> </a:t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78550" y="3183923"/>
            <a:ext cx="2153474" cy="1441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ctrTitle"/>
          </p:nvPr>
        </p:nvSpPr>
        <p:spPr>
          <a:xfrm>
            <a:off x="333775" y="954950"/>
            <a:ext cx="8526300" cy="327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u="sng"/>
              <a:t>LO: To recap the features of a newspaper article</a:t>
            </a:r>
            <a:endParaRPr sz="3000" u="sng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 u="sng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 u="sng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u="sng"/>
              <a:t>LO: To write a caption for a picture in a newspaper article.</a:t>
            </a:r>
            <a:endParaRPr sz="3000" u="sng"/>
          </a:p>
        </p:txBody>
      </p:sp>
      <p:sp>
        <p:nvSpPr>
          <p:cNvPr id="62" name="Google Shape;62;p14"/>
          <p:cNvSpPr txBox="1">
            <a:spLocks noGrp="1"/>
          </p:cNvSpPr>
          <p:nvPr>
            <p:ph type="subTitle" idx="1"/>
          </p:nvPr>
        </p:nvSpPr>
        <p:spPr>
          <a:xfrm>
            <a:off x="1486475" y="335500"/>
            <a:ext cx="5478600" cy="74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Monday 30th November 2020</a:t>
            </a:r>
            <a:endParaRPr u="sng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>
            <a:spLocks noGrp="1"/>
          </p:cNvSpPr>
          <p:nvPr>
            <p:ph type="title"/>
          </p:nvPr>
        </p:nvSpPr>
        <p:spPr>
          <a:xfrm>
            <a:off x="311700" y="14247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can you remember?</a:t>
            </a:r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04125" y="715175"/>
            <a:ext cx="5865775" cy="4399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Newspaper articles always include the 5 W’s...</a:t>
            </a:r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76" name="Google Shape;7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28805" y="1390400"/>
            <a:ext cx="5298747" cy="3121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is a caption?</a:t>
            </a:r>
            <a:endParaRPr/>
          </a:p>
        </p:txBody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19150" y="12088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●"/>
            </a:pPr>
            <a:r>
              <a:rPr lang="en-GB" sz="2400">
                <a:solidFill>
                  <a:srgbClr val="000000"/>
                </a:solidFill>
              </a:rPr>
              <a:t>A brief description or explanation.</a:t>
            </a:r>
            <a:endParaRPr sz="2400">
              <a:solidFill>
                <a:srgbClr val="000000"/>
              </a:solidFill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●"/>
            </a:pPr>
            <a:r>
              <a:rPr lang="en-GB" sz="2400">
                <a:solidFill>
                  <a:srgbClr val="000000"/>
                </a:solidFill>
              </a:rPr>
              <a:t>Describes an illustration, graph or picture. </a:t>
            </a:r>
            <a:endParaRPr sz="2400">
              <a:solidFill>
                <a:srgbClr val="000000"/>
              </a:solidFill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●"/>
            </a:pPr>
            <a:r>
              <a:rPr lang="en-GB" sz="2400">
                <a:solidFill>
                  <a:srgbClr val="000000"/>
                </a:solidFill>
              </a:rPr>
              <a:t>The main purpose of a caption is to help the newspaper reader to understand what they see in the newspaper.</a:t>
            </a:r>
            <a:endParaRPr sz="2400">
              <a:solidFill>
                <a:srgbClr val="000000"/>
              </a:solidFill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●"/>
            </a:pPr>
            <a:r>
              <a:rPr lang="en-GB" sz="2400">
                <a:solidFill>
                  <a:srgbClr val="000000"/>
                </a:solidFill>
              </a:rPr>
              <a:t>It should be brief, witty, and straight to the point.</a:t>
            </a:r>
            <a:endParaRPr sz="24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For example…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8" name="Google Shape;8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19574" y="518913"/>
            <a:ext cx="2516150" cy="41056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9" name="Google Shape;89;p18"/>
          <p:cNvGrpSpPr/>
          <p:nvPr/>
        </p:nvGrpSpPr>
        <p:grpSpPr>
          <a:xfrm>
            <a:off x="499925" y="1182900"/>
            <a:ext cx="4009801" cy="3288200"/>
            <a:chOff x="499925" y="1182900"/>
            <a:chExt cx="4009801" cy="3288200"/>
          </a:xfrm>
        </p:grpSpPr>
        <p:pic>
          <p:nvPicPr>
            <p:cNvPr id="90" name="Google Shape;90;p18"/>
            <p:cNvPicPr preferRelativeResize="0"/>
            <p:nvPr/>
          </p:nvPicPr>
          <p:blipFill rotWithShape="1">
            <a:blip r:embed="rId4">
              <a:alphaModFix/>
            </a:blip>
            <a:srcRect t="26792" b="59035"/>
            <a:stretch/>
          </p:blipFill>
          <p:spPr>
            <a:xfrm>
              <a:off x="499925" y="1182900"/>
              <a:ext cx="4009801" cy="3658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1" name="Google Shape;91;p18"/>
            <p:cNvPicPr preferRelativeResize="0"/>
            <p:nvPr/>
          </p:nvPicPr>
          <p:blipFill rotWithShape="1">
            <a:blip r:embed="rId4">
              <a:alphaModFix/>
            </a:blip>
            <a:srcRect l="50335" t="43600" r="3661" b="2511"/>
            <a:stretch/>
          </p:blipFill>
          <p:spPr>
            <a:xfrm>
              <a:off x="523725" y="1577125"/>
              <a:ext cx="3837249" cy="2893975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2"/>
                </a:solidFill>
              </a:rPr>
              <a:t>Let’s have a go together...</a:t>
            </a:r>
            <a:endParaRPr sz="3400"/>
          </a:p>
        </p:txBody>
      </p:sp>
      <p:pic>
        <p:nvPicPr>
          <p:cNvPr id="97" name="Google Shape;97;p19"/>
          <p:cNvPicPr preferRelativeResize="0"/>
          <p:nvPr/>
        </p:nvPicPr>
        <p:blipFill rotWithShape="1">
          <a:blip r:embed="rId3">
            <a:alphaModFix/>
          </a:blip>
          <a:srcRect b="9338"/>
          <a:stretch/>
        </p:blipFill>
        <p:spPr>
          <a:xfrm>
            <a:off x="233137" y="1346900"/>
            <a:ext cx="4025799" cy="2917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9"/>
          <p:cNvPicPr preferRelativeResize="0"/>
          <p:nvPr/>
        </p:nvPicPr>
        <p:blipFill rotWithShape="1">
          <a:blip r:embed="rId4">
            <a:alphaModFix/>
          </a:blip>
          <a:srcRect l="3474" r="17748"/>
          <a:stretch/>
        </p:blipFill>
        <p:spPr>
          <a:xfrm>
            <a:off x="83475" y="4322800"/>
            <a:ext cx="4325125" cy="525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9"/>
          <p:cNvPicPr preferRelativeResize="0"/>
          <p:nvPr/>
        </p:nvPicPr>
        <p:blipFill rotWithShape="1">
          <a:blip r:embed="rId5">
            <a:alphaModFix/>
          </a:blip>
          <a:srcRect t="84456"/>
          <a:stretch/>
        </p:blipFill>
        <p:spPr>
          <a:xfrm>
            <a:off x="4829950" y="4376550"/>
            <a:ext cx="4055875" cy="47140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9"/>
          <p:cNvSpPr/>
          <p:nvPr/>
        </p:nvSpPr>
        <p:spPr>
          <a:xfrm>
            <a:off x="4076975" y="82200"/>
            <a:ext cx="2146068" cy="1043172"/>
          </a:xfrm>
          <a:prstGeom prst="cloud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The killer whale is called Keiko</a:t>
            </a:r>
            <a:endParaRPr/>
          </a:p>
        </p:txBody>
      </p:sp>
      <p:grpSp>
        <p:nvGrpSpPr>
          <p:cNvPr id="101" name="Google Shape;101;p19"/>
          <p:cNvGrpSpPr/>
          <p:nvPr/>
        </p:nvGrpSpPr>
        <p:grpSpPr>
          <a:xfrm>
            <a:off x="4829950" y="1233275"/>
            <a:ext cx="4055875" cy="3030799"/>
            <a:chOff x="4829950" y="1233275"/>
            <a:chExt cx="4055875" cy="3030799"/>
          </a:xfrm>
        </p:grpSpPr>
        <p:pic>
          <p:nvPicPr>
            <p:cNvPr id="102" name="Google Shape;102;p19"/>
            <p:cNvPicPr preferRelativeResize="0"/>
            <p:nvPr/>
          </p:nvPicPr>
          <p:blipFill rotWithShape="1">
            <a:blip r:embed="rId5">
              <a:alphaModFix/>
            </a:blip>
            <a:srcRect b="17382"/>
            <a:stretch/>
          </p:blipFill>
          <p:spPr>
            <a:xfrm>
              <a:off x="4829950" y="1758575"/>
              <a:ext cx="4055875" cy="25054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3" name="Google Shape;103;p19"/>
            <p:cNvSpPr txBox="1"/>
            <p:nvPr/>
          </p:nvSpPr>
          <p:spPr>
            <a:xfrm>
              <a:off x="4829950" y="1233275"/>
              <a:ext cx="4025700" cy="572700"/>
            </a:xfrm>
            <a:prstGeom prst="rect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latin typeface="Merriweather"/>
                  <a:ea typeface="Merriweather"/>
                  <a:cs typeface="Merriweather"/>
                  <a:sym typeface="Merriweather"/>
                </a:rPr>
                <a:t>Sky Brown strikes again!</a:t>
              </a:r>
              <a:endParaRPr sz="2400">
                <a:latin typeface="Merriweather"/>
                <a:ea typeface="Merriweather"/>
                <a:cs typeface="Merriweather"/>
                <a:sym typeface="Merriweather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Your task:</a:t>
            </a:r>
            <a:endParaRPr/>
          </a:p>
        </p:txBody>
      </p:sp>
      <p:sp>
        <p:nvSpPr>
          <p:cNvPr id="109" name="Google Shape;109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/>
              <a:t>Write a caption to match the picture on your sheet</a:t>
            </a:r>
            <a:endParaRPr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135</Words>
  <Application>Microsoft Office PowerPoint</Application>
  <PresentationFormat>On-screen Show (16:9)</PresentationFormat>
  <Paragraphs>21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Merriweather</vt:lpstr>
      <vt:lpstr>Arial</vt:lpstr>
      <vt:lpstr>Simple Light</vt:lpstr>
      <vt:lpstr>Features of a Newspaper article</vt:lpstr>
      <vt:lpstr>LO: To recap the features of a newspaper article   LO: To write a caption for a picture in a newspaper article.</vt:lpstr>
      <vt:lpstr>What can you remember?</vt:lpstr>
      <vt:lpstr>Newspaper articles always include the 5 W’s...</vt:lpstr>
      <vt:lpstr>What is a caption?</vt:lpstr>
      <vt:lpstr>For example…   </vt:lpstr>
      <vt:lpstr>Let’s have a go together...</vt:lpstr>
      <vt:lpstr>Your task: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Features of a Newspaper article</dc:title>
  <dc:creator>Jane</dc:creator>
  <cp:lastModifiedBy>Jane Afford</cp:lastModifiedBy>
  <cp:revision>1</cp:revision>
  <dcterms:modified xsi:type="dcterms:W3CDTF">2020-11-30T22:36:55Z</dcterms:modified>
</cp:coreProperties>
</file>