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EAD20F-D4EE-49EF-A338-605733B7E3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AD210D-3247-4D08-8200-5E431ACA28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85B96D-D406-4F6F-BA5E-C4F83C64C6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17AE2-F9F2-48D8-8D9D-21DB425B2B8F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E266D2-EBD9-4EAD-8C67-C8A5B511A7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E740BE-A8A9-4B88-A06C-300751DEE0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D6612-5D7E-4FAD-AB63-33515075BC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46778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569D50-1C9E-455D-BF1B-5793B1128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9B6BA9-C215-4D02-87B9-DCBFD0B0A7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DDB13D-02C4-4EE6-AB3D-9D5CA8CAF9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17AE2-F9F2-48D8-8D9D-21DB425B2B8F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647220-A1C2-4CB9-BF59-7394219189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2CD364-9A23-4F27-BEA5-7C6285175B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D6612-5D7E-4FAD-AB63-33515075BC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5108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D90CC3-EFDD-4050-9EE5-58B64DC1FE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16A66D-4228-47A3-A833-C241F3BC84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497486-E9BB-4F6F-9141-06692D52ED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17AE2-F9F2-48D8-8D9D-21DB425B2B8F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9B292C-EEA1-487F-B4B8-6182C5ED1F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D2A906-6F8B-44E8-A1D8-E94E9FECC6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D6612-5D7E-4FAD-AB63-33515075BC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78459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2F1A6A-E236-4EB3-B64E-7C5E36CEAB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03B467-4EFC-47CD-BDB6-9C04E917EC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110DB97-46C7-4FFE-9A0C-6495E44D20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D6D0A2-E1B5-41C9-930E-A886670DE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17AE2-F9F2-48D8-8D9D-21DB425B2B8F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CE4BEB-DBCA-43F0-8314-AD37881B83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5903DA-AADD-4E2A-B4E3-2612AC3504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D6612-5D7E-4FAD-AB63-33515075BC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23412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F0D536-9349-400A-ABEA-5F33B15393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152BA0-6869-4B17-80B1-12F643BA8F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C063DB-A5B3-42B0-A524-246A4F4080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7B3B183-D981-44FE-8381-F7E7671EB2E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476CD3-075A-49C4-95F4-FCD473E0EF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3BCCEC1-16B0-4D12-AD7E-FB3F2380A6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17AE2-F9F2-48D8-8D9D-21DB425B2B8F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FEC9516-F449-44FA-B938-8AABB422A6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EF32600-71F2-4567-9D3C-D255729075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D6612-5D7E-4FAD-AB63-33515075BC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527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348576-3DE2-40AB-9880-790BC40CD7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5811D79-CF77-4F2F-B068-5506D35B5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17AE2-F9F2-48D8-8D9D-21DB425B2B8F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BAAA6D5-B017-4894-A2A4-321D136D9F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C67557-CEE2-4B3F-B192-1C64BBC216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D6612-5D7E-4FAD-AB63-33515075BC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4896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5751AB2-188C-4C30-A8FB-7044188711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17AE2-F9F2-48D8-8D9D-21DB425B2B8F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CF1542C-756E-4195-962A-36DEDABD8E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27E06DA-BBDF-4119-B2ED-B134B7434A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D6612-5D7E-4FAD-AB63-33515075BC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69682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63E783-5F3C-4BDD-8303-B907C2AF82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34643E-8E82-4C5F-87D4-E6AEEA52D4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B1174-6AB1-419F-B2FF-1E066722CE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C76E33-9EA7-43C6-B5C4-D017B13641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17AE2-F9F2-48D8-8D9D-21DB425B2B8F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949DD7-8374-4416-A458-C3C7D92E2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464F21-91FC-4A86-878B-E3D9B5FAE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D6612-5D7E-4FAD-AB63-33515075BC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46223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7AC76D-1DE4-45C8-A176-9707C6D74B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E911021-A814-4ADD-A1D9-D148308C06E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724C5F-E140-47FF-8869-8907265AB1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CCD568-06D4-4574-9297-B8D736D9A7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17AE2-F9F2-48D8-8D9D-21DB425B2B8F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A3FD29-AE12-48D5-8F51-7C2B7FD79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A81EB4-3FB4-47E0-8C0F-359FCB401A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D6612-5D7E-4FAD-AB63-33515075BC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29485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F34B18-DA46-40D8-A661-420F90632D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C4A725-3383-4D8C-BC4A-A9E8A2D927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5E0287-33A2-44B0-BDF3-67208BA8C4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17AE2-F9F2-48D8-8D9D-21DB425B2B8F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3A525A-3A77-4E4C-B01D-590ADBBE8E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D6646B-EF1F-46F3-B960-22453F8C5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D6612-5D7E-4FAD-AB63-33515075BC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8937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308A049-346B-46BA-9933-40E7C87740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27824D-4F77-49B2-8CBD-22BAD15755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9B24EB-179A-483D-ADFF-4F41ACDD80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17AE2-F9F2-48D8-8D9D-21DB425B2B8F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FF3958-B62B-42D1-ABC9-E07F12803F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4719A4-71C9-4486-9164-D6F8DA17F2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D6612-5D7E-4FAD-AB63-33515075BC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39179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767898C-C278-4526-BD6B-57191AF426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5CFC67-6961-4917-B22A-8B0666B032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5A40E0-CB9A-4D07-A478-210A255579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717AE2-F9F2-48D8-8D9D-21DB425B2B8F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F14C86-FED9-4927-BD99-65CC8D5DA5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3D7592-56BE-492F-9E6A-4F70DA91B11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2D6612-5D7E-4FAD-AB63-33515075BC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34294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33CC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4B2265-5C96-46D1-8EFE-D591CFCC6EE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XCCW Joined 7a" panose="03050602040000000000" pitchFamily="66" charset="0"/>
              </a:rPr>
              <a:t>David Oliveira and </a:t>
            </a:r>
            <a:br>
              <a:rPr lang="en-GB" dirty="0">
                <a:latin typeface="XCCW Joined 7a" panose="03050602040000000000" pitchFamily="66" charset="0"/>
              </a:rPr>
            </a:br>
            <a:r>
              <a:rPr lang="en-GB" dirty="0">
                <a:latin typeface="XCCW Joined 7a" panose="03050602040000000000" pitchFamily="66" charset="0"/>
              </a:rPr>
              <a:t>Alexander Calder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F95F0E3-3FF0-4058-8D51-BFEC941A169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latin typeface="XCCW Joined 7a" panose="03050602040000000000" pitchFamily="66" charset="0"/>
              </a:rPr>
              <a:t>Sculpture art</a:t>
            </a:r>
          </a:p>
        </p:txBody>
      </p:sp>
    </p:spTree>
    <p:extLst>
      <p:ext uri="{BB962C8B-B14F-4D97-AF65-F5344CB8AC3E}">
        <p14:creationId xmlns:p14="http://schemas.microsoft.com/office/powerpoint/2010/main" val="10581304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33CC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CDA93C-AF24-477F-BF46-1C4BB1F54A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XCCW Joined 7a" panose="03050602040000000000" pitchFamily="66" charset="0"/>
              </a:rPr>
              <a:t>Learning objectives;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265172-8664-4C33-951B-9250A9E587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XCCW Joined 7a" panose="03050602040000000000" pitchFamily="66" charset="0"/>
              </a:rPr>
              <a:t>To learn about the  artists Alexander Calder and David Oliveira</a:t>
            </a:r>
          </a:p>
          <a:p>
            <a:endParaRPr lang="en-GB" dirty="0">
              <a:latin typeface="XCCW Joined 7a" panose="03050602040000000000" pitchFamily="66" charset="0"/>
            </a:endParaRPr>
          </a:p>
          <a:p>
            <a:r>
              <a:rPr lang="en-GB" dirty="0">
                <a:latin typeface="XCCW Joined 7a" panose="03050602040000000000" pitchFamily="66" charset="0"/>
              </a:rPr>
              <a:t>To say what you like/dislike about their work.</a:t>
            </a:r>
          </a:p>
          <a:p>
            <a:pPr marL="0" indent="0">
              <a:buNone/>
            </a:pPr>
            <a:endParaRPr lang="en-GB" dirty="0">
              <a:latin typeface="XCCW Joined 7a" panose="03050602040000000000" pitchFamily="66" charset="0"/>
            </a:endParaRPr>
          </a:p>
          <a:p>
            <a:r>
              <a:rPr lang="en-GB" dirty="0">
                <a:latin typeface="XCCW Joined 7a" panose="03050602040000000000" pitchFamily="66" charset="0"/>
              </a:rPr>
              <a:t>To compare the work of the two sculptors.</a:t>
            </a:r>
          </a:p>
        </p:txBody>
      </p:sp>
    </p:spTree>
    <p:extLst>
      <p:ext uri="{BB962C8B-B14F-4D97-AF65-F5344CB8AC3E}">
        <p14:creationId xmlns:p14="http://schemas.microsoft.com/office/powerpoint/2010/main" val="27216629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33CC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F05893-19D7-4B6A-8AF7-0957DCED2C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224448"/>
            <a:ext cx="10515600" cy="1481602"/>
          </a:xfrm>
        </p:spPr>
        <p:txBody>
          <a:bodyPr>
            <a:noAutofit/>
          </a:bodyPr>
          <a:lstStyle/>
          <a:p>
            <a:pPr fontAlgn="auto">
              <a:lnSpc>
                <a:spcPct val="120000"/>
              </a:lnSpc>
              <a:spcAft>
                <a:spcPts val="0"/>
              </a:spcAft>
              <a:defRPr/>
            </a:pPr>
            <a:br>
              <a:rPr lang="en-GB" sz="2000" dirty="0">
                <a:latin typeface="XCCW Joined 7a" panose="03050602040000000000" pitchFamily="66" charset="0"/>
              </a:rPr>
            </a:br>
            <a:r>
              <a:rPr lang="en-GB" sz="2000" dirty="0">
                <a:latin typeface="XCCW Joined 7a" panose="03050602040000000000" pitchFamily="66" charset="0"/>
              </a:rPr>
              <a:t>Alexander Calder					David Oliveira		</a:t>
            </a:r>
            <a:br>
              <a:rPr lang="en-GB" sz="2000" dirty="0">
                <a:latin typeface="XCCW Joined 7a" panose="03050602040000000000" pitchFamily="66" charset="0"/>
              </a:rPr>
            </a:br>
            <a:r>
              <a:rPr lang="en-GB" sz="2000" dirty="0">
                <a:latin typeface="XCCW Joined 7a" panose="03050602040000000000" pitchFamily="66" charset="0"/>
              </a:rPr>
              <a:t>(1898-1976)						(1980- present day)</a:t>
            </a:r>
            <a:br>
              <a:rPr lang="en-GB" sz="2000" dirty="0">
                <a:latin typeface="XCCW Joined 7a" panose="03050602040000000000" pitchFamily="66" charset="0"/>
              </a:rPr>
            </a:br>
            <a:r>
              <a:rPr lang="en-GB" sz="2000" dirty="0">
                <a:latin typeface="XCCW Joined 7a" panose="03050602040000000000" pitchFamily="66" charset="0"/>
              </a:rPr>
              <a:t>American						Portuguese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F8BE68-7012-4CF3-ACA3-D055DA1BAAB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25083" y="1825624"/>
            <a:ext cx="5794717" cy="5032375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  <a:buNone/>
            </a:pPr>
            <a:r>
              <a:rPr lang="en-GB" altLang="en-US" sz="1800" dirty="0">
                <a:latin typeface="XCCW Joined 7a" panose="03050602040000000000" pitchFamily="66" charset="0"/>
              </a:rPr>
              <a:t>Alexander Calder was born in Philadelphia, USA.</a:t>
            </a:r>
          </a:p>
          <a:p>
            <a:pPr>
              <a:lnSpc>
                <a:spcPct val="120000"/>
              </a:lnSpc>
              <a:buNone/>
            </a:pPr>
            <a:r>
              <a:rPr lang="en-GB" altLang="en-US" sz="1800" dirty="0">
                <a:latin typeface="XCCW Joined 7a" panose="03050602040000000000" pitchFamily="66" charset="0"/>
              </a:rPr>
              <a:t>He liked making sculptures that moved.</a:t>
            </a:r>
          </a:p>
          <a:p>
            <a:pPr>
              <a:lnSpc>
                <a:spcPct val="120000"/>
              </a:lnSpc>
              <a:buNone/>
            </a:pPr>
            <a:r>
              <a:rPr lang="en-GB" altLang="en-US" sz="1800" dirty="0">
                <a:latin typeface="XCCW Joined 7a" panose="03050602040000000000" pitchFamily="66" charset="0"/>
              </a:rPr>
              <a:t>Alexander Calder studied engineering at university.</a:t>
            </a:r>
          </a:p>
          <a:p>
            <a:pPr>
              <a:lnSpc>
                <a:spcPct val="120000"/>
              </a:lnSpc>
              <a:buNone/>
            </a:pPr>
            <a:r>
              <a:rPr lang="en-GB" altLang="en-US" sz="1800" dirty="0">
                <a:latin typeface="XCCW Joined 7a" panose="03050602040000000000" pitchFamily="66" charset="0"/>
              </a:rPr>
              <a:t>He often made his sculptures very small and then enlarged them.</a:t>
            </a:r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81C24EC-B994-4E5D-9930-0C9E8939ACC7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lnSpc>
                <a:spcPct val="120000"/>
              </a:lnSpc>
              <a:buNone/>
            </a:pPr>
            <a:r>
              <a:rPr lang="en-GB" altLang="en-US" sz="1900" dirty="0">
                <a:latin typeface="XCCW Joined 7a" panose="03050602040000000000" pitchFamily="66" charset="0"/>
              </a:rPr>
              <a:t>David Oliveira was born in Lisbon, Portugal.</a:t>
            </a:r>
          </a:p>
          <a:p>
            <a:pPr>
              <a:lnSpc>
                <a:spcPct val="120000"/>
              </a:lnSpc>
              <a:buNone/>
            </a:pPr>
            <a:r>
              <a:rPr lang="en-GB" altLang="en-US" sz="1900" dirty="0">
                <a:latin typeface="XCCW Joined 7a" panose="03050602040000000000" pitchFamily="66" charset="0"/>
              </a:rPr>
              <a:t>His wire sculptures play tricks</a:t>
            </a:r>
            <a:br>
              <a:rPr lang="en-GB" altLang="en-US" sz="1900" dirty="0">
                <a:latin typeface="XCCW Joined 7a" panose="03050602040000000000" pitchFamily="66" charset="0"/>
              </a:rPr>
            </a:br>
            <a:r>
              <a:rPr lang="en-GB" altLang="en-US" sz="1900" dirty="0">
                <a:latin typeface="XCCW Joined 7a" panose="03050602040000000000" pitchFamily="66" charset="0"/>
              </a:rPr>
              <a:t>on your eyes because they</a:t>
            </a:r>
            <a:br>
              <a:rPr lang="en-GB" altLang="en-US" sz="1900" dirty="0">
                <a:latin typeface="XCCW Joined 7a" panose="03050602040000000000" pitchFamily="66" charset="0"/>
              </a:rPr>
            </a:br>
            <a:r>
              <a:rPr lang="en-GB" altLang="en-US" sz="1900" dirty="0">
                <a:latin typeface="XCCW Joined 7a" panose="03050602040000000000" pitchFamily="66" charset="0"/>
              </a:rPr>
              <a:t>look like drawings but they</a:t>
            </a:r>
            <a:br>
              <a:rPr lang="en-GB" altLang="en-US" sz="1900" dirty="0">
                <a:latin typeface="XCCW Joined 7a" panose="03050602040000000000" pitchFamily="66" charset="0"/>
              </a:rPr>
            </a:br>
            <a:r>
              <a:rPr lang="en-GB" altLang="en-US" sz="1900" dirty="0">
                <a:latin typeface="XCCW Joined 7a" panose="03050602040000000000" pitchFamily="66" charset="0"/>
              </a:rPr>
              <a:t>are three dimensional.</a:t>
            </a:r>
          </a:p>
          <a:p>
            <a:pPr>
              <a:lnSpc>
                <a:spcPct val="120000"/>
              </a:lnSpc>
              <a:buNone/>
            </a:pPr>
            <a:r>
              <a:rPr lang="en-GB" altLang="en-US" sz="1900" dirty="0">
                <a:latin typeface="XCCW Joined 7a" panose="03050602040000000000" pitchFamily="66" charset="0"/>
              </a:rPr>
              <a:t>His focus was on the human &amp;  animal form.</a:t>
            </a:r>
          </a:p>
          <a:p>
            <a:endParaRPr lang="en-GB" dirty="0"/>
          </a:p>
        </p:txBody>
      </p:sp>
      <p:pic>
        <p:nvPicPr>
          <p:cNvPr id="5" name="Picture 4" descr="See the source image">
            <a:extLst>
              <a:ext uri="{FF2B5EF4-FFF2-40B4-BE49-F238E27FC236}">
                <a16:creationId xmlns:a16="http://schemas.microsoft.com/office/drawing/2014/main" id="{FB792216-0FBD-4328-8BBA-7ACD217A94C0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6473" y="4606777"/>
            <a:ext cx="3320782" cy="213164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Image result for david oliveira wiki">
            <a:extLst>
              <a:ext uri="{FF2B5EF4-FFF2-40B4-BE49-F238E27FC236}">
                <a16:creationId xmlns:a16="http://schemas.microsoft.com/office/drawing/2014/main" id="{096C7E94-83AF-4284-97DA-E72825DE6926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7914" y="4944194"/>
            <a:ext cx="3222674" cy="191380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039009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33CC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5DD8FF-B4DA-4438-A46F-BFBDFD2372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" y="160337"/>
            <a:ext cx="6702083" cy="1190161"/>
          </a:xfrm>
        </p:spPr>
        <p:txBody>
          <a:bodyPr/>
          <a:lstStyle/>
          <a:p>
            <a:r>
              <a:rPr lang="en-GB" dirty="0"/>
              <a:t>Alexander Calder sculptures</a:t>
            </a:r>
          </a:p>
        </p:txBody>
      </p:sp>
      <p:pic>
        <p:nvPicPr>
          <p:cNvPr id="5" name="Picture 1" descr="(another) Florent Darrault.jpg">
            <a:extLst>
              <a:ext uri="{FF2B5EF4-FFF2-40B4-BE49-F238E27FC236}">
                <a16:creationId xmlns:a16="http://schemas.microsoft.com/office/drawing/2014/main" id="{6D434347-7721-4383-A3BC-F0819ACC601E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" y="1176410"/>
            <a:ext cx="4001086" cy="3000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DB4D6271-7FEE-4208-8DE8-A60D584160F6}"/>
              </a:ext>
            </a:extLst>
          </p:cNvPr>
          <p:cNvPicPr>
            <a:picLocks noGrp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7644" y="251167"/>
            <a:ext cx="2278160" cy="2867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Image result for alexander calder sculpture work">
            <a:extLst>
              <a:ext uri="{FF2B5EF4-FFF2-40B4-BE49-F238E27FC236}">
                <a16:creationId xmlns:a16="http://schemas.microsoft.com/office/drawing/2014/main" id="{4833E856-E9C8-4913-9FB5-762CAE4BB2E7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5065" y="1252099"/>
            <a:ext cx="2278160" cy="3000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C14EC37-CF59-46C0-AF2C-AFA15B74F4D9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4951" y="3387383"/>
            <a:ext cx="4738541" cy="3219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Image result for alexander calder sculpture work">
            <a:extLst>
              <a:ext uri="{FF2B5EF4-FFF2-40B4-BE49-F238E27FC236}">
                <a16:creationId xmlns:a16="http://schemas.microsoft.com/office/drawing/2014/main" id="{F3B1CB65-4E08-4009-9352-C6FAEC415C22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59" y="4369385"/>
            <a:ext cx="4001085" cy="23282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 descr="See the source image">
            <a:extLst>
              <a:ext uri="{FF2B5EF4-FFF2-40B4-BE49-F238E27FC236}">
                <a16:creationId xmlns:a16="http://schemas.microsoft.com/office/drawing/2014/main" id="{7554ACC6-03E6-4E64-8661-758537A765D9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4222" y="342681"/>
            <a:ext cx="2617470" cy="2409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5">
            <a:extLst>
              <a:ext uri="{FF2B5EF4-FFF2-40B4-BE49-F238E27FC236}">
                <a16:creationId xmlns:a16="http://schemas.microsoft.com/office/drawing/2014/main" id="{92DCF4AC-DE99-4DC3-A4AA-3E8322599A4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272" t="26672" r="13208" b="50169"/>
          <a:stretch>
            <a:fillRect/>
          </a:stretch>
        </p:blipFill>
        <p:spPr bwMode="auto">
          <a:xfrm>
            <a:off x="4567968" y="4870955"/>
            <a:ext cx="2278160" cy="1735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09661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33CC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AB21D5-3462-4AAE-8641-6628BC886A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911" y="180023"/>
            <a:ext cx="5872089" cy="1099845"/>
          </a:xfrm>
        </p:spPr>
        <p:txBody>
          <a:bodyPr/>
          <a:lstStyle/>
          <a:p>
            <a:r>
              <a:rPr lang="en-GB" dirty="0"/>
              <a:t>David Oliveira sculptures</a:t>
            </a:r>
          </a:p>
        </p:txBody>
      </p:sp>
      <p:pic>
        <p:nvPicPr>
          <p:cNvPr id="6" name="Picture 1">
            <a:extLst>
              <a:ext uri="{FF2B5EF4-FFF2-40B4-BE49-F238E27FC236}">
                <a16:creationId xmlns:a16="http://schemas.microsoft.com/office/drawing/2014/main" id="{755C1325-9B9A-4384-AA17-080ECF6BFD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65"/>
          <a:stretch>
            <a:fillRect/>
          </a:stretch>
        </p:blipFill>
        <p:spPr bwMode="auto">
          <a:xfrm>
            <a:off x="8162424" y="180023"/>
            <a:ext cx="3452751" cy="45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">
            <a:extLst>
              <a:ext uri="{FF2B5EF4-FFF2-40B4-BE49-F238E27FC236}">
                <a16:creationId xmlns:a16="http://schemas.microsoft.com/office/drawing/2014/main" id="{A178F980-BD08-40B7-BC75-423420279C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79"/>
          <a:stretch>
            <a:fillRect/>
          </a:stretch>
        </p:blipFill>
        <p:spPr bwMode="auto">
          <a:xfrm>
            <a:off x="5375439" y="1062891"/>
            <a:ext cx="2337457" cy="3377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 Pedro Ribeiro Simões.jpg">
            <a:extLst>
              <a:ext uri="{FF2B5EF4-FFF2-40B4-BE49-F238E27FC236}">
                <a16:creationId xmlns:a16="http://schemas.microsoft.com/office/drawing/2014/main" id="{CDCBBEA9-CD37-4480-9C5A-E151352BF4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11" y="1115903"/>
            <a:ext cx="4702000" cy="294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 descr="See the source image">
            <a:extLst>
              <a:ext uri="{FF2B5EF4-FFF2-40B4-BE49-F238E27FC236}">
                <a16:creationId xmlns:a16="http://schemas.microsoft.com/office/drawing/2014/main" id="{890F81EA-69DD-4131-9A56-9CC608E36A7D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0891" y="4975479"/>
            <a:ext cx="1544284" cy="17239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 descr="See the source image">
            <a:extLst>
              <a:ext uri="{FF2B5EF4-FFF2-40B4-BE49-F238E27FC236}">
                <a16:creationId xmlns:a16="http://schemas.microsoft.com/office/drawing/2014/main" id="{CE9134AC-B4EA-45A5-A2AE-D6E388CF13CB}"/>
              </a:ext>
            </a:extLst>
          </p:cNvPr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3" t="11255" r="8564" b="26937"/>
          <a:stretch/>
        </p:blipFill>
        <p:spPr bwMode="auto">
          <a:xfrm>
            <a:off x="223911" y="4223897"/>
            <a:ext cx="2364544" cy="245407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Picture 12" descr="See the source image">
            <a:extLst>
              <a:ext uri="{FF2B5EF4-FFF2-40B4-BE49-F238E27FC236}">
                <a16:creationId xmlns:a16="http://schemas.microsoft.com/office/drawing/2014/main" id="{8D743731-B20B-42B1-A78F-099E0E02BC74}"/>
              </a:ext>
            </a:extLst>
          </p:cNvPr>
          <p:cNvPicPr/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02" t="12547" r="2661" b="12737"/>
          <a:stretch/>
        </p:blipFill>
        <p:spPr bwMode="auto">
          <a:xfrm>
            <a:off x="2892008" y="4223897"/>
            <a:ext cx="2337456" cy="245407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Picture 1">
            <a:extLst>
              <a:ext uri="{FF2B5EF4-FFF2-40B4-BE49-F238E27FC236}">
                <a16:creationId xmlns:a16="http://schemas.microsoft.com/office/drawing/2014/main" id="{AFA6B4F2-5000-492F-8074-D580CF6F338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02" t="36118" r="32790" b="44466"/>
          <a:stretch>
            <a:fillRect/>
          </a:stretch>
        </p:blipFill>
        <p:spPr bwMode="auto">
          <a:xfrm>
            <a:off x="5678992" y="4624801"/>
            <a:ext cx="3452751" cy="2074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29886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33CC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38E79D-062B-479D-AF8F-DFCFAAF452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XCCW Joined 7a" panose="03050602040000000000" pitchFamily="66" charset="0"/>
              </a:rPr>
              <a:t>Activity </a:t>
            </a:r>
            <a:r>
              <a:rPr lang="en-GB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EC58E7-0C97-4A67-AA5A-FFAA3391C3D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>
                <a:latin typeface="XCCW Joined 7a" panose="03050602040000000000" pitchFamily="66" charset="0"/>
              </a:rPr>
              <a:t>First read the two information sheets; one on each artist.</a:t>
            </a:r>
          </a:p>
          <a:p>
            <a:r>
              <a:rPr lang="en-GB" dirty="0">
                <a:latin typeface="XCCW Joined 7a" panose="03050602040000000000" pitchFamily="66" charset="0"/>
              </a:rPr>
              <a:t>Now, complete the worksheet comparing the two sculptors. Which sculptor’s work do you prefer? </a:t>
            </a:r>
          </a:p>
          <a:p>
            <a:r>
              <a:rPr lang="en-GB" dirty="0">
                <a:latin typeface="XCCW Joined 7a" panose="03050602040000000000" pitchFamily="66" charset="0"/>
              </a:rPr>
              <a:t>Why?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B510337-5509-4726-9954-8D62849243C2}"/>
              </a:ext>
            </a:extLst>
          </p:cNvPr>
          <p:cNvPicPr>
            <a:picLocks noGrp="1"/>
          </p:cNvPicPr>
          <p:nvPr>
            <p:ph sz="half" idx="2"/>
          </p:nvPr>
        </p:nvPicPr>
        <p:blipFill rotWithShape="1">
          <a:blip r:embed="rId2"/>
          <a:srcRect l="31908" t="10088" r="32639" b="8256"/>
          <a:stretch/>
        </p:blipFill>
        <p:spPr bwMode="auto">
          <a:xfrm>
            <a:off x="6343357" y="305653"/>
            <a:ext cx="4713849" cy="618722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4225359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191</Words>
  <Application>Microsoft Office PowerPoint</Application>
  <PresentationFormat>Widescreen</PresentationFormat>
  <Paragraphs>22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XCCW Joined 7a</vt:lpstr>
      <vt:lpstr>Office Theme</vt:lpstr>
      <vt:lpstr>David Oliveira and  Alexander Calder</vt:lpstr>
      <vt:lpstr>Learning objectives;</vt:lpstr>
      <vt:lpstr> Alexander Calder     David Oliveira   (1898-1976)      (1980- present day) American      Portuguese</vt:lpstr>
      <vt:lpstr>Alexander Calder sculptures</vt:lpstr>
      <vt:lpstr>David Oliveira sculptures</vt:lpstr>
      <vt:lpstr>Activity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David Oliveira and  Alexander Calder</dc:title>
  <dc:creator>Jane Afford</dc:creator>
  <cp:lastModifiedBy>Jane Afford</cp:lastModifiedBy>
  <cp:revision>5</cp:revision>
  <dcterms:created xsi:type="dcterms:W3CDTF">2020-04-22T18:58:11Z</dcterms:created>
  <dcterms:modified xsi:type="dcterms:W3CDTF">2020-04-22T19:43:49Z</dcterms:modified>
</cp:coreProperties>
</file>