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0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59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996633"/>
    <a:srgbClr val="FF9933"/>
    <a:srgbClr val="FFFFCC"/>
    <a:srgbClr val="F8E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A709F-E4D5-4A9F-A62B-50FEF204A4D8}" type="datetimeFigureOut">
              <a:rPr lang="en-GB" smtClean="0"/>
              <a:t>25/04/2020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25B65-389C-4FE9-A996-25F75B89248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25B65-389C-4FE9-A996-25F75B892485}" type="slidenum">
              <a:rPr lang="en-GB" smtClean="0"/>
              <a:t>18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3886200"/>
            <a:ext cx="7848600" cy="914400"/>
          </a:xfrm>
        </p:spPr>
        <p:txBody>
          <a:bodyPr/>
          <a:lstStyle>
            <a:lvl1pPr>
              <a:defRPr sz="4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4724400"/>
            <a:ext cx="73914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8B40CF2-E6EB-451C-A16E-88939134D6A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7F46E-15D3-440A-89CA-C517529B117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2C602-3DE2-4F77-9BDA-6F91A2E0545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0"/>
            <a:ext cx="2628900" cy="4906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95700" y="1219200"/>
            <a:ext cx="2628900" cy="4906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98E403-550D-4BF9-9A2B-6DB800490B0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C476F-7BC0-4434-A9E3-9B538AB9913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D41852-3815-4142-829E-1D4D1432C9A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57513-85EE-4628-8D58-1DBB75084BD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46E2B-93BC-4E0E-99DC-0C46A6795B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B0268-BCF5-4A38-A971-277020D42D4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121ABA-49C2-4E91-90A1-6C98646A5A2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0"/>
            <a:ext cx="1943100" cy="61261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0"/>
            <a:ext cx="5676900" cy="6126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03A5B-986A-4A97-A83B-821EBE037DA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>
    <p:wip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219200"/>
            <a:ext cx="5410200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366181-2966-43DC-A2B8-31C6F656FDF5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>
    <p:wipe/>
    <p:sndAc>
      <p:stSnd>
        <p:snd r:embed="rId13" name="chimes.wav"/>
      </p:stSnd>
    </p:sndAc>
  </p:transition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accent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accent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accent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accent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accent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accent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accent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accent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png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4.png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hyperlink" Target="http://www.communication4all.co.uk/" TargetMode="Externa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643438" y="620713"/>
            <a:ext cx="4038600" cy="54102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859338" y="765175"/>
            <a:ext cx="36512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4000" b="1">
                <a:solidFill>
                  <a:schemeClr val="hlink"/>
                </a:solidFill>
                <a:latin typeface="Comic Sans MS" pitchFamily="66" charset="0"/>
              </a:rPr>
              <a:t>Jack and the Beanstalk</a:t>
            </a:r>
          </a:p>
        </p:txBody>
      </p:sp>
      <p:sp>
        <p:nvSpPr>
          <p:cNvPr id="3078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4787900" y="4797425"/>
            <a:ext cx="3671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>
                <a:latin typeface="Comic Sans MS" pitchFamily="66" charset="0"/>
              </a:rPr>
              <a:t>Story retold by Bev Evans</a:t>
            </a:r>
          </a:p>
        </p:txBody>
      </p:sp>
      <p:pic>
        <p:nvPicPr>
          <p:cNvPr id="3086" name="Picture 14" descr="Image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5229225"/>
            <a:ext cx="792163" cy="703263"/>
          </a:xfrm>
          <a:prstGeom prst="rect">
            <a:avLst/>
          </a:prstGeom>
          <a:noFill/>
        </p:spPr>
      </p:pic>
      <p:pic>
        <p:nvPicPr>
          <p:cNvPr id="3089" name="Picture 17" descr="App00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163" y="2133600"/>
            <a:ext cx="2665412" cy="2592388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4102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684213" y="1412875"/>
            <a:ext cx="3671887" cy="37226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Once upon a time there was a little boy called Jack who lived in a little cottage with his mother.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They were very poor and very hungry.</a:t>
            </a:r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4787900" y="765175"/>
            <a:ext cx="3960813" cy="5219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One day, Jack’s mother sent him out to sell the family cow.</a:t>
            </a:r>
          </a:p>
          <a:p>
            <a:pPr algn="ctr">
              <a:spcBef>
                <a:spcPct val="50000"/>
              </a:spcBef>
            </a:pPr>
            <a:endParaRPr lang="en-GB" sz="280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80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80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cow was very old and she was going to be very difficult to sell!</a:t>
            </a:r>
          </a:p>
        </p:txBody>
      </p:sp>
      <p:pic>
        <p:nvPicPr>
          <p:cNvPr id="4121" name="Picture 25" descr="App000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2276475"/>
            <a:ext cx="2316163" cy="18653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6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16390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84213" y="3644900"/>
            <a:ext cx="3671887" cy="2227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and the cow walked for miles and miles but no one wanted to buy the cow.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4787900" y="3500438"/>
            <a:ext cx="3960813" cy="22272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While Jack was walking back home an old woman said she would buy the cow for five beans.</a:t>
            </a:r>
          </a:p>
        </p:txBody>
      </p:sp>
      <p:pic>
        <p:nvPicPr>
          <p:cNvPr id="16398" name="Picture 14" descr="App0003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450" y="836613"/>
            <a:ext cx="2690813" cy="2735262"/>
          </a:xfrm>
          <a:prstGeom prst="rect">
            <a:avLst/>
          </a:prstGeom>
          <a:noFill/>
        </p:spPr>
      </p:pic>
      <p:pic>
        <p:nvPicPr>
          <p:cNvPr id="16399" name="Picture 15" descr="App00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363" y="765175"/>
            <a:ext cx="3527425" cy="25511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17414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611188" y="692150"/>
            <a:ext cx="3671887" cy="5218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old woman said the beans had magic powers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thought the beans would be better than nothing so he agreed to hand over the cow.</a:t>
            </a:r>
            <a:endParaRPr lang="en-GB"/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But, when he got home, Jack’s mother was not happy!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4787900" y="692150"/>
            <a:ext cx="3960813" cy="1800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She sent Jack straight to bed and threw the five beans out of the window.</a:t>
            </a:r>
          </a:p>
        </p:txBody>
      </p:sp>
      <p:pic>
        <p:nvPicPr>
          <p:cNvPr id="17423" name="Picture 15" descr="App0004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2781300"/>
            <a:ext cx="3455988" cy="2863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18438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4859338" y="4221163"/>
            <a:ext cx="3817937" cy="13731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beanstalk went up and up and up into the sky!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684213" y="981075"/>
            <a:ext cx="3671887" cy="43640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next morning, when Jack woke up, he could not believe his eyes!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A huge beanstalk had grown overnight.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decided to climb up it to see where it went.</a:t>
            </a:r>
          </a:p>
        </p:txBody>
      </p:sp>
      <p:pic>
        <p:nvPicPr>
          <p:cNvPr id="18445" name="Picture 13" descr="App00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836613"/>
            <a:ext cx="3009900" cy="33131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84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84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84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19462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11188" y="4005263"/>
            <a:ext cx="3671887" cy="1800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When Jack reached the top of the beanstalk he could hear a loud noise!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716463" y="620713"/>
            <a:ext cx="3960812" cy="3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He walked up to the door of a huge castle.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noise was getting much louder and Jack could see the biggest lady he had ever seen!</a:t>
            </a:r>
          </a:p>
          <a:p>
            <a:pPr algn="ctr">
              <a:spcBef>
                <a:spcPct val="50000"/>
              </a:spcBef>
            </a:pPr>
            <a:endParaRPr lang="en-GB" sz="2800">
              <a:latin typeface="Comic Sans MS" pitchFamily="66" charset="0"/>
            </a:endParaRPr>
          </a:p>
        </p:txBody>
      </p:sp>
      <p:pic>
        <p:nvPicPr>
          <p:cNvPr id="19473" name="Picture 17" descr="App00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981075"/>
            <a:ext cx="3384550" cy="2946400"/>
          </a:xfrm>
          <a:prstGeom prst="rect">
            <a:avLst/>
          </a:prstGeom>
          <a:noFill/>
        </p:spPr>
      </p:pic>
      <p:pic>
        <p:nvPicPr>
          <p:cNvPr id="19474" name="Picture 18" descr="App0006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3573463"/>
            <a:ext cx="2547937" cy="22621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9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9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9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8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0486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611188" y="765175"/>
            <a:ext cx="3816350" cy="50053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lady was a giant’s wife.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crept into the castle.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Now he could see where the noise was coming from!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A huge giant was stomping around the castle shouting……</a:t>
            </a:r>
          </a:p>
        </p:txBody>
      </p:sp>
      <p:pic>
        <p:nvPicPr>
          <p:cNvPr id="20497" name="Picture 17" descr="App00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836613"/>
            <a:ext cx="2681287" cy="2879725"/>
          </a:xfrm>
          <a:prstGeom prst="rect">
            <a:avLst/>
          </a:prstGeom>
          <a:noFill/>
        </p:spPr>
      </p:pic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859338" y="3860800"/>
            <a:ext cx="3817937" cy="2041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latin typeface="Comic Sans MS" pitchFamily="66" charset="0"/>
              </a:rPr>
              <a:t>“FEE, FI, FO, FUM! Watch out everyone – HERE I COME!”</a:t>
            </a:r>
          </a:p>
        </p:txBody>
      </p:sp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0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0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04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0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0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04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20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20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20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1510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611188" y="836613"/>
            <a:ext cx="3671887" cy="24415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giant was hungry and wanted his dinner.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watched quietly.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4932363" y="1196975"/>
            <a:ext cx="3744912" cy="43640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When the giant finished eating he started to count all his gold.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had never seen so much money!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Eventually, the giant got so tired he fell asleep at the table.</a:t>
            </a:r>
          </a:p>
        </p:txBody>
      </p:sp>
      <p:pic>
        <p:nvPicPr>
          <p:cNvPr id="21520" name="Picture 16" descr="App0007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3357563"/>
            <a:ext cx="3382962" cy="24749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1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1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1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21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21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21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21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21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21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2534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4859338" y="836613"/>
            <a:ext cx="3817937" cy="22272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crept out of the castle, and back down the beanstalk, carrying the giant’s gold.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611188" y="3789363"/>
            <a:ext cx="3671887" cy="1800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tiptoed carefully across the table and collected the giant’s gold.</a:t>
            </a:r>
          </a:p>
        </p:txBody>
      </p:sp>
      <p:pic>
        <p:nvPicPr>
          <p:cNvPr id="22545" name="Picture 17" descr="App000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765175"/>
            <a:ext cx="3095625" cy="2917825"/>
          </a:xfrm>
          <a:prstGeom prst="rect">
            <a:avLst/>
          </a:prstGeom>
          <a:noFill/>
        </p:spPr>
      </p:pic>
      <p:pic>
        <p:nvPicPr>
          <p:cNvPr id="22546" name="Picture 18" descr="App0008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3800" y="3141663"/>
            <a:ext cx="3455988" cy="24717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8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3558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4787900" y="3716338"/>
            <a:ext cx="3960813" cy="1800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He could hear the giant’s stomping and again he heard the giant shout……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611188" y="692150"/>
            <a:ext cx="3671887" cy="4791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knew the giant had many more treasures.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He climbed back up the beanstalk to see what else he could find.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sneaked through the door and hid silently.</a:t>
            </a:r>
          </a:p>
        </p:txBody>
      </p:sp>
      <p:pic>
        <p:nvPicPr>
          <p:cNvPr id="23565" name="Picture 13" descr="App00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9338" y="1052513"/>
            <a:ext cx="3743325" cy="2514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35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35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35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35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35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35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4582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787900" y="692150"/>
            <a:ext cx="3960813" cy="946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giant sat down at the table to eat.</a:t>
            </a:r>
          </a:p>
        </p:txBody>
      </p:sp>
      <p:pic>
        <p:nvPicPr>
          <p:cNvPr id="24589" name="Picture 13" descr="App00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692150"/>
            <a:ext cx="2749550" cy="2951163"/>
          </a:xfrm>
          <a:prstGeom prst="rect">
            <a:avLst/>
          </a:prstGeom>
          <a:noFill/>
        </p:spPr>
      </p:pic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611188" y="3716338"/>
            <a:ext cx="3817937" cy="2041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latin typeface="Comic Sans MS" pitchFamily="66" charset="0"/>
              </a:rPr>
              <a:t>“FEE, FI, FO, FUM! Watch out everyone – HERE I COME!”</a:t>
            </a:r>
          </a:p>
        </p:txBody>
      </p:sp>
      <p:pic>
        <p:nvPicPr>
          <p:cNvPr id="24591" name="Picture 15" descr="App00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5600" y="1628775"/>
            <a:ext cx="2663825" cy="2197100"/>
          </a:xfrm>
          <a:prstGeom prst="rect">
            <a:avLst/>
          </a:prstGeom>
          <a:noFill/>
        </p:spPr>
      </p:pic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4859338" y="3933825"/>
            <a:ext cx="3816350" cy="1800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When he finished eating he asked his wife to bring him his magic hen.</a:t>
            </a:r>
          </a:p>
        </p:txBody>
      </p:sp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4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4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4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8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45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45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45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5606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932363" y="3644900"/>
            <a:ext cx="3673475" cy="2227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Quietly, Jack ran out of the castle and down the beanstalk with the hen under his arm.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611188" y="1341438"/>
            <a:ext cx="367188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hen could lay golden eggs!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could not believe his eyes!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As soon as the giant was asleep again Jack crept up and took the magic hen!</a:t>
            </a:r>
          </a:p>
        </p:txBody>
      </p:sp>
      <p:pic>
        <p:nvPicPr>
          <p:cNvPr id="25612" name="Picture 12" descr="App00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5963" y="765175"/>
            <a:ext cx="1984375" cy="27352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56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56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56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56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56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56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6630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859338" y="692150"/>
            <a:ext cx="3817937" cy="1373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As he tiptoed into the castle Jack could hear a familiar sound!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611188" y="620713"/>
            <a:ext cx="3744912" cy="543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and his mother now had enough money and were not hungry any more.</a:t>
            </a:r>
          </a:p>
          <a:p>
            <a:pPr algn="ctr">
              <a:spcBef>
                <a:spcPct val="50000"/>
              </a:spcBef>
            </a:pPr>
            <a:endParaRPr lang="en-GB" sz="280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n-GB" sz="280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But, after a while had past, Jack decided to visit the giant's castle one more time.</a:t>
            </a:r>
          </a:p>
        </p:txBody>
      </p:sp>
      <p:pic>
        <p:nvPicPr>
          <p:cNvPr id="26637" name="Picture 13" descr="App0011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813" y="2492375"/>
            <a:ext cx="1728787" cy="1301750"/>
          </a:xfrm>
          <a:prstGeom prst="rect">
            <a:avLst/>
          </a:prstGeom>
          <a:noFill/>
        </p:spPr>
      </p:pic>
      <p:pic>
        <p:nvPicPr>
          <p:cNvPr id="26639" name="Picture 15" descr="App0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5963" y="1989138"/>
            <a:ext cx="1812925" cy="1944687"/>
          </a:xfrm>
          <a:prstGeom prst="rect">
            <a:avLst/>
          </a:prstGeom>
          <a:noFill/>
        </p:spPr>
      </p:pic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4787900" y="3933825"/>
            <a:ext cx="3817938" cy="2041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latin typeface="Comic Sans MS" pitchFamily="66" charset="0"/>
              </a:rPr>
              <a:t>“FEE, FI, FO, FUM! Watch out everyone – HERE I COME!”</a:t>
            </a:r>
          </a:p>
        </p:txBody>
      </p:sp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6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6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6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26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26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26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7654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4859338" y="692150"/>
            <a:ext cx="2305050" cy="3081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After his meal the giant asked his wife to bring him his magic harp.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611188" y="620713"/>
            <a:ext cx="3744912" cy="286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giant seemed angrier than ever!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He sat down for his supper while Jack watched from his hiding place.</a:t>
            </a:r>
          </a:p>
        </p:txBody>
      </p:sp>
      <p:pic>
        <p:nvPicPr>
          <p:cNvPr id="27660" name="Picture 12" descr="App00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3573463"/>
            <a:ext cx="2520950" cy="2295525"/>
          </a:xfrm>
          <a:prstGeom prst="rect">
            <a:avLst/>
          </a:prstGeom>
          <a:noFill/>
        </p:spPr>
      </p:pic>
      <p:pic>
        <p:nvPicPr>
          <p:cNvPr id="27661" name="Picture 13" descr="App0012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488" y="1484313"/>
            <a:ext cx="1697037" cy="1728787"/>
          </a:xfrm>
          <a:prstGeom prst="rect">
            <a:avLst/>
          </a:prstGeom>
          <a:noFill/>
        </p:spPr>
      </p:pic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4859338" y="4005263"/>
            <a:ext cx="3746500" cy="1800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harp could sing beautiful songs. Jack thought it was wonderful.</a:t>
            </a:r>
          </a:p>
        </p:txBody>
      </p:sp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76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76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76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8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7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7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7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8678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611188" y="620713"/>
            <a:ext cx="3744912" cy="372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As soon as the giant was asleep, Jack grabbed the harp and ran out of the castle.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But the harp was frightened and started singing again.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4787900" y="3933825"/>
            <a:ext cx="3817938" cy="2041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latin typeface="Comic Sans MS" pitchFamily="66" charset="0"/>
              </a:rPr>
              <a:t>“FEE, FI, FO, FUM! Watch out everyone – HERE I COME!”</a:t>
            </a:r>
          </a:p>
        </p:txBody>
      </p:sp>
      <p:pic>
        <p:nvPicPr>
          <p:cNvPr id="28684" name="Picture 12" descr="App0013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625" y="2060575"/>
            <a:ext cx="2376488" cy="1816100"/>
          </a:xfrm>
          <a:prstGeom prst="rect">
            <a:avLst/>
          </a:prstGeom>
          <a:noFill/>
        </p:spPr>
      </p:pic>
      <p:pic>
        <p:nvPicPr>
          <p:cNvPr id="28685" name="Picture 13" descr="App00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150" y="4437063"/>
            <a:ext cx="1439863" cy="1246187"/>
          </a:xfrm>
          <a:prstGeom prst="rect">
            <a:avLst/>
          </a:prstGeom>
          <a:noFill/>
        </p:spPr>
      </p:pic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4716463" y="692150"/>
            <a:ext cx="3960812" cy="1373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Soon the giant was awake and chasing after Jack!</a:t>
            </a:r>
          </a:p>
        </p:txBody>
      </p:sp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86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86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86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4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29702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611188" y="765175"/>
            <a:ext cx="3673475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rushed down the beanstalk and ran to the cottage get an axe.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He chopped and he chopped and he chopped.</a:t>
            </a:r>
          </a:p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Eventually, the beanstalk came crashing down to the ground.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4859338" y="4005263"/>
            <a:ext cx="3817937" cy="13731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The giant’s body lay silently on the ground.</a:t>
            </a:r>
          </a:p>
        </p:txBody>
      </p:sp>
      <p:pic>
        <p:nvPicPr>
          <p:cNvPr id="29708" name="Picture 12" descr="App00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9338" y="1052513"/>
            <a:ext cx="3744912" cy="2778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97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97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97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97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97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97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4716463" y="620713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buFont typeface="Wingdings" pitchFamily="2" charset="2"/>
              <a:buNone/>
            </a:pPr>
            <a:r>
              <a:rPr lang="en-GB" sz="2400">
                <a:latin typeface="Comic Sans MS" pitchFamily="66" charset="0"/>
              </a:rPr>
              <a:t> 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/>
            <a:endParaRPr lang="en-GB" sz="2400">
              <a:latin typeface="Comic Sans MS" pitchFamily="66" charset="0"/>
            </a:endParaRPr>
          </a:p>
        </p:txBody>
      </p:sp>
      <p:sp>
        <p:nvSpPr>
          <p:cNvPr id="30726" name="AutoShape 6">
            <a:hlinkClick r:id="" action="ppaction://hlinkshowjump?jump=nextslide" highlightClick="1">
              <a:snd r:embed="rId4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8458200" y="6324600"/>
            <a:ext cx="685800" cy="533400"/>
          </a:xfrm>
          <a:prstGeom prst="actionButtonForwardNex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611188" y="908050"/>
            <a:ext cx="36734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Jack ran to his mother.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4859338" y="765175"/>
            <a:ext cx="3817937" cy="2654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>
                <a:latin typeface="Comic Sans MS" pitchFamily="66" charset="0"/>
              </a:rPr>
              <a:t>His beanstalk adventures were over  and Jack and his mother could live happily ever after in their little cottage.</a:t>
            </a:r>
          </a:p>
        </p:txBody>
      </p:sp>
      <p:pic>
        <p:nvPicPr>
          <p:cNvPr id="30730" name="Picture 10" descr="App0014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1989138"/>
            <a:ext cx="3529013" cy="3132137"/>
          </a:xfrm>
          <a:prstGeom prst="rect">
            <a:avLst/>
          </a:prstGeom>
          <a:noFill/>
        </p:spPr>
      </p:pic>
      <p:pic>
        <p:nvPicPr>
          <p:cNvPr id="30731" name="Picture 11" descr="App00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1500" y="3429000"/>
            <a:ext cx="2447925" cy="2381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4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folHlink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39750" y="620713"/>
            <a:ext cx="4038600" cy="54102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84213" y="836613"/>
            <a:ext cx="36512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81320" dir="3080412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en-US" sz="4800" b="1">
                <a:solidFill>
                  <a:schemeClr val="hlink"/>
                </a:solidFill>
                <a:latin typeface="Comic Sans MS" pitchFamily="66" charset="0"/>
              </a:rPr>
              <a:t>The End</a:t>
            </a:r>
            <a:endParaRPr lang="en-US" sz="3200" b="1">
              <a:solidFill>
                <a:schemeClr val="hlink"/>
              </a:solidFill>
              <a:latin typeface="Comic Sans MS" pitchFamily="66" charset="0"/>
            </a:endParaRPr>
          </a:p>
        </p:txBody>
      </p:sp>
      <p:pic>
        <p:nvPicPr>
          <p:cNvPr id="8199" name="Picture 7" descr="Image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550" y="5734050"/>
            <a:ext cx="1022350" cy="906463"/>
          </a:xfrm>
          <a:prstGeom prst="rect">
            <a:avLst/>
          </a:prstGeom>
          <a:noFill/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755650" y="1844675"/>
            <a:ext cx="3671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>
                <a:latin typeface="Comic Sans MS" pitchFamily="66" charset="0"/>
              </a:rPr>
              <a:t>Story retold by Bev Evans </a:t>
            </a:r>
            <a:r>
              <a:rPr lang="en-GB">
                <a:latin typeface="Comic Sans MS" pitchFamily="66" charset="0"/>
                <a:hlinkClick r:id="rId5"/>
              </a:rPr>
              <a:t>www.communication4all.co.uk</a:t>
            </a:r>
            <a:r>
              <a:rPr lang="en-GB">
                <a:latin typeface="Comic Sans MS" pitchFamily="66" charset="0"/>
              </a:rPr>
              <a:t> 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55650" y="5229225"/>
            <a:ext cx="3671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>
                <a:latin typeface="Comic Sans MS" pitchFamily="66" charset="0"/>
              </a:rPr>
              <a:t>Images © Ruth Rivers available from Getty Images</a:t>
            </a:r>
          </a:p>
        </p:txBody>
      </p:sp>
      <p:pic>
        <p:nvPicPr>
          <p:cNvPr id="8205" name="Picture 13" descr="App00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088" y="2924175"/>
            <a:ext cx="3600450" cy="18145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  <p:sndAc>
      <p:stSnd>
        <p:snd r:embed="rId3" name="chimes.wav"/>
      </p:stSnd>
    </p:sndAc>
  </p:transition>
</p:sld>
</file>

<file path=ppt/theme/theme1.xml><?xml version="1.0" encoding="utf-8"?>
<a:theme xmlns:a="http://schemas.openxmlformats.org/drawingml/2006/main" name="funny_bunny">
  <a:themeElements>
    <a:clrScheme name="funny_bun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unny_bun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unny_bun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ny_bun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ny_bun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ny_bun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ny_bun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ny_bun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ny_bun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ny_bun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ny_bun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ny_bun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ny_bun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ny_bun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funny_bunny</Template>
  <TotalTime>311</TotalTime>
  <Words>813</Words>
  <Application>Microsoft Office PowerPoint</Application>
  <PresentationFormat>On-screen Show (4:3)</PresentationFormat>
  <Paragraphs>102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Wingdings</vt:lpstr>
      <vt:lpstr>funny_bunny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PDCS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bevevans</dc:creator>
  <cp:lastModifiedBy>teacher</cp:lastModifiedBy>
  <cp:revision>16</cp:revision>
  <dcterms:created xsi:type="dcterms:W3CDTF">2007-09-17T09:36:08Z</dcterms:created>
  <dcterms:modified xsi:type="dcterms:W3CDTF">2020-04-25T11:08:50Z</dcterms:modified>
</cp:coreProperties>
</file>