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9" r:id="rId4"/>
    <p:sldId id="270" r:id="rId5"/>
    <p:sldId id="271" r:id="rId6"/>
    <p:sldId id="272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8" y="426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F09392-915C-46CA-B1F0-6100B402D87F}" type="datetimeFigureOut">
              <a:rPr lang="en-GB"/>
              <a:pPr>
                <a:defRPr/>
              </a:pPr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8DA3B9-5E86-4CE6-BD5A-BB7EB9E2E1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90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225CCF-0F11-47A2-9ABD-E85A0AD88AFA}" type="datetimeFigureOut">
              <a:rPr lang="en-GB"/>
              <a:pPr>
                <a:defRPr/>
              </a:pPr>
              <a:t>15/06/2020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B3F2E9-03AC-4B02-B850-1D13DA8DC5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046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55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661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720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7749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388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763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Vertical Lines of Symmetry</a:t>
            </a:r>
            <a:endParaRPr lang="en-GB" altLang="en-US" sz="2800" b="1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755650" y="144145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When lines of symmetry are not vertical on the page, turn them</a:t>
            </a:r>
            <a:b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around so that they are.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2974975" y="2228850"/>
            <a:ext cx="3194050" cy="3194050"/>
            <a:chOff x="2974709" y="2228960"/>
            <a:chExt cx="3194581" cy="3194581"/>
          </a:xfrm>
        </p:grpSpPr>
        <p:pic>
          <p:nvPicPr>
            <p:cNvPr id="9221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4709" y="2228960"/>
              <a:ext cx="3194581" cy="3194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Straight Connector 6"/>
            <p:cNvCxnSpPr/>
            <p:nvPr/>
          </p:nvCxnSpPr>
          <p:spPr>
            <a:xfrm>
              <a:off x="2993762" y="3823075"/>
              <a:ext cx="316282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/>
            <p:cNvSpPr/>
            <p:nvPr/>
          </p:nvSpPr>
          <p:spPr>
            <a:xfrm>
              <a:off x="3782881" y="2635428"/>
              <a:ext cx="1581413" cy="793882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8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782881" y="4226367"/>
              <a:ext cx="1581413" cy="793882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8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568700" y="1441450"/>
            <a:ext cx="4829175" cy="4651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763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Hold It Up Vertically!</a:t>
            </a:r>
            <a:endParaRPr lang="en-GB" altLang="en-US" sz="2800" b="1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1441450"/>
            <a:ext cx="2633663" cy="215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  <a:cs typeface="Twinkl"/>
              </a:rPr>
              <a:t>Where possible, hold any symmetrical shape up vertically in front of your face with the line of symmetry also vertical (in line with your nose.)</a:t>
            </a:r>
          </a:p>
        </p:txBody>
      </p:sp>
      <p:pic>
        <p:nvPicPr>
          <p:cNvPr id="1024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00200"/>
            <a:ext cx="455295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9"/>
          <p:cNvGrpSpPr>
            <a:grpSpLocks/>
          </p:cNvGrpSpPr>
          <p:nvPr/>
        </p:nvGrpSpPr>
        <p:grpSpPr bwMode="auto">
          <a:xfrm rot="5400000">
            <a:off x="2974975" y="2228850"/>
            <a:ext cx="3194050" cy="3194050"/>
            <a:chOff x="2974709" y="2228961"/>
            <a:chExt cx="3194581" cy="3194581"/>
          </a:xfrm>
        </p:grpSpPr>
        <p:grpSp>
          <p:nvGrpSpPr>
            <p:cNvPr id="11280" name="Group 5"/>
            <p:cNvGrpSpPr>
              <a:grpSpLocks/>
            </p:cNvGrpSpPr>
            <p:nvPr/>
          </p:nvGrpSpPr>
          <p:grpSpPr bwMode="auto">
            <a:xfrm>
              <a:off x="2974709" y="2228961"/>
              <a:ext cx="3194581" cy="3194581"/>
              <a:chOff x="2974709" y="2228961"/>
              <a:chExt cx="3194581" cy="3194581"/>
            </a:xfrm>
          </p:grpSpPr>
          <p:pic>
            <p:nvPicPr>
              <p:cNvPr id="11282" name="Picture 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4709" y="2228961"/>
                <a:ext cx="3194581" cy="31945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7" name="Straight Connector 6"/>
              <p:cNvCxnSpPr/>
              <p:nvPr/>
            </p:nvCxnSpPr>
            <p:spPr>
              <a:xfrm>
                <a:off x="2993762" y="3823076"/>
                <a:ext cx="316282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" name="Regular Pentagon 2"/>
            <p:cNvSpPr/>
            <p:nvPr/>
          </p:nvSpPr>
          <p:spPr>
            <a:xfrm>
              <a:off x="3378001" y="2629078"/>
              <a:ext cx="2376883" cy="793882"/>
            </a:xfrm>
            <a:custGeom>
              <a:avLst/>
              <a:gdLst>
                <a:gd name="connsiteX0" fmla="*/ 2 w 1581150"/>
                <a:gd name="connsiteY0" fmla="*/ 575185 h 1505857"/>
                <a:gd name="connsiteX1" fmla="*/ 790575 w 1581150"/>
                <a:gd name="connsiteY1" fmla="*/ 0 h 1505857"/>
                <a:gd name="connsiteX2" fmla="*/ 1581148 w 1581150"/>
                <a:gd name="connsiteY2" fmla="*/ 575185 h 1505857"/>
                <a:gd name="connsiteX3" fmla="*/ 1279176 w 1581150"/>
                <a:gd name="connsiteY3" fmla="*/ 1505853 h 1505857"/>
                <a:gd name="connsiteX4" fmla="*/ 301974 w 1581150"/>
                <a:gd name="connsiteY4" fmla="*/ 1505853 h 1505857"/>
                <a:gd name="connsiteX5" fmla="*/ 2 w 1581150"/>
                <a:gd name="connsiteY5" fmla="*/ 575185 h 1505857"/>
                <a:gd name="connsiteX0" fmla="*/ 0 w 1581146"/>
                <a:gd name="connsiteY0" fmla="*/ 314376 h 1505853"/>
                <a:gd name="connsiteX1" fmla="*/ 790573 w 1581146"/>
                <a:gd name="connsiteY1" fmla="*/ 0 h 1505853"/>
                <a:gd name="connsiteX2" fmla="*/ 1581146 w 1581146"/>
                <a:gd name="connsiteY2" fmla="*/ 575185 h 1505853"/>
                <a:gd name="connsiteX3" fmla="*/ 1279174 w 1581146"/>
                <a:gd name="connsiteY3" fmla="*/ 1505853 h 1505853"/>
                <a:gd name="connsiteX4" fmla="*/ 301972 w 1581146"/>
                <a:gd name="connsiteY4" fmla="*/ 1505853 h 1505853"/>
                <a:gd name="connsiteX5" fmla="*/ 0 w 1581146"/>
                <a:gd name="connsiteY5" fmla="*/ 314376 h 1505853"/>
                <a:gd name="connsiteX0" fmla="*/ 0 w 1583529"/>
                <a:gd name="connsiteY0" fmla="*/ 2432 h 1193909"/>
                <a:gd name="connsiteX1" fmla="*/ 1583529 w 1583529"/>
                <a:gd name="connsiteY1" fmla="*/ 0 h 1193909"/>
                <a:gd name="connsiteX2" fmla="*/ 1581146 w 1583529"/>
                <a:gd name="connsiteY2" fmla="*/ 263241 h 1193909"/>
                <a:gd name="connsiteX3" fmla="*/ 1279174 w 1583529"/>
                <a:gd name="connsiteY3" fmla="*/ 1193909 h 1193909"/>
                <a:gd name="connsiteX4" fmla="*/ 301972 w 1583529"/>
                <a:gd name="connsiteY4" fmla="*/ 1193909 h 1193909"/>
                <a:gd name="connsiteX5" fmla="*/ 0 w 1583529"/>
                <a:gd name="connsiteY5" fmla="*/ 2432 h 1193909"/>
                <a:gd name="connsiteX0" fmla="*/ 0 w 1974053"/>
                <a:gd name="connsiteY0" fmla="*/ 2432 h 1193909"/>
                <a:gd name="connsiteX1" fmla="*/ 1583529 w 1974053"/>
                <a:gd name="connsiteY1" fmla="*/ 0 h 1193909"/>
                <a:gd name="connsiteX2" fmla="*/ 1974052 w 1974053"/>
                <a:gd name="connsiteY2" fmla="*/ 794260 h 1193909"/>
                <a:gd name="connsiteX3" fmla="*/ 1279174 w 1974053"/>
                <a:gd name="connsiteY3" fmla="*/ 1193909 h 1193909"/>
                <a:gd name="connsiteX4" fmla="*/ 301972 w 1974053"/>
                <a:gd name="connsiteY4" fmla="*/ 1193909 h 1193909"/>
                <a:gd name="connsiteX5" fmla="*/ 0 w 1974053"/>
                <a:gd name="connsiteY5" fmla="*/ 2432 h 1193909"/>
                <a:gd name="connsiteX0" fmla="*/ 0 w 1974053"/>
                <a:gd name="connsiteY0" fmla="*/ 2432 h 1193909"/>
                <a:gd name="connsiteX1" fmla="*/ 1583529 w 1974053"/>
                <a:gd name="connsiteY1" fmla="*/ 0 h 1193909"/>
                <a:gd name="connsiteX2" fmla="*/ 1974052 w 1974053"/>
                <a:gd name="connsiteY2" fmla="*/ 794260 h 1193909"/>
                <a:gd name="connsiteX3" fmla="*/ 788637 w 1974053"/>
                <a:gd name="connsiteY3" fmla="*/ 400952 h 1193909"/>
                <a:gd name="connsiteX4" fmla="*/ 301972 w 1974053"/>
                <a:gd name="connsiteY4" fmla="*/ 1193909 h 1193909"/>
                <a:gd name="connsiteX5" fmla="*/ 0 w 1974053"/>
                <a:gd name="connsiteY5" fmla="*/ 2432 h 1193909"/>
                <a:gd name="connsiteX0" fmla="*/ 402878 w 2376931"/>
                <a:gd name="connsiteY0" fmla="*/ 2432 h 794260"/>
                <a:gd name="connsiteX1" fmla="*/ 1986407 w 2376931"/>
                <a:gd name="connsiteY1" fmla="*/ 0 h 794260"/>
                <a:gd name="connsiteX2" fmla="*/ 2376930 w 2376931"/>
                <a:gd name="connsiteY2" fmla="*/ 794260 h 794260"/>
                <a:gd name="connsiteX3" fmla="*/ 1191515 w 2376931"/>
                <a:gd name="connsiteY3" fmla="*/ 400952 h 794260"/>
                <a:gd name="connsiteX4" fmla="*/ 0 w 2376931"/>
                <a:gd name="connsiteY4" fmla="*/ 789097 h 794260"/>
                <a:gd name="connsiteX5" fmla="*/ 402878 w 2376931"/>
                <a:gd name="connsiteY5" fmla="*/ 2432 h 794260"/>
                <a:gd name="connsiteX0" fmla="*/ 402878 w 2376930"/>
                <a:gd name="connsiteY0" fmla="*/ 2432 h 794260"/>
                <a:gd name="connsiteX1" fmla="*/ 1986407 w 2376930"/>
                <a:gd name="connsiteY1" fmla="*/ 0 h 794260"/>
                <a:gd name="connsiteX2" fmla="*/ 2376930 w 2376930"/>
                <a:gd name="connsiteY2" fmla="*/ 794260 h 794260"/>
                <a:gd name="connsiteX3" fmla="*/ 1191515 w 2376930"/>
                <a:gd name="connsiteY3" fmla="*/ 400952 h 794260"/>
                <a:gd name="connsiteX4" fmla="*/ 0 w 2376930"/>
                <a:gd name="connsiteY4" fmla="*/ 789097 h 794260"/>
                <a:gd name="connsiteX5" fmla="*/ 402878 w 2376930"/>
                <a:gd name="connsiteY5" fmla="*/ 2432 h 794260"/>
                <a:gd name="connsiteX0" fmla="*/ 402878 w 2376930"/>
                <a:gd name="connsiteY0" fmla="*/ 2432 h 794260"/>
                <a:gd name="connsiteX1" fmla="*/ 1986407 w 2376930"/>
                <a:gd name="connsiteY1" fmla="*/ 0 h 794260"/>
                <a:gd name="connsiteX2" fmla="*/ 2376930 w 2376930"/>
                <a:gd name="connsiteY2" fmla="*/ 794260 h 794260"/>
                <a:gd name="connsiteX3" fmla="*/ 1191515 w 2376930"/>
                <a:gd name="connsiteY3" fmla="*/ 400952 h 794260"/>
                <a:gd name="connsiteX4" fmla="*/ 0 w 2376930"/>
                <a:gd name="connsiteY4" fmla="*/ 789097 h 794260"/>
                <a:gd name="connsiteX5" fmla="*/ 402878 w 2376930"/>
                <a:gd name="connsiteY5" fmla="*/ 2432 h 794260"/>
                <a:gd name="connsiteX0" fmla="*/ 402878 w 2376930"/>
                <a:gd name="connsiteY0" fmla="*/ 2432 h 794260"/>
                <a:gd name="connsiteX1" fmla="*/ 1986407 w 2376930"/>
                <a:gd name="connsiteY1" fmla="*/ 0 h 794260"/>
                <a:gd name="connsiteX2" fmla="*/ 2376930 w 2376930"/>
                <a:gd name="connsiteY2" fmla="*/ 794260 h 794260"/>
                <a:gd name="connsiteX3" fmla="*/ 1191515 w 2376930"/>
                <a:gd name="connsiteY3" fmla="*/ 400952 h 794260"/>
                <a:gd name="connsiteX4" fmla="*/ 0 w 2376930"/>
                <a:gd name="connsiteY4" fmla="*/ 789097 h 794260"/>
                <a:gd name="connsiteX5" fmla="*/ 402878 w 2376930"/>
                <a:gd name="connsiteY5" fmla="*/ 2432 h 794260"/>
                <a:gd name="connsiteX0" fmla="*/ 402878 w 2376930"/>
                <a:gd name="connsiteY0" fmla="*/ 2432 h 794260"/>
                <a:gd name="connsiteX1" fmla="*/ 1986407 w 2376930"/>
                <a:gd name="connsiteY1" fmla="*/ 0 h 794260"/>
                <a:gd name="connsiteX2" fmla="*/ 2376930 w 2376930"/>
                <a:gd name="connsiteY2" fmla="*/ 794260 h 794260"/>
                <a:gd name="connsiteX3" fmla="*/ 1191515 w 2376930"/>
                <a:gd name="connsiteY3" fmla="*/ 400952 h 794260"/>
                <a:gd name="connsiteX4" fmla="*/ 0 w 2376930"/>
                <a:gd name="connsiteY4" fmla="*/ 789097 h 794260"/>
                <a:gd name="connsiteX5" fmla="*/ 402878 w 2376930"/>
                <a:gd name="connsiteY5" fmla="*/ 2432 h 79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6930" h="794260">
                  <a:moveTo>
                    <a:pt x="402878" y="2432"/>
                  </a:moveTo>
                  <a:lnTo>
                    <a:pt x="1986407" y="0"/>
                  </a:lnTo>
                  <a:cubicBezTo>
                    <a:pt x="2121345" y="266341"/>
                    <a:pt x="2246756" y="518394"/>
                    <a:pt x="2376930" y="794260"/>
                  </a:cubicBezTo>
                  <a:lnTo>
                    <a:pt x="1191515" y="400952"/>
                  </a:lnTo>
                  <a:lnTo>
                    <a:pt x="0" y="789097"/>
                  </a:lnTo>
                  <a:lnTo>
                    <a:pt x="402878" y="243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0" name="Regular Pentagon 2"/>
          <p:cNvSpPr/>
          <p:nvPr/>
        </p:nvSpPr>
        <p:spPr>
          <a:xfrm rot="16200000" flipH="1">
            <a:off x="2595562" y="3424238"/>
            <a:ext cx="2378075" cy="793750"/>
          </a:xfrm>
          <a:custGeom>
            <a:avLst/>
            <a:gdLst>
              <a:gd name="connsiteX0" fmla="*/ 2 w 1581150"/>
              <a:gd name="connsiteY0" fmla="*/ 575185 h 1505857"/>
              <a:gd name="connsiteX1" fmla="*/ 790575 w 1581150"/>
              <a:gd name="connsiteY1" fmla="*/ 0 h 1505857"/>
              <a:gd name="connsiteX2" fmla="*/ 1581148 w 1581150"/>
              <a:gd name="connsiteY2" fmla="*/ 575185 h 1505857"/>
              <a:gd name="connsiteX3" fmla="*/ 1279176 w 1581150"/>
              <a:gd name="connsiteY3" fmla="*/ 1505853 h 1505857"/>
              <a:gd name="connsiteX4" fmla="*/ 301974 w 1581150"/>
              <a:gd name="connsiteY4" fmla="*/ 1505853 h 1505857"/>
              <a:gd name="connsiteX5" fmla="*/ 2 w 1581150"/>
              <a:gd name="connsiteY5" fmla="*/ 575185 h 1505857"/>
              <a:gd name="connsiteX0" fmla="*/ 0 w 1581146"/>
              <a:gd name="connsiteY0" fmla="*/ 314376 h 1505853"/>
              <a:gd name="connsiteX1" fmla="*/ 790573 w 1581146"/>
              <a:gd name="connsiteY1" fmla="*/ 0 h 1505853"/>
              <a:gd name="connsiteX2" fmla="*/ 1581146 w 1581146"/>
              <a:gd name="connsiteY2" fmla="*/ 575185 h 1505853"/>
              <a:gd name="connsiteX3" fmla="*/ 1279174 w 1581146"/>
              <a:gd name="connsiteY3" fmla="*/ 1505853 h 1505853"/>
              <a:gd name="connsiteX4" fmla="*/ 301972 w 1581146"/>
              <a:gd name="connsiteY4" fmla="*/ 1505853 h 1505853"/>
              <a:gd name="connsiteX5" fmla="*/ 0 w 1581146"/>
              <a:gd name="connsiteY5" fmla="*/ 314376 h 1505853"/>
              <a:gd name="connsiteX0" fmla="*/ 0 w 1583529"/>
              <a:gd name="connsiteY0" fmla="*/ 2432 h 1193909"/>
              <a:gd name="connsiteX1" fmla="*/ 1583529 w 1583529"/>
              <a:gd name="connsiteY1" fmla="*/ 0 h 1193909"/>
              <a:gd name="connsiteX2" fmla="*/ 1581146 w 1583529"/>
              <a:gd name="connsiteY2" fmla="*/ 263241 h 1193909"/>
              <a:gd name="connsiteX3" fmla="*/ 1279174 w 1583529"/>
              <a:gd name="connsiteY3" fmla="*/ 1193909 h 1193909"/>
              <a:gd name="connsiteX4" fmla="*/ 301972 w 1583529"/>
              <a:gd name="connsiteY4" fmla="*/ 1193909 h 1193909"/>
              <a:gd name="connsiteX5" fmla="*/ 0 w 1583529"/>
              <a:gd name="connsiteY5" fmla="*/ 2432 h 1193909"/>
              <a:gd name="connsiteX0" fmla="*/ 0 w 1974053"/>
              <a:gd name="connsiteY0" fmla="*/ 2432 h 1193909"/>
              <a:gd name="connsiteX1" fmla="*/ 1583529 w 1974053"/>
              <a:gd name="connsiteY1" fmla="*/ 0 h 1193909"/>
              <a:gd name="connsiteX2" fmla="*/ 1974052 w 1974053"/>
              <a:gd name="connsiteY2" fmla="*/ 794260 h 1193909"/>
              <a:gd name="connsiteX3" fmla="*/ 1279174 w 1974053"/>
              <a:gd name="connsiteY3" fmla="*/ 1193909 h 1193909"/>
              <a:gd name="connsiteX4" fmla="*/ 301972 w 1974053"/>
              <a:gd name="connsiteY4" fmla="*/ 1193909 h 1193909"/>
              <a:gd name="connsiteX5" fmla="*/ 0 w 1974053"/>
              <a:gd name="connsiteY5" fmla="*/ 2432 h 1193909"/>
              <a:gd name="connsiteX0" fmla="*/ 0 w 1974053"/>
              <a:gd name="connsiteY0" fmla="*/ 2432 h 1193909"/>
              <a:gd name="connsiteX1" fmla="*/ 1583529 w 1974053"/>
              <a:gd name="connsiteY1" fmla="*/ 0 h 1193909"/>
              <a:gd name="connsiteX2" fmla="*/ 1974052 w 1974053"/>
              <a:gd name="connsiteY2" fmla="*/ 794260 h 1193909"/>
              <a:gd name="connsiteX3" fmla="*/ 788637 w 1974053"/>
              <a:gd name="connsiteY3" fmla="*/ 400952 h 1193909"/>
              <a:gd name="connsiteX4" fmla="*/ 301972 w 1974053"/>
              <a:gd name="connsiteY4" fmla="*/ 1193909 h 1193909"/>
              <a:gd name="connsiteX5" fmla="*/ 0 w 1974053"/>
              <a:gd name="connsiteY5" fmla="*/ 2432 h 1193909"/>
              <a:gd name="connsiteX0" fmla="*/ 402878 w 2376931"/>
              <a:gd name="connsiteY0" fmla="*/ 2432 h 794260"/>
              <a:gd name="connsiteX1" fmla="*/ 1986407 w 2376931"/>
              <a:gd name="connsiteY1" fmla="*/ 0 h 794260"/>
              <a:gd name="connsiteX2" fmla="*/ 2376930 w 2376931"/>
              <a:gd name="connsiteY2" fmla="*/ 794260 h 794260"/>
              <a:gd name="connsiteX3" fmla="*/ 1191515 w 2376931"/>
              <a:gd name="connsiteY3" fmla="*/ 400952 h 794260"/>
              <a:gd name="connsiteX4" fmla="*/ 0 w 2376931"/>
              <a:gd name="connsiteY4" fmla="*/ 789097 h 794260"/>
              <a:gd name="connsiteX5" fmla="*/ 402878 w 2376931"/>
              <a:gd name="connsiteY5" fmla="*/ 2432 h 794260"/>
              <a:gd name="connsiteX0" fmla="*/ 402878 w 2376930"/>
              <a:gd name="connsiteY0" fmla="*/ 2432 h 794260"/>
              <a:gd name="connsiteX1" fmla="*/ 1986407 w 2376930"/>
              <a:gd name="connsiteY1" fmla="*/ 0 h 794260"/>
              <a:gd name="connsiteX2" fmla="*/ 2376930 w 2376930"/>
              <a:gd name="connsiteY2" fmla="*/ 794260 h 794260"/>
              <a:gd name="connsiteX3" fmla="*/ 1191515 w 2376930"/>
              <a:gd name="connsiteY3" fmla="*/ 400952 h 794260"/>
              <a:gd name="connsiteX4" fmla="*/ 0 w 2376930"/>
              <a:gd name="connsiteY4" fmla="*/ 789097 h 794260"/>
              <a:gd name="connsiteX5" fmla="*/ 402878 w 2376930"/>
              <a:gd name="connsiteY5" fmla="*/ 2432 h 794260"/>
              <a:gd name="connsiteX0" fmla="*/ 402878 w 2376930"/>
              <a:gd name="connsiteY0" fmla="*/ 2432 h 794260"/>
              <a:gd name="connsiteX1" fmla="*/ 1986407 w 2376930"/>
              <a:gd name="connsiteY1" fmla="*/ 0 h 794260"/>
              <a:gd name="connsiteX2" fmla="*/ 2376930 w 2376930"/>
              <a:gd name="connsiteY2" fmla="*/ 794260 h 794260"/>
              <a:gd name="connsiteX3" fmla="*/ 1191515 w 2376930"/>
              <a:gd name="connsiteY3" fmla="*/ 400952 h 794260"/>
              <a:gd name="connsiteX4" fmla="*/ 0 w 2376930"/>
              <a:gd name="connsiteY4" fmla="*/ 789097 h 794260"/>
              <a:gd name="connsiteX5" fmla="*/ 402878 w 2376930"/>
              <a:gd name="connsiteY5" fmla="*/ 2432 h 794260"/>
              <a:gd name="connsiteX0" fmla="*/ 402878 w 2376930"/>
              <a:gd name="connsiteY0" fmla="*/ 2432 h 794260"/>
              <a:gd name="connsiteX1" fmla="*/ 1986407 w 2376930"/>
              <a:gd name="connsiteY1" fmla="*/ 0 h 794260"/>
              <a:gd name="connsiteX2" fmla="*/ 2376930 w 2376930"/>
              <a:gd name="connsiteY2" fmla="*/ 794260 h 794260"/>
              <a:gd name="connsiteX3" fmla="*/ 1191515 w 2376930"/>
              <a:gd name="connsiteY3" fmla="*/ 400952 h 794260"/>
              <a:gd name="connsiteX4" fmla="*/ 0 w 2376930"/>
              <a:gd name="connsiteY4" fmla="*/ 789097 h 794260"/>
              <a:gd name="connsiteX5" fmla="*/ 402878 w 2376930"/>
              <a:gd name="connsiteY5" fmla="*/ 2432 h 794260"/>
              <a:gd name="connsiteX0" fmla="*/ 402878 w 2376930"/>
              <a:gd name="connsiteY0" fmla="*/ 2432 h 794260"/>
              <a:gd name="connsiteX1" fmla="*/ 1986407 w 2376930"/>
              <a:gd name="connsiteY1" fmla="*/ 0 h 794260"/>
              <a:gd name="connsiteX2" fmla="*/ 2376930 w 2376930"/>
              <a:gd name="connsiteY2" fmla="*/ 794260 h 794260"/>
              <a:gd name="connsiteX3" fmla="*/ 1191515 w 2376930"/>
              <a:gd name="connsiteY3" fmla="*/ 400952 h 794260"/>
              <a:gd name="connsiteX4" fmla="*/ 0 w 2376930"/>
              <a:gd name="connsiteY4" fmla="*/ 789097 h 794260"/>
              <a:gd name="connsiteX5" fmla="*/ 402878 w 2376930"/>
              <a:gd name="connsiteY5" fmla="*/ 2432 h 794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76930" h="794260">
                <a:moveTo>
                  <a:pt x="402878" y="2432"/>
                </a:moveTo>
                <a:lnTo>
                  <a:pt x="1986407" y="0"/>
                </a:lnTo>
                <a:cubicBezTo>
                  <a:pt x="2121345" y="266341"/>
                  <a:pt x="2246756" y="518394"/>
                  <a:pt x="2376930" y="794260"/>
                </a:cubicBezTo>
                <a:lnTo>
                  <a:pt x="1191515" y="400952"/>
                </a:lnTo>
                <a:lnTo>
                  <a:pt x="0" y="789097"/>
                </a:lnTo>
                <a:lnTo>
                  <a:pt x="402878" y="2432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763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Vertical Lines of Symmetry</a:t>
            </a:r>
            <a:endParaRPr lang="en-GB" altLang="en-US" sz="2800" b="1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755650" y="14414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One way to draw the shape is to match the corners of the shape.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4210050" y="2636838"/>
            <a:ext cx="763588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144963" y="2600325"/>
            <a:ext cx="65087" cy="650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3419475" y="3032125"/>
            <a:ext cx="2349500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3354388" y="2995613"/>
            <a:ext cx="65087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819525" y="3824288"/>
            <a:ext cx="1550988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749675" y="3790950"/>
            <a:ext cx="65088" cy="650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3419475" y="4618038"/>
            <a:ext cx="2349500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3354388" y="4581525"/>
            <a:ext cx="65087" cy="6508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4210050" y="5008563"/>
            <a:ext cx="763588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144963" y="4979988"/>
            <a:ext cx="65087" cy="635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2" grpId="0" animBg="1"/>
      <p:bldP spid="25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763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Diagonal Symmetry</a:t>
            </a:r>
            <a:endParaRPr lang="en-GB" altLang="en-US" sz="2800" b="1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12291" name="TextBox 5"/>
          <p:cNvSpPr txBox="1">
            <a:spLocks noChangeArrowheads="1"/>
          </p:cNvSpPr>
          <p:nvPr/>
        </p:nvSpPr>
        <p:spPr bwMode="auto">
          <a:xfrm>
            <a:off x="755650" y="144145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When lines of symmetry are not vertical on the page, turn them</a:t>
            </a:r>
            <a:b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around so that they are.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3222625" y="2813050"/>
            <a:ext cx="2698750" cy="2697163"/>
            <a:chOff x="2974709" y="2563938"/>
            <a:chExt cx="3194581" cy="3194581"/>
          </a:xfrm>
        </p:grpSpPr>
        <p:pic>
          <p:nvPicPr>
            <p:cNvPr id="12293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4709" y="2563938"/>
              <a:ext cx="3194581" cy="3194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Connector 7"/>
            <p:cNvCxnSpPr/>
            <p:nvPr/>
          </p:nvCxnSpPr>
          <p:spPr>
            <a:xfrm>
              <a:off x="2991622" y="2571459"/>
              <a:ext cx="3151360" cy="31607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Hexagon 11"/>
            <p:cNvSpPr/>
            <p:nvPr/>
          </p:nvSpPr>
          <p:spPr>
            <a:xfrm>
              <a:off x="3780872" y="2970077"/>
              <a:ext cx="1975002" cy="1979926"/>
            </a:xfrm>
            <a:custGeom>
              <a:avLst/>
              <a:gdLst>
                <a:gd name="connsiteX0" fmla="*/ 0 w 2280153"/>
                <a:gd name="connsiteY0" fmla="*/ 982825 h 1965649"/>
                <a:gd name="connsiteX1" fmla="*/ 491412 w 2280153"/>
                <a:gd name="connsiteY1" fmla="*/ 0 h 1965649"/>
                <a:gd name="connsiteX2" fmla="*/ 1788741 w 2280153"/>
                <a:gd name="connsiteY2" fmla="*/ 0 h 1965649"/>
                <a:gd name="connsiteX3" fmla="*/ 2280153 w 2280153"/>
                <a:gd name="connsiteY3" fmla="*/ 982825 h 1965649"/>
                <a:gd name="connsiteX4" fmla="*/ 1788741 w 2280153"/>
                <a:gd name="connsiteY4" fmla="*/ 1965649 h 1965649"/>
                <a:gd name="connsiteX5" fmla="*/ 491412 w 2280153"/>
                <a:gd name="connsiteY5" fmla="*/ 1965649 h 1965649"/>
                <a:gd name="connsiteX6" fmla="*/ 0 w 2280153"/>
                <a:gd name="connsiteY6" fmla="*/ 982825 h 1965649"/>
                <a:gd name="connsiteX0" fmla="*/ 186191 w 2466344"/>
                <a:gd name="connsiteY0" fmla="*/ 986468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677603 w 2466344"/>
                <a:gd name="connsiteY5" fmla="*/ 1969292 h 1969292"/>
                <a:gd name="connsiteX6" fmla="*/ 186191 w 2466344"/>
                <a:gd name="connsiteY6" fmla="*/ 986468 h 1969292"/>
                <a:gd name="connsiteX0" fmla="*/ 790934 w 2466344"/>
                <a:gd name="connsiteY0" fmla="*/ 407227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677603 w 2466344"/>
                <a:gd name="connsiteY5" fmla="*/ 1969292 h 1969292"/>
                <a:gd name="connsiteX6" fmla="*/ 790934 w 2466344"/>
                <a:gd name="connsiteY6" fmla="*/ 407227 h 1969292"/>
                <a:gd name="connsiteX0" fmla="*/ 790934 w 2466344"/>
                <a:gd name="connsiteY0" fmla="*/ 407227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786894 w 2466344"/>
                <a:gd name="connsiteY5" fmla="*/ 1178755 h 1969292"/>
                <a:gd name="connsiteX6" fmla="*/ 790934 w 2466344"/>
                <a:gd name="connsiteY6" fmla="*/ 407227 h 1969292"/>
                <a:gd name="connsiteX0" fmla="*/ 790934 w 2466344"/>
                <a:gd name="connsiteY0" fmla="*/ 407227 h 1193327"/>
                <a:gd name="connsiteX1" fmla="*/ 0 w 2466344"/>
                <a:gd name="connsiteY1" fmla="*/ 0 h 1193327"/>
                <a:gd name="connsiteX2" fmla="*/ 1974932 w 2466344"/>
                <a:gd name="connsiteY2" fmla="*/ 3643 h 1193327"/>
                <a:gd name="connsiteX3" fmla="*/ 2466344 w 2466344"/>
                <a:gd name="connsiteY3" fmla="*/ 986468 h 1193327"/>
                <a:gd name="connsiteX4" fmla="*/ 1592414 w 2466344"/>
                <a:gd name="connsiteY4" fmla="*/ 1193327 h 1193327"/>
                <a:gd name="connsiteX5" fmla="*/ 786894 w 2466344"/>
                <a:gd name="connsiteY5" fmla="*/ 1178755 h 1193327"/>
                <a:gd name="connsiteX6" fmla="*/ 790934 w 2466344"/>
                <a:gd name="connsiteY6" fmla="*/ 407227 h 1193327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92414 w 1974932"/>
                <a:gd name="connsiteY4" fmla="*/ 1193327 h 1981015"/>
                <a:gd name="connsiteX5" fmla="*/ 786894 w 1974932"/>
                <a:gd name="connsiteY5" fmla="*/ 1178755 h 1981015"/>
                <a:gd name="connsiteX6" fmla="*/ 790934 w 1974932"/>
                <a:gd name="connsiteY6" fmla="*/ 407227 h 1981015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76693 w 1974932"/>
                <a:gd name="connsiteY4" fmla="*/ 1190707 h 1981015"/>
                <a:gd name="connsiteX5" fmla="*/ 786894 w 1974932"/>
                <a:gd name="connsiteY5" fmla="*/ 1178755 h 1981015"/>
                <a:gd name="connsiteX6" fmla="*/ 790934 w 1974932"/>
                <a:gd name="connsiteY6" fmla="*/ 407227 h 1981015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76693 w 1974932"/>
                <a:gd name="connsiteY4" fmla="*/ 1190707 h 1981015"/>
                <a:gd name="connsiteX5" fmla="*/ 786894 w 1974932"/>
                <a:gd name="connsiteY5" fmla="*/ 1189235 h 1981015"/>
                <a:gd name="connsiteX6" fmla="*/ 790934 w 1974932"/>
                <a:gd name="connsiteY6" fmla="*/ 407227 h 198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74932" h="1981015">
                  <a:moveTo>
                    <a:pt x="790934" y="407227"/>
                  </a:moveTo>
                  <a:lnTo>
                    <a:pt x="0" y="0"/>
                  </a:lnTo>
                  <a:lnTo>
                    <a:pt x="1974932" y="3643"/>
                  </a:lnTo>
                  <a:cubicBezTo>
                    <a:pt x="1974800" y="662767"/>
                    <a:pt x="1974667" y="1321891"/>
                    <a:pt x="1974535" y="1981015"/>
                  </a:cubicBezTo>
                  <a:lnTo>
                    <a:pt x="1576693" y="1190707"/>
                  </a:lnTo>
                  <a:lnTo>
                    <a:pt x="786894" y="1189235"/>
                  </a:lnTo>
                  <a:cubicBezTo>
                    <a:pt x="788241" y="932059"/>
                    <a:pt x="789587" y="664403"/>
                    <a:pt x="790934" y="407227"/>
                  </a:cubicBezTo>
                  <a:close/>
                </a:path>
              </a:pathLst>
            </a:custGeom>
            <a:solidFill>
              <a:schemeClr val="bg2">
                <a:lumMod val="50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2"/>
          <p:cNvGrpSpPr>
            <a:grpSpLocks/>
          </p:cNvGrpSpPr>
          <p:nvPr/>
        </p:nvGrpSpPr>
        <p:grpSpPr bwMode="auto">
          <a:xfrm rot="2700000">
            <a:off x="3223418" y="2812257"/>
            <a:ext cx="2697163" cy="2698750"/>
            <a:chOff x="2974709" y="2563938"/>
            <a:chExt cx="3194581" cy="3194581"/>
          </a:xfrm>
        </p:grpSpPr>
        <p:pic>
          <p:nvPicPr>
            <p:cNvPr id="13329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4709" y="2563938"/>
              <a:ext cx="3194581" cy="3194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Connector 7"/>
            <p:cNvCxnSpPr/>
            <p:nvPr/>
          </p:nvCxnSpPr>
          <p:spPr>
            <a:xfrm>
              <a:off x="2987691" y="2572212"/>
              <a:ext cx="3151334" cy="31607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Hexagon 11"/>
            <p:cNvSpPr/>
            <p:nvPr/>
          </p:nvSpPr>
          <p:spPr>
            <a:xfrm>
              <a:off x="3778307" y="2970927"/>
              <a:ext cx="1974285" cy="1980640"/>
            </a:xfrm>
            <a:custGeom>
              <a:avLst/>
              <a:gdLst>
                <a:gd name="connsiteX0" fmla="*/ 0 w 2280153"/>
                <a:gd name="connsiteY0" fmla="*/ 982825 h 1965649"/>
                <a:gd name="connsiteX1" fmla="*/ 491412 w 2280153"/>
                <a:gd name="connsiteY1" fmla="*/ 0 h 1965649"/>
                <a:gd name="connsiteX2" fmla="*/ 1788741 w 2280153"/>
                <a:gd name="connsiteY2" fmla="*/ 0 h 1965649"/>
                <a:gd name="connsiteX3" fmla="*/ 2280153 w 2280153"/>
                <a:gd name="connsiteY3" fmla="*/ 982825 h 1965649"/>
                <a:gd name="connsiteX4" fmla="*/ 1788741 w 2280153"/>
                <a:gd name="connsiteY4" fmla="*/ 1965649 h 1965649"/>
                <a:gd name="connsiteX5" fmla="*/ 491412 w 2280153"/>
                <a:gd name="connsiteY5" fmla="*/ 1965649 h 1965649"/>
                <a:gd name="connsiteX6" fmla="*/ 0 w 2280153"/>
                <a:gd name="connsiteY6" fmla="*/ 982825 h 1965649"/>
                <a:gd name="connsiteX0" fmla="*/ 186191 w 2466344"/>
                <a:gd name="connsiteY0" fmla="*/ 986468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677603 w 2466344"/>
                <a:gd name="connsiteY5" fmla="*/ 1969292 h 1969292"/>
                <a:gd name="connsiteX6" fmla="*/ 186191 w 2466344"/>
                <a:gd name="connsiteY6" fmla="*/ 986468 h 1969292"/>
                <a:gd name="connsiteX0" fmla="*/ 790934 w 2466344"/>
                <a:gd name="connsiteY0" fmla="*/ 407227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677603 w 2466344"/>
                <a:gd name="connsiteY5" fmla="*/ 1969292 h 1969292"/>
                <a:gd name="connsiteX6" fmla="*/ 790934 w 2466344"/>
                <a:gd name="connsiteY6" fmla="*/ 407227 h 1969292"/>
                <a:gd name="connsiteX0" fmla="*/ 790934 w 2466344"/>
                <a:gd name="connsiteY0" fmla="*/ 407227 h 1969292"/>
                <a:gd name="connsiteX1" fmla="*/ 0 w 2466344"/>
                <a:gd name="connsiteY1" fmla="*/ 0 h 1969292"/>
                <a:gd name="connsiteX2" fmla="*/ 1974932 w 2466344"/>
                <a:gd name="connsiteY2" fmla="*/ 3643 h 1969292"/>
                <a:gd name="connsiteX3" fmla="*/ 2466344 w 2466344"/>
                <a:gd name="connsiteY3" fmla="*/ 986468 h 1969292"/>
                <a:gd name="connsiteX4" fmla="*/ 1974932 w 2466344"/>
                <a:gd name="connsiteY4" fmla="*/ 1969292 h 1969292"/>
                <a:gd name="connsiteX5" fmla="*/ 786894 w 2466344"/>
                <a:gd name="connsiteY5" fmla="*/ 1178755 h 1969292"/>
                <a:gd name="connsiteX6" fmla="*/ 790934 w 2466344"/>
                <a:gd name="connsiteY6" fmla="*/ 407227 h 1969292"/>
                <a:gd name="connsiteX0" fmla="*/ 790934 w 2466344"/>
                <a:gd name="connsiteY0" fmla="*/ 407227 h 1193327"/>
                <a:gd name="connsiteX1" fmla="*/ 0 w 2466344"/>
                <a:gd name="connsiteY1" fmla="*/ 0 h 1193327"/>
                <a:gd name="connsiteX2" fmla="*/ 1974932 w 2466344"/>
                <a:gd name="connsiteY2" fmla="*/ 3643 h 1193327"/>
                <a:gd name="connsiteX3" fmla="*/ 2466344 w 2466344"/>
                <a:gd name="connsiteY3" fmla="*/ 986468 h 1193327"/>
                <a:gd name="connsiteX4" fmla="*/ 1592414 w 2466344"/>
                <a:gd name="connsiteY4" fmla="*/ 1193327 h 1193327"/>
                <a:gd name="connsiteX5" fmla="*/ 786894 w 2466344"/>
                <a:gd name="connsiteY5" fmla="*/ 1178755 h 1193327"/>
                <a:gd name="connsiteX6" fmla="*/ 790934 w 2466344"/>
                <a:gd name="connsiteY6" fmla="*/ 407227 h 1193327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92414 w 1974932"/>
                <a:gd name="connsiteY4" fmla="*/ 1193327 h 1981015"/>
                <a:gd name="connsiteX5" fmla="*/ 786894 w 1974932"/>
                <a:gd name="connsiteY5" fmla="*/ 1178755 h 1981015"/>
                <a:gd name="connsiteX6" fmla="*/ 790934 w 1974932"/>
                <a:gd name="connsiteY6" fmla="*/ 407227 h 1981015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76693 w 1974932"/>
                <a:gd name="connsiteY4" fmla="*/ 1190707 h 1981015"/>
                <a:gd name="connsiteX5" fmla="*/ 786894 w 1974932"/>
                <a:gd name="connsiteY5" fmla="*/ 1178755 h 1981015"/>
                <a:gd name="connsiteX6" fmla="*/ 790934 w 1974932"/>
                <a:gd name="connsiteY6" fmla="*/ 407227 h 1981015"/>
                <a:gd name="connsiteX0" fmla="*/ 790934 w 1974932"/>
                <a:gd name="connsiteY0" fmla="*/ 407227 h 1981015"/>
                <a:gd name="connsiteX1" fmla="*/ 0 w 1974932"/>
                <a:gd name="connsiteY1" fmla="*/ 0 h 1981015"/>
                <a:gd name="connsiteX2" fmla="*/ 1974932 w 1974932"/>
                <a:gd name="connsiteY2" fmla="*/ 3643 h 1981015"/>
                <a:gd name="connsiteX3" fmla="*/ 1974535 w 1974932"/>
                <a:gd name="connsiteY3" fmla="*/ 1981015 h 1981015"/>
                <a:gd name="connsiteX4" fmla="*/ 1576693 w 1974932"/>
                <a:gd name="connsiteY4" fmla="*/ 1190707 h 1981015"/>
                <a:gd name="connsiteX5" fmla="*/ 786894 w 1974932"/>
                <a:gd name="connsiteY5" fmla="*/ 1189235 h 1981015"/>
                <a:gd name="connsiteX6" fmla="*/ 790934 w 1974932"/>
                <a:gd name="connsiteY6" fmla="*/ 407227 h 198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74932" h="1981015">
                  <a:moveTo>
                    <a:pt x="790934" y="407227"/>
                  </a:moveTo>
                  <a:lnTo>
                    <a:pt x="0" y="0"/>
                  </a:lnTo>
                  <a:lnTo>
                    <a:pt x="1974932" y="3643"/>
                  </a:lnTo>
                  <a:cubicBezTo>
                    <a:pt x="1974800" y="662767"/>
                    <a:pt x="1974667" y="1321891"/>
                    <a:pt x="1974535" y="1981015"/>
                  </a:cubicBezTo>
                  <a:lnTo>
                    <a:pt x="1576693" y="1190707"/>
                  </a:lnTo>
                  <a:lnTo>
                    <a:pt x="786894" y="1189235"/>
                  </a:lnTo>
                  <a:cubicBezTo>
                    <a:pt x="788241" y="932059"/>
                    <a:pt x="789587" y="664403"/>
                    <a:pt x="790934" y="407227"/>
                  </a:cubicBezTo>
                  <a:close/>
                </a:path>
              </a:pathLst>
            </a:custGeom>
            <a:solidFill>
              <a:schemeClr val="bg2">
                <a:lumMod val="50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3" name="Hexagon 11"/>
          <p:cNvSpPr/>
          <p:nvPr/>
        </p:nvSpPr>
        <p:spPr>
          <a:xfrm rot="18900000" flipH="1">
            <a:off x="3503613" y="3322638"/>
            <a:ext cx="1666875" cy="1673225"/>
          </a:xfrm>
          <a:custGeom>
            <a:avLst/>
            <a:gdLst>
              <a:gd name="connsiteX0" fmla="*/ 0 w 2280153"/>
              <a:gd name="connsiteY0" fmla="*/ 982825 h 1965649"/>
              <a:gd name="connsiteX1" fmla="*/ 491412 w 2280153"/>
              <a:gd name="connsiteY1" fmla="*/ 0 h 1965649"/>
              <a:gd name="connsiteX2" fmla="*/ 1788741 w 2280153"/>
              <a:gd name="connsiteY2" fmla="*/ 0 h 1965649"/>
              <a:gd name="connsiteX3" fmla="*/ 2280153 w 2280153"/>
              <a:gd name="connsiteY3" fmla="*/ 982825 h 1965649"/>
              <a:gd name="connsiteX4" fmla="*/ 1788741 w 2280153"/>
              <a:gd name="connsiteY4" fmla="*/ 1965649 h 1965649"/>
              <a:gd name="connsiteX5" fmla="*/ 491412 w 2280153"/>
              <a:gd name="connsiteY5" fmla="*/ 1965649 h 1965649"/>
              <a:gd name="connsiteX6" fmla="*/ 0 w 2280153"/>
              <a:gd name="connsiteY6" fmla="*/ 982825 h 1965649"/>
              <a:gd name="connsiteX0" fmla="*/ 186191 w 2466344"/>
              <a:gd name="connsiteY0" fmla="*/ 986468 h 1969292"/>
              <a:gd name="connsiteX1" fmla="*/ 0 w 2466344"/>
              <a:gd name="connsiteY1" fmla="*/ 0 h 1969292"/>
              <a:gd name="connsiteX2" fmla="*/ 1974932 w 2466344"/>
              <a:gd name="connsiteY2" fmla="*/ 3643 h 1969292"/>
              <a:gd name="connsiteX3" fmla="*/ 2466344 w 2466344"/>
              <a:gd name="connsiteY3" fmla="*/ 986468 h 1969292"/>
              <a:gd name="connsiteX4" fmla="*/ 1974932 w 2466344"/>
              <a:gd name="connsiteY4" fmla="*/ 1969292 h 1969292"/>
              <a:gd name="connsiteX5" fmla="*/ 677603 w 2466344"/>
              <a:gd name="connsiteY5" fmla="*/ 1969292 h 1969292"/>
              <a:gd name="connsiteX6" fmla="*/ 186191 w 2466344"/>
              <a:gd name="connsiteY6" fmla="*/ 986468 h 1969292"/>
              <a:gd name="connsiteX0" fmla="*/ 790934 w 2466344"/>
              <a:gd name="connsiteY0" fmla="*/ 407227 h 1969292"/>
              <a:gd name="connsiteX1" fmla="*/ 0 w 2466344"/>
              <a:gd name="connsiteY1" fmla="*/ 0 h 1969292"/>
              <a:gd name="connsiteX2" fmla="*/ 1974932 w 2466344"/>
              <a:gd name="connsiteY2" fmla="*/ 3643 h 1969292"/>
              <a:gd name="connsiteX3" fmla="*/ 2466344 w 2466344"/>
              <a:gd name="connsiteY3" fmla="*/ 986468 h 1969292"/>
              <a:gd name="connsiteX4" fmla="*/ 1974932 w 2466344"/>
              <a:gd name="connsiteY4" fmla="*/ 1969292 h 1969292"/>
              <a:gd name="connsiteX5" fmla="*/ 677603 w 2466344"/>
              <a:gd name="connsiteY5" fmla="*/ 1969292 h 1969292"/>
              <a:gd name="connsiteX6" fmla="*/ 790934 w 2466344"/>
              <a:gd name="connsiteY6" fmla="*/ 407227 h 1969292"/>
              <a:gd name="connsiteX0" fmla="*/ 790934 w 2466344"/>
              <a:gd name="connsiteY0" fmla="*/ 407227 h 1969292"/>
              <a:gd name="connsiteX1" fmla="*/ 0 w 2466344"/>
              <a:gd name="connsiteY1" fmla="*/ 0 h 1969292"/>
              <a:gd name="connsiteX2" fmla="*/ 1974932 w 2466344"/>
              <a:gd name="connsiteY2" fmla="*/ 3643 h 1969292"/>
              <a:gd name="connsiteX3" fmla="*/ 2466344 w 2466344"/>
              <a:gd name="connsiteY3" fmla="*/ 986468 h 1969292"/>
              <a:gd name="connsiteX4" fmla="*/ 1974932 w 2466344"/>
              <a:gd name="connsiteY4" fmla="*/ 1969292 h 1969292"/>
              <a:gd name="connsiteX5" fmla="*/ 786894 w 2466344"/>
              <a:gd name="connsiteY5" fmla="*/ 1178755 h 1969292"/>
              <a:gd name="connsiteX6" fmla="*/ 790934 w 2466344"/>
              <a:gd name="connsiteY6" fmla="*/ 407227 h 1969292"/>
              <a:gd name="connsiteX0" fmla="*/ 790934 w 2466344"/>
              <a:gd name="connsiteY0" fmla="*/ 407227 h 1193327"/>
              <a:gd name="connsiteX1" fmla="*/ 0 w 2466344"/>
              <a:gd name="connsiteY1" fmla="*/ 0 h 1193327"/>
              <a:gd name="connsiteX2" fmla="*/ 1974932 w 2466344"/>
              <a:gd name="connsiteY2" fmla="*/ 3643 h 1193327"/>
              <a:gd name="connsiteX3" fmla="*/ 2466344 w 2466344"/>
              <a:gd name="connsiteY3" fmla="*/ 986468 h 1193327"/>
              <a:gd name="connsiteX4" fmla="*/ 1592414 w 2466344"/>
              <a:gd name="connsiteY4" fmla="*/ 1193327 h 1193327"/>
              <a:gd name="connsiteX5" fmla="*/ 786894 w 2466344"/>
              <a:gd name="connsiteY5" fmla="*/ 1178755 h 1193327"/>
              <a:gd name="connsiteX6" fmla="*/ 790934 w 2466344"/>
              <a:gd name="connsiteY6" fmla="*/ 407227 h 1193327"/>
              <a:gd name="connsiteX0" fmla="*/ 790934 w 1974932"/>
              <a:gd name="connsiteY0" fmla="*/ 407227 h 1981015"/>
              <a:gd name="connsiteX1" fmla="*/ 0 w 1974932"/>
              <a:gd name="connsiteY1" fmla="*/ 0 h 1981015"/>
              <a:gd name="connsiteX2" fmla="*/ 1974932 w 1974932"/>
              <a:gd name="connsiteY2" fmla="*/ 3643 h 1981015"/>
              <a:gd name="connsiteX3" fmla="*/ 1974535 w 1974932"/>
              <a:gd name="connsiteY3" fmla="*/ 1981015 h 1981015"/>
              <a:gd name="connsiteX4" fmla="*/ 1592414 w 1974932"/>
              <a:gd name="connsiteY4" fmla="*/ 1193327 h 1981015"/>
              <a:gd name="connsiteX5" fmla="*/ 786894 w 1974932"/>
              <a:gd name="connsiteY5" fmla="*/ 1178755 h 1981015"/>
              <a:gd name="connsiteX6" fmla="*/ 790934 w 1974932"/>
              <a:gd name="connsiteY6" fmla="*/ 407227 h 1981015"/>
              <a:gd name="connsiteX0" fmla="*/ 790934 w 1974932"/>
              <a:gd name="connsiteY0" fmla="*/ 407227 h 1981015"/>
              <a:gd name="connsiteX1" fmla="*/ 0 w 1974932"/>
              <a:gd name="connsiteY1" fmla="*/ 0 h 1981015"/>
              <a:gd name="connsiteX2" fmla="*/ 1974932 w 1974932"/>
              <a:gd name="connsiteY2" fmla="*/ 3643 h 1981015"/>
              <a:gd name="connsiteX3" fmla="*/ 1974535 w 1974932"/>
              <a:gd name="connsiteY3" fmla="*/ 1981015 h 1981015"/>
              <a:gd name="connsiteX4" fmla="*/ 1576693 w 1974932"/>
              <a:gd name="connsiteY4" fmla="*/ 1190707 h 1981015"/>
              <a:gd name="connsiteX5" fmla="*/ 786894 w 1974932"/>
              <a:gd name="connsiteY5" fmla="*/ 1178755 h 1981015"/>
              <a:gd name="connsiteX6" fmla="*/ 790934 w 1974932"/>
              <a:gd name="connsiteY6" fmla="*/ 407227 h 1981015"/>
              <a:gd name="connsiteX0" fmla="*/ 790934 w 1974932"/>
              <a:gd name="connsiteY0" fmla="*/ 407227 h 1981015"/>
              <a:gd name="connsiteX1" fmla="*/ 0 w 1974932"/>
              <a:gd name="connsiteY1" fmla="*/ 0 h 1981015"/>
              <a:gd name="connsiteX2" fmla="*/ 1974932 w 1974932"/>
              <a:gd name="connsiteY2" fmla="*/ 3643 h 1981015"/>
              <a:gd name="connsiteX3" fmla="*/ 1974535 w 1974932"/>
              <a:gd name="connsiteY3" fmla="*/ 1981015 h 1981015"/>
              <a:gd name="connsiteX4" fmla="*/ 1576693 w 1974932"/>
              <a:gd name="connsiteY4" fmla="*/ 1190707 h 1981015"/>
              <a:gd name="connsiteX5" fmla="*/ 786894 w 1974932"/>
              <a:gd name="connsiteY5" fmla="*/ 1189235 h 1981015"/>
              <a:gd name="connsiteX6" fmla="*/ 790934 w 1974932"/>
              <a:gd name="connsiteY6" fmla="*/ 407227 h 198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74932" h="1981015">
                <a:moveTo>
                  <a:pt x="790934" y="407227"/>
                </a:moveTo>
                <a:lnTo>
                  <a:pt x="0" y="0"/>
                </a:lnTo>
                <a:lnTo>
                  <a:pt x="1974932" y="3643"/>
                </a:lnTo>
                <a:cubicBezTo>
                  <a:pt x="1974800" y="662767"/>
                  <a:pt x="1974667" y="1321891"/>
                  <a:pt x="1974535" y="1981015"/>
                </a:cubicBezTo>
                <a:lnTo>
                  <a:pt x="1576693" y="1190707"/>
                </a:lnTo>
                <a:lnTo>
                  <a:pt x="786894" y="1189235"/>
                </a:lnTo>
                <a:cubicBezTo>
                  <a:pt x="788241" y="932059"/>
                  <a:pt x="789587" y="664403"/>
                  <a:pt x="790934" y="407227"/>
                </a:cubicBezTo>
                <a:close/>
              </a:path>
            </a:pathLst>
          </a:custGeom>
          <a:solidFill>
            <a:schemeClr val="bg2">
              <a:lumMod val="50000"/>
              <a:alpha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7632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Diagonal Symmetry</a:t>
            </a:r>
            <a:endParaRPr lang="en-GB" altLang="en-US" sz="2800" b="1">
              <a:solidFill>
                <a:schemeClr val="tx1"/>
              </a:solidFill>
              <a:ea typeface="Twinkl" pitchFamily="2" charset="0"/>
              <a:cs typeface="Twinkl" pitchFamily="2" charset="0"/>
            </a:endParaRP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755650" y="144145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When lines of symmetry are not vertical on the page, turn them</a:t>
            </a:r>
            <a:b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</a:br>
            <a:r>
              <a:rPr lang="en-US" altLang="en-US">
                <a:solidFill>
                  <a:schemeClr val="tx1"/>
                </a:solidFill>
                <a:ea typeface="Twinkl" pitchFamily="2" charset="0"/>
                <a:cs typeface="Twinkl" pitchFamily="2" charset="0"/>
              </a:rPr>
              <a:t>around so that they are.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378325" y="2978150"/>
            <a:ext cx="434975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4313238" y="2941638"/>
            <a:ext cx="65087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5" name="Straight Arrow Connector 14"/>
          <p:cNvCxnSpPr>
            <a:stCxn id="12" idx="0"/>
          </p:cNvCxnSpPr>
          <p:nvPr/>
        </p:nvCxnSpPr>
        <p:spPr>
          <a:xfrm flipH="1" flipV="1">
            <a:off x="4135438" y="3679825"/>
            <a:ext cx="904875" cy="127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070350" y="3646488"/>
            <a:ext cx="65088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537075" y="4119563"/>
            <a:ext cx="65088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4135438" y="4619625"/>
            <a:ext cx="904875" cy="1428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070350" y="4587875"/>
            <a:ext cx="65088" cy="635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4" name="Straight Arrow Connector 23"/>
          <p:cNvCxnSpPr>
            <a:endCxn id="25" idx="6"/>
          </p:cNvCxnSpPr>
          <p:nvPr/>
        </p:nvCxnSpPr>
        <p:spPr>
          <a:xfrm flipH="1" flipV="1">
            <a:off x="4371975" y="5340350"/>
            <a:ext cx="438150" cy="952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4306888" y="5307013"/>
            <a:ext cx="65087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8" name="Straight Arrow Connector 17"/>
          <p:cNvCxnSpPr>
            <a:stCxn id="12" idx="2"/>
          </p:cNvCxnSpPr>
          <p:nvPr/>
        </p:nvCxnSpPr>
        <p:spPr>
          <a:xfrm flipH="1">
            <a:off x="3189288" y="4157663"/>
            <a:ext cx="2798762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124200" y="4122738"/>
            <a:ext cx="65088" cy="650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21" grpId="0" animBg="1"/>
      <p:bldP spid="23" grpId="0" animBg="1"/>
      <p:bldP spid="25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1360</TotalTime>
  <Words>120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Twinkl SemiBold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Lucy Byrne</cp:lastModifiedBy>
  <cp:revision>133</cp:revision>
  <dcterms:created xsi:type="dcterms:W3CDTF">2014-10-01T16:09:27Z</dcterms:created>
  <dcterms:modified xsi:type="dcterms:W3CDTF">2020-06-15T17:21:18Z</dcterms:modified>
</cp:coreProperties>
</file>