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04" autoAdjust="0"/>
  </p:normalViewPr>
  <p:slideViewPr>
    <p:cSldViewPr>
      <p:cViewPr varScale="1">
        <p:scale>
          <a:sx n="56" d="100"/>
          <a:sy n="56" d="100"/>
        </p:scale>
        <p:origin x="72" y="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978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77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823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616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49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436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743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059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93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763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18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D7CF8-EB4F-47E6-B504-76F77D759DE2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C2825-43C7-451F-9787-13E859FA7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8922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872207"/>
          </a:xfrm>
        </p:spPr>
        <p:txBody>
          <a:bodyPr/>
          <a:lstStyle/>
          <a:p>
            <a:r>
              <a:rPr lang="en-GB" dirty="0"/>
              <a:t>The Great Lifeboat Disaster of 1886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88840"/>
            <a:ext cx="6400800" cy="364996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702" y="1844824"/>
            <a:ext cx="6991681" cy="455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762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931224" cy="1296144"/>
          </a:xfrm>
          <a:ln w="57150">
            <a:solidFill>
              <a:srgbClr val="002060"/>
            </a:solidFill>
          </a:ln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How an act of bravery changed history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This is the story of how 27 men gave their lives to save 12 total strangers.</a:t>
            </a:r>
          </a:p>
          <a:p>
            <a:r>
              <a:rPr lang="en-GB" dirty="0"/>
              <a:t>The Southport lifeboat alone left 13 widows and 50 orphans.</a:t>
            </a:r>
          </a:p>
          <a:p>
            <a:r>
              <a:rPr lang="en-GB" dirty="0"/>
              <a:t>As a result, the first ever street collection was created; raising an amazing £5,500 (£600.00 in coppers) in one day.</a:t>
            </a:r>
          </a:p>
          <a:p>
            <a:r>
              <a:rPr lang="en-GB" dirty="0"/>
              <a:t>Southport was to become famous across England.</a:t>
            </a:r>
          </a:p>
        </p:txBody>
      </p:sp>
    </p:spTree>
    <p:extLst>
      <p:ext uri="{BB962C8B-B14F-4D97-AF65-F5344CB8AC3E}">
        <p14:creationId xmlns:p14="http://schemas.microsoft.com/office/powerpoint/2010/main" val="736419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800" y="476672"/>
            <a:ext cx="3528392" cy="648072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2708920"/>
            <a:ext cx="7859216" cy="367240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The hazardous sandbanks at the mouth of the River </a:t>
            </a:r>
            <a:r>
              <a:rPr lang="en-GB" dirty="0" err="1"/>
              <a:t>Ribble</a:t>
            </a:r>
            <a:r>
              <a:rPr lang="en-GB" dirty="0"/>
              <a:t>, created such a risk to shipping that three lifeboats once patrolled the area.</a:t>
            </a:r>
          </a:p>
          <a:p>
            <a:r>
              <a:rPr lang="en-GB" dirty="0"/>
              <a:t>They were from Lytham, St. Anne’s and Southport.</a:t>
            </a:r>
          </a:p>
          <a:p>
            <a:r>
              <a:rPr lang="en-GB" dirty="0"/>
              <a:t>The brave lifeboat crews matched their strength against the sea, time and again – with constant risk to themselves.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60648"/>
            <a:ext cx="4464496" cy="234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980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crew of the Eliza Fernley, Southport’s lifeboat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.</a:t>
            </a:r>
            <a:br>
              <a:rPr lang="en-GB" sz="2800" dirty="0"/>
            </a:br>
            <a:endParaRPr lang="en-GB" sz="28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19" y="980728"/>
            <a:ext cx="7869741" cy="4248472"/>
          </a:xfr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187624" y="5229200"/>
            <a:ext cx="7416824" cy="89696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8000" dirty="0">
                <a:latin typeface="Arial" pitchFamily="34" charset="0"/>
                <a:cs typeface="Arial" pitchFamily="34" charset="0"/>
              </a:rPr>
              <a:t>Most of the crew were local fishermen from Southport and all manned the lifeboat voluntarily.</a:t>
            </a:r>
            <a:br>
              <a:rPr lang="en-GB" sz="8000" dirty="0">
                <a:latin typeface="Arial" pitchFamily="34" charset="0"/>
                <a:cs typeface="Arial" pitchFamily="34" charset="0"/>
              </a:rPr>
            </a:br>
            <a:endParaRPr lang="en-GB" sz="8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285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0066"/>
                </a:solidFill>
              </a:rPr>
              <a:t>The Mexico Disaster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On December 9</a:t>
            </a:r>
            <a:r>
              <a:rPr lang="en-GB" baseline="30000" dirty="0">
                <a:latin typeface="Arial" pitchFamily="34" charset="0"/>
                <a:cs typeface="Arial" pitchFamily="34" charset="0"/>
              </a:rPr>
              <a:t>th</a:t>
            </a:r>
            <a:r>
              <a:rPr lang="en-GB" dirty="0">
                <a:latin typeface="Arial" pitchFamily="34" charset="0"/>
                <a:cs typeface="Arial" pitchFamily="34" charset="0"/>
              </a:rPr>
              <a:t> 1886, The Eliza Fernley answered the call for help from the German vessel, The Mexico. It set sail from Liverpool, but ran aground on the Horse Bank near Southport during a tremendous gale.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Two other boats joined the </a:t>
            </a:r>
            <a:r>
              <a:rPr lang="en-GB" i="1" dirty="0">
                <a:latin typeface="Arial" pitchFamily="34" charset="0"/>
                <a:cs typeface="Arial" pitchFamily="34" charset="0"/>
              </a:rPr>
              <a:t>Eliza Fernley in the rescue</a:t>
            </a:r>
            <a:r>
              <a:rPr lang="en-GB" dirty="0">
                <a:latin typeface="Arial" pitchFamily="34" charset="0"/>
                <a:cs typeface="Arial" pitchFamily="34" charset="0"/>
              </a:rPr>
              <a:t>, the </a:t>
            </a:r>
            <a:r>
              <a:rPr lang="en-GB" i="1" dirty="0">
                <a:latin typeface="Arial" pitchFamily="34" charset="0"/>
                <a:cs typeface="Arial" pitchFamily="34" charset="0"/>
              </a:rPr>
              <a:t>Laura Janet </a:t>
            </a:r>
            <a:r>
              <a:rPr lang="en-GB" dirty="0">
                <a:latin typeface="Arial" pitchFamily="34" charset="0"/>
                <a:cs typeface="Arial" pitchFamily="34" charset="0"/>
              </a:rPr>
              <a:t>from St. Anne’s and the </a:t>
            </a:r>
            <a:r>
              <a:rPr lang="en-GB" i="1" dirty="0">
                <a:latin typeface="Arial" pitchFamily="34" charset="0"/>
                <a:cs typeface="Arial" pitchFamily="34" charset="0"/>
              </a:rPr>
              <a:t>Charles Biggs</a:t>
            </a:r>
            <a:r>
              <a:rPr lang="en-GB" dirty="0">
                <a:latin typeface="Arial" pitchFamily="34" charset="0"/>
                <a:cs typeface="Arial" pitchFamily="34" charset="0"/>
              </a:rPr>
              <a:t> from Lytham.</a:t>
            </a:r>
          </a:p>
        </p:txBody>
      </p:sp>
    </p:spTree>
    <p:extLst>
      <p:ext uri="{BB962C8B-B14F-4D97-AF65-F5344CB8AC3E}">
        <p14:creationId xmlns:p14="http://schemas.microsoft.com/office/powerpoint/2010/main" val="3109366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0066"/>
                </a:solidFill>
              </a:rPr>
              <a:t>The Mexico Disaster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223" y="1166018"/>
            <a:ext cx="8229600" cy="5417344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Only The Lytham boat, The Charles Biggs, </a:t>
            </a:r>
          </a:p>
          <a:p>
            <a:pPr marL="0" indent="0"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reached the ship in trouble.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Both other lifeboats capsized due to the stormy weather.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Twenty seven men died in their quest to save others.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There were two survivors – Henry Robinson and Jack Johnson.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These survivors raised the alarm after clinging to the keel of a boat, swimming to shore and then walking miles to their homes.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202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0066"/>
                </a:solidFill>
              </a:rPr>
              <a:t>The Mexico Disaster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223" y="1166018"/>
            <a:ext cx="8229600" cy="5417344"/>
          </a:xfrm>
        </p:spPr>
        <p:txBody>
          <a:bodyPr>
            <a:normAutofit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Sadly, 27 men lost their lives. 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Their bodies were taken to The Birkdale Palace Hotel which is now known as </a:t>
            </a:r>
          </a:p>
          <a:p>
            <a:pPr marL="0" indent="0"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             The Fisherman’s Rest</a:t>
            </a:r>
          </a:p>
          <a:p>
            <a:pPr marL="0" indent="0"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endParaRPr lang="en-GB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129260-C16C-4F9D-8BDA-77C2F7441F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3649662"/>
            <a:ext cx="5238750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082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331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Franklin Gothic Book</vt:lpstr>
      <vt:lpstr>Franklin Gothic Medium</vt:lpstr>
      <vt:lpstr>Office Theme</vt:lpstr>
      <vt:lpstr>The Great Lifeboat Disaster of 1886</vt:lpstr>
      <vt:lpstr>How an act of bravery changed history</vt:lpstr>
      <vt:lpstr>PowerPoint Presentation</vt:lpstr>
      <vt:lpstr>The crew of the Eliza Fernley, Southport’s lifeboat. </vt:lpstr>
      <vt:lpstr>The Mexico Disaster</vt:lpstr>
      <vt:lpstr>The Mexico Disaster</vt:lpstr>
      <vt:lpstr>The Mexico Disaster</vt:lpstr>
    </vt:vector>
  </TitlesOfParts>
  <Company>St Philip's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Great Lifeboat Disaster of 1886</dc:title>
  <dc:creator>Home</dc:creator>
  <cp:lastModifiedBy>teacher</cp:lastModifiedBy>
  <cp:revision>17</cp:revision>
  <dcterms:created xsi:type="dcterms:W3CDTF">2015-08-31T14:00:54Z</dcterms:created>
  <dcterms:modified xsi:type="dcterms:W3CDTF">2020-04-22T13:03:35Z</dcterms:modified>
</cp:coreProperties>
</file>