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0F89A-934C-40AC-A131-0CA36CCDCB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EA0C12-94EA-4D3B-94FF-5597750AB4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69B0F-E423-4324-9672-E4BE4D530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D01B24-387E-47AB-9288-909AFAD24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C43AD-3158-402B-A76C-A7AE346A2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349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8E79C-E308-4EC8-A7F8-08AE34D17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26C6B-57C3-404F-8FDB-7913537EF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E10FE-AC74-497D-9E43-151A5F472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56CED-CA98-473A-9733-05C0FEDC6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FED08-9464-4AEA-A295-2823961DA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126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52CDD-0D2A-41E1-BFB3-4F305F3BB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BD76D9-6967-4083-A25F-81883D4361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FF583-0457-49AB-BB5B-40B8A04B5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E614DC-495D-4D91-A23B-6C62F92CE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FEC9B-6F54-4773-8BB0-7B257251C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35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89312-4831-4B76-89FA-26FE41601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B9019-7715-4B45-A619-02D517E7C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33FA25-38DE-41C2-88FD-397F683C2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5622C-27E1-4065-B0E9-1BA9AA541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3E21F-E5A0-44B6-BC5F-FE8408F25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40FAD-2EFD-42C3-9306-F4E18120F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39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1366A-FE85-4241-AA7C-5185F915B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BF14C3-6A8A-4547-A01D-E6877D4C49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EC7B5-DF13-4359-BF8A-9EDCD6E956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2050E5-8E5C-4DA2-A6BF-1C3EF7366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93F6A5-6451-4880-945E-5090966A33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23D51F-6DDF-4585-99DC-CD95D1734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AA579C-DCAF-4DCA-9EAB-CE9828D2F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FA3273-8943-4388-B27A-A9A2814D2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481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3A6C0-2787-4354-AD75-5B7F6CADA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30F95-C46B-49B2-9B8F-36B43DB62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11D72E-7193-4F86-92C2-055C9DA25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7CD7F-AB59-43C8-B8EE-31B2E833D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9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1E3420-446B-4FCA-9D7A-0FED6208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08E84F-6138-4564-9A33-36210888B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DCC96-E67C-4254-AC74-77732032E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619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57959-B98B-4EA8-A57E-266990EF6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40E56-AB16-4920-A7F2-600DE2103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BD154-01CC-4551-866F-2D5E426E6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4E0C-E3EA-45AD-84AF-2E92A9A1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95101-FCA8-4C80-8B32-05D203532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4DB7D-A06F-479B-9235-741711D15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675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AA3B1-29F7-4483-B0E3-2938BDA2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6F3918-CD8E-42A5-BB86-49ADC936B5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659DB8-E1B6-4642-AC71-D0D2C824F2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4CAB2-CCDB-46E2-9310-44DFA77FD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FB8126-76FD-402C-AD25-34614B05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09DC61-83AC-4A91-B330-C901CFD35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574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E9643-6F2F-4E52-992C-FCDE11B49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9AD325-2BC6-4EE1-89DB-C9A66D30B3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FFD2F-4C01-4A70-AE52-1D52D5E8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F51B5-BF28-4659-A901-2ED563BBA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68F1B-A6C1-499B-A4A2-4404DE402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371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689BEA-E10F-4441-A0FE-D4B313D10A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04CEF4-0C2F-43CA-889D-2A04D0AFE5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AAA5E-3730-4571-B460-EE5A34CDC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FF2DB-2C1E-4316-BF99-10CE892B5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DD4B4-4FE1-45D8-8446-5B47CE50C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37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8349DC-E457-4A26-AAAA-EA6672A6A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0B6C26-381B-457A-B14A-18E5703BE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F193A-EF82-4C71-9A98-69E029FF58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6BB6C-03A0-4CC8-9CCD-0629714772A5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445DC-50F2-40CA-B9AB-7050BA7CE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F33FE-DB83-4914-906F-A602B5446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A5AB5-52AE-44AC-946A-0C6E6CC6B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716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90C50F-76AC-4D1C-86ED-C817D52358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13" t="19891" r="35035" b="10779"/>
          <a:stretch/>
        </p:blipFill>
        <p:spPr>
          <a:xfrm>
            <a:off x="3198253" y="-18324"/>
            <a:ext cx="5795494" cy="687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765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30262-F309-4B00-B48F-C0570438B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A76AF-CEE7-4F41-B1F5-4E0D74485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663ADB-2307-4060-98B1-60FF9DB724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296" t="36519" r="40422" b="18671"/>
          <a:stretch/>
        </p:blipFill>
        <p:spPr>
          <a:xfrm>
            <a:off x="3421487" y="213610"/>
            <a:ext cx="5349026" cy="664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34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CECC5-4006-467D-8335-6DD70CAD48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52C7A3-090C-490F-9B57-06B1F68E4D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297CBB-1EEC-4BAD-9748-6B0C7C5CA0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03" t="16349" r="33979" b="10215"/>
          <a:stretch/>
        </p:blipFill>
        <p:spPr>
          <a:xfrm>
            <a:off x="3322748" y="70424"/>
            <a:ext cx="5241702" cy="6717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665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AC7A3-E84B-4E95-87C3-952D81FDF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DA110-F61D-4A67-AAA6-023253805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836928-CB3A-4218-90A8-E72341515B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1" t="16510" r="37359" b="11530"/>
          <a:stretch/>
        </p:blipFill>
        <p:spPr>
          <a:xfrm>
            <a:off x="3451537" y="0"/>
            <a:ext cx="4662153" cy="708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68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220BD-27DF-4244-91BD-866FC0C82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820F5-6BFF-4BA9-9D33-FCB21EE08F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9A3AE9-2CEB-47C7-BA62-3548B58F0A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76" t="18013" r="36400" b="17787"/>
          <a:stretch/>
        </p:blipFill>
        <p:spPr>
          <a:xfrm>
            <a:off x="2962142" y="115910"/>
            <a:ext cx="5456386" cy="681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604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44FB6-2976-4682-91E6-0070D8156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085A1-6198-4629-A03E-C198A872F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4C041E-3513-41EC-A92E-F604D6BFFC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59" t="17825" r="36409" b="27501"/>
          <a:stretch/>
        </p:blipFill>
        <p:spPr>
          <a:xfrm>
            <a:off x="2794716" y="253056"/>
            <a:ext cx="5937161" cy="635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12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2</cp:revision>
  <dcterms:created xsi:type="dcterms:W3CDTF">2020-06-02T16:17:39Z</dcterms:created>
  <dcterms:modified xsi:type="dcterms:W3CDTF">2020-06-02T16:23:22Z</dcterms:modified>
</cp:coreProperties>
</file>