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63" r:id="rId2"/>
    <p:sldId id="264" r:id="rId3"/>
    <p:sldId id="256" r:id="rId4"/>
    <p:sldId id="257" r:id="rId5"/>
    <p:sldId id="258" r:id="rId6"/>
    <p:sldId id="259" r:id="rId7"/>
    <p:sldId id="260" r:id="rId8"/>
    <p:sldId id="261" r:id="rId9"/>
    <p:sldId id="262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0" d="100"/>
          <a:sy n="70" d="100"/>
        </p:scale>
        <p:origin x="138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C295150-4FD7-4802-B0EB-D52217513A72}" type="datetime1">
              <a:rPr lang="en-US" smtClean="0"/>
              <a:pPr/>
              <a:t>11/22/2020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36DD0FD-55B0-48C4-8AF2-8A69533EDFC3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92BEB-5202-498C-89F7-BBD3BEE1B887}" type="datetime1">
              <a:rPr lang="en-US" smtClean="0"/>
              <a:pPr/>
              <a:t>11/22/2020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2B6C6-10FF-4510-A888-F0B9C6A788B0}" type="datetime1">
              <a:rPr lang="en-US" smtClean="0"/>
              <a:pPr/>
              <a:t>11/22/2020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47B31-A4E1-4FCE-8661-5EC33A675437}" type="datetime1">
              <a:rPr lang="en-US" smtClean="0"/>
              <a:pPr/>
              <a:t>11/22/2020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832D-B7F8-4A85-B115-3F84BE9AC26D}" type="datetime1">
              <a:rPr lang="en-US" smtClean="0"/>
              <a:pPr/>
              <a:t>11/22/2020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B34F3-05F7-41C1-B84E-68CE2E00C83C}" type="datetime1">
              <a:rPr lang="en-US" smtClean="0"/>
              <a:pPr/>
              <a:t>11/22/2020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47F82-2B2E-4837-B3AB-C94C672FBECB}" type="datetime1">
              <a:rPr lang="en-US" smtClean="0"/>
              <a:pPr/>
              <a:t>11/22/2020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57738-F4B0-48EA-9B71-E0F723F8BF6C}" type="datetime1">
              <a:rPr lang="en-US" smtClean="0"/>
              <a:pPr/>
              <a:t>11/22/2020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0D5EF-7D26-425F-8C45-B9312ACE18BC}" type="datetime1">
              <a:rPr lang="en-US" smtClean="0"/>
              <a:pPr/>
              <a:t>11/22/2020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1895A-832A-4167-BE9B-7448CA062309}" type="datetime1">
              <a:rPr lang="en-US" smtClean="0"/>
              <a:pPr/>
              <a:t>11/22/2020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571FF-D602-4BB6-9683-7A1E909D4296}" type="datetime1">
              <a:rPr lang="en-US" smtClean="0"/>
              <a:pPr/>
              <a:t>11/22/2020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F1909345-DEE0-4B07-8E32-441AC9DA095E}" type="datetime1">
              <a:rPr lang="en-US" smtClean="0"/>
              <a:pPr/>
              <a:t>11/22/2020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36DD0FD-55B0-48C4-8AF2-8A69533EDFC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Relationship Id="rId5" Type="http://schemas.microsoft.com/office/2007/relationships/hdphoto" Target="../media/hdphoto3.wdp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9.xml"/><Relationship Id="rId6" Type="http://schemas.microsoft.com/office/2007/relationships/hdphoto" Target="../media/hdphoto5.wdp"/><Relationship Id="rId5" Type="http://schemas.openxmlformats.org/officeDocument/2006/relationships/image" Target="../media/image9.png"/><Relationship Id="rId4" Type="http://schemas.microsoft.com/office/2007/relationships/hdphoto" Target="../media/hdphoto4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9.xml"/><Relationship Id="rId4" Type="http://schemas.microsoft.com/office/2007/relationships/hdphoto" Target="../media/hdphoto6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1E0D592-16DD-4724-97CA-73FA39F030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400" dirty="0">
                <a:latin typeface="XCCW Joined 7a" panose="03050602040000000000" pitchFamily="66" charset="0"/>
              </a:rPr>
              <a:t>LO: To describe the features of a Christingle </a:t>
            </a:r>
          </a:p>
        </p:txBody>
      </p:sp>
    </p:spTree>
    <p:extLst>
      <p:ext uri="{BB962C8B-B14F-4D97-AF65-F5344CB8AC3E}">
        <p14:creationId xmlns:p14="http://schemas.microsoft.com/office/powerpoint/2010/main" val="28953880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42D1CDA-E994-4C26-84DF-F1BDC2B68D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9247" y="2217518"/>
            <a:ext cx="7745505" cy="3877815"/>
          </a:xfrm>
        </p:spPr>
        <p:txBody>
          <a:bodyPr/>
          <a:lstStyle/>
          <a:p>
            <a:r>
              <a:rPr lang="en-GB" dirty="0">
                <a:latin typeface="XCCW Joined 7a" panose="03050602040000000000" pitchFamily="66" charset="0"/>
              </a:rPr>
              <a:t>Can you remember how we make a Christingle? </a:t>
            </a:r>
          </a:p>
          <a:p>
            <a:r>
              <a:rPr lang="en-GB" dirty="0">
                <a:latin typeface="XCCW Joined 7a" panose="03050602040000000000" pitchFamily="66" charset="0"/>
              </a:rPr>
              <a:t>Can you name the features of a Christingle?</a:t>
            </a:r>
          </a:p>
          <a:p>
            <a:r>
              <a:rPr lang="en-GB" dirty="0">
                <a:latin typeface="XCCW Joined 7a" panose="03050602040000000000" pitchFamily="66" charset="0"/>
              </a:rPr>
              <a:t>Why do we make Christingles?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5B75192-C17E-4467-9051-28199D41DB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XCCW Joined 7a" panose="03050602040000000000" pitchFamily="66" charset="0"/>
              </a:rPr>
              <a:t>Quick Questions!</a:t>
            </a:r>
          </a:p>
        </p:txBody>
      </p:sp>
    </p:spTree>
    <p:extLst>
      <p:ext uri="{BB962C8B-B14F-4D97-AF65-F5344CB8AC3E}">
        <p14:creationId xmlns:p14="http://schemas.microsoft.com/office/powerpoint/2010/main" val="34425796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pic>
        <p:nvPicPr>
          <p:cNvPr id="5" name="Picture 4" descr="christingle.jpg"/>
          <p:cNvPicPr>
            <a:picLocks noChangeAspect="1"/>
          </p:cNvPicPr>
          <p:nvPr/>
        </p:nvPicPr>
        <p:blipFill>
          <a:blip r:embed="rId2">
            <a:alphaModFix amt="96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992" b="100000" l="304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542" y="456903"/>
            <a:ext cx="4554921" cy="4347092"/>
          </a:xfrm>
          <a:prstGeom prst="rect">
            <a:avLst/>
          </a:prstGeom>
        </p:spPr>
      </p:pic>
      <p:sp>
        <p:nvSpPr>
          <p:cNvPr id="6" name="Down Ribbon 5"/>
          <p:cNvSpPr/>
          <p:nvPr/>
        </p:nvSpPr>
        <p:spPr>
          <a:xfrm>
            <a:off x="412491" y="4803995"/>
            <a:ext cx="8304092" cy="1340252"/>
          </a:xfrm>
          <a:prstGeom prst="ribbon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757176" y="5058797"/>
            <a:ext cx="40380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chemeClr val="bg2">
                    <a:lumMod val="60000"/>
                    <a:lumOff val="40000"/>
                  </a:schemeClr>
                </a:solidFill>
                <a:latin typeface="Britannic Bold"/>
                <a:cs typeface="Britannic Bold"/>
              </a:rPr>
              <a:t>Christingle</a:t>
            </a:r>
          </a:p>
        </p:txBody>
      </p:sp>
    </p:spTree>
    <p:extLst>
      <p:ext uri="{BB962C8B-B14F-4D97-AF65-F5344CB8AC3E}">
        <p14:creationId xmlns:p14="http://schemas.microsoft.com/office/powerpoint/2010/main" val="16479148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prstGeom prst="ribbon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bg2">
                    <a:lumMod val="60000"/>
                    <a:lumOff val="40000"/>
                  </a:schemeClr>
                </a:solidFill>
                <a:latin typeface="Britannic Bold"/>
                <a:cs typeface="Britannic Bold"/>
              </a:rPr>
              <a:t>Christingle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75316" y="2420790"/>
            <a:ext cx="8032717" cy="3785652"/>
          </a:xfrm>
          <a:prstGeom prst="rect">
            <a:avLst/>
          </a:prstGeom>
          <a:noFill/>
          <a:ln w="38100" cap="rnd" cmpd="sng">
            <a:solidFill>
              <a:schemeClr val="accent1"/>
            </a:solidFill>
            <a:miter lim="800000"/>
          </a:ln>
          <a:effectLst>
            <a:glow rad="101600">
              <a:schemeClr val="accent3">
                <a:lumMod val="60000"/>
                <a:lumOff val="40000"/>
                <a:alpha val="75000"/>
              </a:schemeClr>
            </a:glow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6000" dirty="0">
                <a:solidFill>
                  <a:schemeClr val="tx2">
                    <a:lumMod val="75000"/>
                  </a:schemeClr>
                </a:solidFill>
              </a:rPr>
              <a:t>Christingle means </a:t>
            </a:r>
            <a:r>
              <a:rPr lang="en-US" sz="6000" dirty="0"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Christ’s Light </a:t>
            </a:r>
          </a:p>
          <a:p>
            <a:pPr algn="ctr"/>
            <a:r>
              <a:rPr lang="en-US" sz="6000" dirty="0">
                <a:solidFill>
                  <a:schemeClr val="tx2">
                    <a:lumMod val="75000"/>
                  </a:schemeClr>
                </a:solidFill>
              </a:rPr>
              <a:t>and is a symbol of </a:t>
            </a:r>
          </a:p>
          <a:p>
            <a:pPr algn="ctr"/>
            <a:r>
              <a:rPr lang="en-US" sz="6000" dirty="0">
                <a:solidFill>
                  <a:schemeClr val="tx2">
                    <a:lumMod val="75000"/>
                  </a:schemeClr>
                </a:solidFill>
              </a:rPr>
              <a:t>the Christian faith.</a:t>
            </a:r>
          </a:p>
        </p:txBody>
      </p:sp>
    </p:spTree>
    <p:extLst>
      <p:ext uri="{BB962C8B-B14F-4D97-AF65-F5344CB8AC3E}">
        <p14:creationId xmlns:p14="http://schemas.microsoft.com/office/powerpoint/2010/main" val="1071837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xmlns:p14="http://schemas.microsoft.com/office/powerpoint/2010/main"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88489" y="4668817"/>
            <a:ext cx="7767021" cy="644729"/>
          </a:xfrm>
        </p:spPr>
        <p:txBody>
          <a:bodyPr/>
          <a:lstStyle/>
          <a:p>
            <a:r>
              <a:rPr lang="en-US" sz="3600" dirty="0"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The Orange</a:t>
            </a:r>
          </a:p>
        </p:txBody>
      </p:sp>
      <p:pic>
        <p:nvPicPr>
          <p:cNvPr id="6" name="Picture Placeholder 5" descr="orange.jpg"/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195" r="-677" b="1080"/>
          <a:stretch/>
        </p:blipFill>
        <p:spPr>
          <a:xfrm rot="240000">
            <a:off x="2391953" y="349667"/>
            <a:ext cx="4113650" cy="370468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glow rad="63500">
              <a:schemeClr val="accent3">
                <a:satMod val="175000"/>
                <a:alpha val="40000"/>
              </a:schemeClr>
            </a:glow>
            <a:outerShdw blurRad="50800" dist="38100" dir="2700000" algn="tl" rotWithShape="0">
              <a:srgbClr val="000000">
                <a:alpha val="43000"/>
              </a:srgbClr>
            </a:outerShdw>
            <a:reflection blurRad="6350" stA="50000" endA="300" endPos="16000" dir="5400000" sy="-100000" algn="bl" rotWithShape="0"/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 prst="relaxedInset"/>
            <a:contourClr>
              <a:srgbClr val="969696"/>
            </a:contourClr>
          </a:sp3d>
        </p:spPr>
      </p:pic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>
          <a:xfrm>
            <a:off x="1024897" y="5606550"/>
            <a:ext cx="7756264" cy="804862"/>
          </a:xfrm>
        </p:spPr>
        <p:txBody>
          <a:bodyPr>
            <a:normAutofit/>
          </a:bodyPr>
          <a:lstStyle/>
          <a:p>
            <a:pPr algn="l"/>
            <a:r>
              <a:rPr lang="en-US" sz="4000" dirty="0">
                <a:solidFill>
                  <a:srgbClr val="A36520"/>
                </a:solidFill>
              </a:rPr>
              <a:t>Represents the world.</a:t>
            </a:r>
          </a:p>
        </p:txBody>
      </p:sp>
      <p:pic>
        <p:nvPicPr>
          <p:cNvPr id="7" name="Picture 6" descr="globe.jpg"/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806" y="4668818"/>
            <a:ext cx="1877085" cy="1877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581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xmlns:p14="http://schemas.microsoft.com/office/powerpoint/2010/main"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The Red Ribbon</a:t>
            </a:r>
            <a:endParaRPr lang="en-US" sz="3600" dirty="0"/>
          </a:p>
        </p:txBody>
      </p:sp>
      <p:pic>
        <p:nvPicPr>
          <p:cNvPr id="5" name="Picture Placeholder 4" descr="red ribbon.jpg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00" r="8300"/>
          <a:stretch>
            <a:fillRect/>
          </a:stretch>
        </p:blipFill>
        <p:spPr>
          <a:xfrm rot="164962">
            <a:off x="2517947" y="704244"/>
            <a:ext cx="4235057" cy="319306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  <a:reflection blurRad="6350" stA="52000" endA="300" endPos="17000" dir="5400000" sy="-100000" algn="bl" rotWithShape="0"/>
          </a:effectLst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0013" y="5834518"/>
            <a:ext cx="7756264" cy="804862"/>
          </a:xfrm>
        </p:spPr>
        <p:txBody>
          <a:bodyPr>
            <a:normAutofit/>
          </a:bodyPr>
          <a:lstStyle/>
          <a:p>
            <a:pPr algn="l"/>
            <a:r>
              <a:rPr lang="en-US" sz="2800" dirty="0">
                <a:solidFill>
                  <a:srgbClr val="A36520"/>
                </a:solidFill>
              </a:rPr>
              <a:t>Represents love and that Jesus died for us</a:t>
            </a:r>
            <a:endParaRPr lang="en-US" sz="2800" dirty="0"/>
          </a:p>
        </p:txBody>
      </p:sp>
      <p:pic>
        <p:nvPicPr>
          <p:cNvPr id="6" name="Picture 5" descr="heart.jpg"/>
          <p:cNvPicPr>
            <a:picLocks noChangeAspect="1"/>
          </p:cNvPicPr>
          <p:nvPr/>
        </p:nvPicPr>
        <p:blipFill>
          <a:blip r:embed="rId3">
            <a:alphaModFix amt="21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530" b="96313" l="1724" r="9612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3373" y="4287945"/>
            <a:ext cx="2730032" cy="2553521"/>
          </a:xfrm>
          <a:prstGeom prst="rect">
            <a:avLst/>
          </a:prstGeom>
        </p:spPr>
      </p:pic>
      <p:pic>
        <p:nvPicPr>
          <p:cNvPr id="7" name="Picture 6" descr="crucifix.jpg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810" b="95476" l="8810" r="91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6776" y="4287945"/>
            <a:ext cx="2616174" cy="2616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898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xmlns:p14="http://schemas.microsoft.com/office/powerpoint/2010/main"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The Fruit and Sweets</a:t>
            </a:r>
            <a:endParaRPr lang="en-US" sz="3600" dirty="0"/>
          </a:p>
        </p:txBody>
      </p:sp>
      <p:pic>
        <p:nvPicPr>
          <p:cNvPr id="5" name="Picture Placeholder 4" descr="christingle parts.JPG"/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3" t="54729" r="41069" b="8207"/>
          <a:stretch/>
        </p:blipFill>
        <p:spPr>
          <a:xfrm rot="240000">
            <a:off x="1432131" y="658424"/>
            <a:ext cx="5618360" cy="327074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  <a:reflection blurRad="6350" stA="52000" endA="300" endPos="15000" dir="5400000" sy="-100000" algn="bl" rotWithShape="0"/>
          </a:effectLst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14140" y="5732595"/>
            <a:ext cx="7756264" cy="804862"/>
          </a:xfrm>
        </p:spPr>
        <p:txBody>
          <a:bodyPr>
            <a:normAutofit/>
          </a:bodyPr>
          <a:lstStyle/>
          <a:p>
            <a:pPr algn="l"/>
            <a:r>
              <a:rPr lang="en-US" sz="2800" dirty="0">
                <a:solidFill>
                  <a:srgbClr val="A36520"/>
                </a:solidFill>
              </a:rPr>
              <a:t>Represents all of God’s creations</a:t>
            </a:r>
            <a:endParaRPr lang="en-US" sz="2800" dirty="0"/>
          </a:p>
        </p:txBody>
      </p:sp>
      <p:pic>
        <p:nvPicPr>
          <p:cNvPr id="6" name="Picture 5" descr="flower valley.jpg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732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2940" y="4923470"/>
            <a:ext cx="2142510" cy="1934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804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xmlns:p14="http://schemas.microsoft.com/office/powerpoint/2010/main"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The Candle</a:t>
            </a:r>
            <a:endParaRPr lang="en-US" sz="3600" dirty="0"/>
          </a:p>
        </p:txBody>
      </p:sp>
      <p:pic>
        <p:nvPicPr>
          <p:cNvPr id="5" name="Picture Placeholder 4" descr="candle.jpg"/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" t="4942" r="-518" b="30360"/>
          <a:stretch/>
        </p:blipFill>
        <p:spPr>
          <a:xfrm rot="240000">
            <a:off x="2408655" y="244236"/>
            <a:ext cx="3719650" cy="36088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  <a:reflection blurRad="6350" stA="52000" endA="300" endPos="17000" dir="5400000" sy="-100000" algn="bl" rotWithShape="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5999" y="5731045"/>
            <a:ext cx="7756264" cy="804862"/>
          </a:xfrm>
        </p:spPr>
        <p:txBody>
          <a:bodyPr/>
          <a:lstStyle/>
          <a:p>
            <a:pPr algn="l"/>
            <a:r>
              <a:rPr lang="en-US" sz="2400" dirty="0">
                <a:solidFill>
                  <a:srgbClr val="A36520"/>
                </a:solidFill>
              </a:rPr>
              <a:t>Represents how Jesus is the </a:t>
            </a:r>
            <a:r>
              <a:rPr lang="en-US" sz="2400" dirty="0">
                <a:solidFill>
                  <a:srgbClr val="A36520"/>
                </a:solidFill>
                <a:effectLst>
                  <a:glow rad="101600">
                    <a:schemeClr val="accent3">
                      <a:alpha val="75000"/>
                    </a:schemeClr>
                  </a:glow>
                </a:effectLst>
              </a:rPr>
              <a:t>Light of the World</a:t>
            </a:r>
            <a:endParaRPr lang="en-US" sz="2400" dirty="0">
              <a:effectLst>
                <a:glow rad="101600">
                  <a:schemeClr val="accent3">
                    <a:alpha val="75000"/>
                  </a:schemeClr>
                </a:glow>
              </a:effectLst>
            </a:endParaRPr>
          </a:p>
          <a:p>
            <a:endParaRPr lang="en-US" dirty="0"/>
          </a:p>
        </p:txBody>
      </p:sp>
      <p:pic>
        <p:nvPicPr>
          <p:cNvPr id="6" name="Picture 5" descr="light of the world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4909" y="4631671"/>
            <a:ext cx="1871135" cy="2063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830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xmlns:p14="http://schemas.microsoft.com/office/powerpoint/2010/main"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 descr="children's society.gif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43" r="8143"/>
          <a:stretch>
            <a:fillRect/>
          </a:stretch>
        </p:blipFill>
        <p:spPr>
          <a:xfrm rot="240000">
            <a:off x="1671761" y="-157233"/>
            <a:ext cx="5739281" cy="43271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4668818"/>
            <a:ext cx="7756264" cy="1460350"/>
          </a:xfrm>
        </p:spPr>
        <p:txBody>
          <a:bodyPr>
            <a:noAutofit/>
          </a:bodyPr>
          <a:lstStyle/>
          <a:p>
            <a:r>
              <a:rPr lang="en-US" sz="3200" dirty="0">
                <a:solidFill>
                  <a:srgbClr val="A36520"/>
                </a:solidFill>
              </a:rPr>
              <a:t>The Children’s society collect money at Christingle Church Services to help children all over the country.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76812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xmlns:p14="http://schemas.microsoft.com/office/powerpoint/2010/main"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ardcover">
  <a:themeElements>
    <a:clrScheme name="Hardcover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Hardcover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Hardcover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Hardcover.thmx</Template>
  <TotalTime>56</TotalTime>
  <Words>108</Words>
  <Application>Microsoft Office PowerPoint</Application>
  <PresentationFormat>On-screen Show (4:3)</PresentationFormat>
  <Paragraphs>22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Book Antiqua</vt:lpstr>
      <vt:lpstr>Britannic Bold</vt:lpstr>
      <vt:lpstr>Wingdings</vt:lpstr>
      <vt:lpstr>XCCW Joined 7a</vt:lpstr>
      <vt:lpstr>Hardcover</vt:lpstr>
      <vt:lpstr>PowerPoint Presentation</vt:lpstr>
      <vt:lpstr>Quick Questions!</vt:lpstr>
      <vt:lpstr> </vt:lpstr>
      <vt:lpstr>Christingle</vt:lpstr>
      <vt:lpstr>The Orange</vt:lpstr>
      <vt:lpstr>The Red Ribbon</vt:lpstr>
      <vt:lpstr>The Fruit and Sweets</vt:lpstr>
      <vt:lpstr>The Candle</vt:lpstr>
      <vt:lpstr>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Hannah Bancroft</dc:creator>
  <cp:lastModifiedBy>Teacher</cp:lastModifiedBy>
  <cp:revision>8</cp:revision>
  <dcterms:created xsi:type="dcterms:W3CDTF">2013-01-20T15:07:49Z</dcterms:created>
  <dcterms:modified xsi:type="dcterms:W3CDTF">2020-11-22T20:56:53Z</dcterms:modified>
</cp:coreProperties>
</file>