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8.xml" ContentType="application/vnd.openxmlformats-officedocument.theme+xml"/>
  <Override PartName="/ppt/slideLayouts/slideLayout21.xml" ContentType="application/vnd.openxmlformats-officedocument.presentationml.slideLayout+xml"/>
  <Override PartName="/ppt/theme/theme9.xml" ContentType="application/vnd.openxmlformats-officedocument.theme+xml"/>
  <Override PartName="/ppt/slideLayouts/slideLayout22.xml" ContentType="application/vnd.openxmlformats-officedocument.presentationml.slideLayout+xml"/>
  <Override PartName="/ppt/theme/theme10.xml" ContentType="application/vnd.openxmlformats-officedocument.theme+xml"/>
  <Override PartName="/ppt/slideLayouts/slideLayout23.xml" ContentType="application/vnd.openxmlformats-officedocument.presentationml.slideLayout+xml"/>
  <Override PartName="/ppt/theme/theme11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12.xml" ContentType="application/vnd.openxmlformats-officedocument.theme+xml"/>
  <Override PartName="/ppt/slideLayouts/slideLayout26.xml" ContentType="application/vnd.openxmlformats-officedocument.presentationml.slideLayout+xml"/>
  <Override PartName="/ppt/theme/theme13.xml" ContentType="application/vnd.openxmlformats-officedocument.theme+xml"/>
  <Override PartName="/ppt/slideLayouts/slideLayout27.xml" ContentType="application/vnd.openxmlformats-officedocument.presentationml.slideLayout+xml"/>
  <Override PartName="/ppt/theme/theme14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5.xml" ContentType="application/vnd.openxmlformats-officedocument.theme+xml"/>
  <Override PartName="/ppt/theme/theme1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4" r:id="rId4"/>
    <p:sldMasterId id="2147483697" r:id="rId5"/>
    <p:sldMasterId id="2147483699" r:id="rId6"/>
    <p:sldMasterId id="2147483701" r:id="rId7"/>
    <p:sldMasterId id="2147483703" r:id="rId8"/>
    <p:sldMasterId id="2147483705" r:id="rId9"/>
    <p:sldMasterId id="2147483708" r:id="rId10"/>
    <p:sldMasterId id="2147483678" r:id="rId11"/>
    <p:sldMasterId id="2147483692" r:id="rId12"/>
    <p:sldMasterId id="2147483690" r:id="rId13"/>
    <p:sldMasterId id="2147483666" r:id="rId14"/>
    <p:sldMasterId id="2147483668" r:id="rId15"/>
    <p:sldMasterId id="2147483671" r:id="rId16"/>
    <p:sldMasterId id="2147483673" r:id="rId17"/>
    <p:sldMasterId id="2147483675" r:id="rId18"/>
  </p:sldMasterIdLst>
  <p:notesMasterIdLst>
    <p:notesMasterId r:id="rId31"/>
  </p:notesMasterIdLst>
  <p:sldIdLst>
    <p:sldId id="357" r:id="rId19"/>
    <p:sldId id="358" r:id="rId20"/>
    <p:sldId id="356" r:id="rId21"/>
    <p:sldId id="364" r:id="rId22"/>
    <p:sldId id="359" r:id="rId23"/>
    <p:sldId id="339" r:id="rId24"/>
    <p:sldId id="353" r:id="rId25"/>
    <p:sldId id="360" r:id="rId26"/>
    <p:sldId id="352" r:id="rId27"/>
    <p:sldId id="363" r:id="rId28"/>
    <p:sldId id="351" r:id="rId29"/>
    <p:sldId id="362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1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8.xml"/><Relationship Id="rId3" Type="http://schemas.openxmlformats.org/officeDocument/2006/relationships/customXml" Target="../customXml/item3.xml"/><Relationship Id="rId21" Type="http://schemas.openxmlformats.org/officeDocument/2006/relationships/slide" Target="slides/slide3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7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" Target="slides/slide2.xml"/><Relationship Id="rId29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6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5.xml"/><Relationship Id="rId28" Type="http://schemas.openxmlformats.org/officeDocument/2006/relationships/slide" Target="slides/slide10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1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4.xml"/><Relationship Id="rId27" Type="http://schemas.openxmlformats.org/officeDocument/2006/relationships/slide" Target="slides/slide9.xml"/><Relationship Id="rId30" Type="http://schemas.openxmlformats.org/officeDocument/2006/relationships/slide" Target="slides/slide12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5063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29/10/2020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5256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2140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5002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01271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1467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2568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6927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4590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D39D-ECA4-4C91-BF9D-58CF2F778ECD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56795-E444-415D-86A8-634400A1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2249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D39D-ECA4-4C91-BF9D-58CF2F778ECD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56795-E444-415D-86A8-634400A1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4825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D39D-ECA4-4C91-BF9D-58CF2F778ECD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56795-E444-415D-86A8-634400A1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9316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D39D-ECA4-4C91-BF9D-58CF2F778ECD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56795-E444-415D-86A8-634400A1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60563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D39D-ECA4-4C91-BF9D-58CF2F778ECD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56795-E444-415D-86A8-634400A1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82954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D39D-ECA4-4C91-BF9D-58CF2F778ECD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56795-E444-415D-86A8-634400A1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5519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D39D-ECA4-4C91-BF9D-58CF2F778ECD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56795-E444-415D-86A8-634400A1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2259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D39D-ECA4-4C91-BF9D-58CF2F778ECD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56795-E444-415D-86A8-634400A1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6258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D39D-ECA4-4C91-BF9D-58CF2F778ECD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56795-E444-415D-86A8-634400A1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9264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D39D-ECA4-4C91-BF9D-58CF2F778ECD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56795-E444-415D-86A8-634400A1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1771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D39D-ECA4-4C91-BF9D-58CF2F778ECD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56795-E444-415D-86A8-634400A1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8799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748962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05393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62465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99195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29/10/2020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521442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172006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885014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173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6259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21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2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theme" Target="../theme/theme12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.jpg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6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7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theme" Target="../theme/theme15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6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536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636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695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301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334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312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789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85D39D-ECA4-4C91-BF9D-58CF2F778ECD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956795-E444-415D-86A8-634400A1F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4491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849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241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25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207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461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210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592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2.xml"/><Relationship Id="rId1" Type="http://schemas.openxmlformats.org/officeDocument/2006/relationships/tags" Target="../tags/tag1.xml"/><Relationship Id="rId5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2.xml"/><Relationship Id="rId1" Type="http://schemas.openxmlformats.org/officeDocument/2006/relationships/tags" Target="../tags/tag2.xml"/><Relationship Id="rId5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1.xml"/><Relationship Id="rId1" Type="http://schemas.openxmlformats.org/officeDocument/2006/relationships/tags" Target="../tags/tag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1.xml"/><Relationship Id="rId1" Type="http://schemas.openxmlformats.org/officeDocument/2006/relationships/tags" Target="../tags/tag4.xml"/><Relationship Id="rId6" Type="http://schemas.openxmlformats.org/officeDocument/2006/relationships/image" Target="../media/image11.png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1.xml"/><Relationship Id="rId1" Type="http://schemas.openxmlformats.org/officeDocument/2006/relationships/tags" Target="../tags/tag5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1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720" y="1286070"/>
            <a:ext cx="6120914" cy="4285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8049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85143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45449" y="3463115"/>
                <a:ext cx="7065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3)   1,300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 ____ hundreds 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449" y="3463115"/>
                <a:ext cx="7065698" cy="523220"/>
              </a:xfrm>
              <a:prstGeom prst="rect">
                <a:avLst/>
              </a:prstGeom>
              <a:blipFill>
                <a:blip r:embed="rId5"/>
                <a:stretch>
                  <a:fillRect l="-181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645449" y="2239014"/>
            <a:ext cx="7405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2)   16 tens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___ hundred and ___ tens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5449" y="1014913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1)   10 tens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=</a:t>
            </a:r>
            <a:r>
              <a:rPr lang="en-GB" sz="2800" dirty="0">
                <a:latin typeface="Calibri" panose="020F0502020204030204" pitchFamily="34" charset="0"/>
              </a:rPr>
              <a:t> ___ hundred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467018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45449" y="3463115"/>
                <a:ext cx="7065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3)   1,300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 ____ hundreds 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449" y="3463115"/>
                <a:ext cx="7065698" cy="523220"/>
              </a:xfrm>
              <a:prstGeom prst="rect">
                <a:avLst/>
              </a:prstGeom>
              <a:blipFill>
                <a:blip r:embed="rId5"/>
                <a:stretch>
                  <a:fillRect l="-181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645449" y="2239014"/>
            <a:ext cx="7405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2)   16 tens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___ hundred and ___ tens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5449" y="1014913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1)   10 tens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=</a:t>
            </a:r>
            <a:r>
              <a:rPr lang="en-GB" sz="2800" dirty="0">
                <a:latin typeface="Calibri" panose="020F0502020204030204" pitchFamily="34" charset="0"/>
              </a:rPr>
              <a:t> ___ hundred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438516" y="1014913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529956" y="2235206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052197" y="2218335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416165" y="3455499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2196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25128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" name="Table 44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2745179"/>
              </p:ext>
            </p:extLst>
          </p:nvPr>
        </p:nvGraphicFramePr>
        <p:xfrm>
          <a:off x="2813112" y="986412"/>
          <a:ext cx="5186620" cy="431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2232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163597">
                  <a:extLst>
                    <a:ext uri="{9D8B030D-6E8A-4147-A177-3AD203B41FA5}">
                      <a16:colId xmlns:a16="http://schemas.microsoft.com/office/drawing/2014/main" val="2799117640"/>
                    </a:ext>
                  </a:extLst>
                </a:gridCol>
                <a:gridCol w="1163597">
                  <a:extLst>
                    <a:ext uri="{9D8B030D-6E8A-4147-A177-3AD203B41FA5}">
                      <a16:colId xmlns:a16="http://schemas.microsoft.com/office/drawing/2014/main" val="1980959579"/>
                    </a:ext>
                  </a:extLst>
                </a:gridCol>
                <a:gridCol w="1163597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163597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01073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3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36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692000">
                <a:tc>
                  <a:txBody>
                    <a:bodyPr/>
                    <a:lstStyle/>
                    <a:p>
                      <a:pPr algn="ctr"/>
                      <a:endParaRPr lang="en-GB" sz="4400" b="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endParaRPr>
                    </a:p>
                    <a:p>
                      <a:pPr algn="ctr"/>
                      <a:endParaRPr lang="en-GB" sz="4400" b="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5240259"/>
                  </a:ext>
                </a:extLst>
              </a:tr>
              <a:tr h="500123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2495378"/>
                  </a:ext>
                </a:extLst>
              </a:tr>
            </a:tbl>
          </a:graphicData>
        </a:graphic>
      </p:graphicFrame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220" y="2011291"/>
            <a:ext cx="484363" cy="47243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091" y="3337128"/>
            <a:ext cx="484363" cy="472433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4267" y="1592193"/>
            <a:ext cx="484363" cy="47243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510" y="1592193"/>
            <a:ext cx="484363" cy="472433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4267" y="2934835"/>
            <a:ext cx="484363" cy="472433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510" y="3337128"/>
            <a:ext cx="484363" cy="472433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510" y="2934835"/>
            <a:ext cx="484363" cy="47243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059" y="2934835"/>
            <a:ext cx="484363" cy="472433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091" y="2934835"/>
            <a:ext cx="484363" cy="472433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059" y="1592193"/>
            <a:ext cx="484363" cy="47243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091" y="1592193"/>
            <a:ext cx="484363" cy="472433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059" y="3752819"/>
            <a:ext cx="484363" cy="472433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059" y="2011291"/>
            <a:ext cx="484363" cy="472433"/>
          </a:xfrm>
          <a:prstGeom prst="rect">
            <a:avLst/>
          </a:prstGeom>
        </p:spPr>
      </p:pic>
      <p:graphicFrame>
        <p:nvGraphicFramePr>
          <p:cNvPr id="64" name="Table 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1428196"/>
              </p:ext>
            </p:extLst>
          </p:nvPr>
        </p:nvGraphicFramePr>
        <p:xfrm>
          <a:off x="878244" y="980278"/>
          <a:ext cx="2148460" cy="26718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03974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65" name="Rectangle 64"/>
          <p:cNvSpPr/>
          <p:nvPr/>
        </p:nvSpPr>
        <p:spPr>
          <a:xfrm>
            <a:off x="1684184" y="3053191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0</a:t>
            </a:r>
          </a:p>
        </p:txBody>
      </p:sp>
      <p:sp>
        <p:nvSpPr>
          <p:cNvPr id="66" name="Rectangle 65"/>
          <p:cNvSpPr/>
          <p:nvPr/>
        </p:nvSpPr>
        <p:spPr>
          <a:xfrm>
            <a:off x="4554684" y="4640738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8</a:t>
            </a:r>
          </a:p>
        </p:txBody>
      </p:sp>
      <p:sp>
        <p:nvSpPr>
          <p:cNvPr id="67" name="Rectangle 66"/>
          <p:cNvSpPr/>
          <p:nvPr/>
        </p:nvSpPr>
        <p:spPr>
          <a:xfrm>
            <a:off x="6919105" y="4640738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2</a:t>
            </a:r>
          </a:p>
        </p:txBody>
      </p:sp>
      <p:sp>
        <p:nvSpPr>
          <p:cNvPr id="69" name="Rectangle 68"/>
          <p:cNvSpPr/>
          <p:nvPr/>
        </p:nvSpPr>
        <p:spPr>
          <a:xfrm>
            <a:off x="5748394" y="4640738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0</a:t>
            </a:r>
          </a:p>
        </p:txBody>
      </p:sp>
      <p:sp>
        <p:nvSpPr>
          <p:cNvPr id="72" name="Rectangle 71"/>
          <p:cNvSpPr/>
          <p:nvPr/>
        </p:nvSpPr>
        <p:spPr>
          <a:xfrm>
            <a:off x="1185932" y="3053395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8</a:t>
            </a:r>
          </a:p>
        </p:txBody>
      </p:sp>
      <p:sp>
        <p:nvSpPr>
          <p:cNvPr id="73" name="Rectangle 72"/>
          <p:cNvSpPr/>
          <p:nvPr/>
        </p:nvSpPr>
        <p:spPr>
          <a:xfrm>
            <a:off x="2561009" y="3045566"/>
            <a:ext cx="4036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220" y="2934835"/>
            <a:ext cx="484363" cy="472433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059" y="3337128"/>
            <a:ext cx="484363" cy="472433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220" y="1592193"/>
            <a:ext cx="484363" cy="472433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9171" y="1592193"/>
            <a:ext cx="484363" cy="472433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091" y="2011291"/>
            <a:ext cx="484363" cy="472433"/>
          </a:xfrm>
          <a:prstGeom prst="rect">
            <a:avLst/>
          </a:prstGeom>
        </p:spPr>
      </p:pic>
      <p:sp>
        <p:nvSpPr>
          <p:cNvPr id="79" name="Rectangle 78"/>
          <p:cNvSpPr/>
          <p:nvPr/>
        </p:nvSpPr>
        <p:spPr>
          <a:xfrm>
            <a:off x="1688851" y="3658467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379992" y="2348203"/>
            <a:ext cx="5293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pic>
        <p:nvPicPr>
          <p:cNvPr id="81" name="Picture 80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2428" y="1592193"/>
            <a:ext cx="486000" cy="476377"/>
          </a:xfrm>
          <a:prstGeom prst="rect">
            <a:avLst/>
          </a:prstGeom>
        </p:spPr>
      </p:pic>
      <p:pic>
        <p:nvPicPr>
          <p:cNvPr id="82" name="Picture 81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0963" y="1592193"/>
            <a:ext cx="486000" cy="476377"/>
          </a:xfrm>
          <a:prstGeom prst="rect">
            <a:avLst/>
          </a:prstGeom>
        </p:spPr>
      </p:pic>
      <p:pic>
        <p:nvPicPr>
          <p:cNvPr id="84" name="Picture 83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2428" y="2934835"/>
            <a:ext cx="486000" cy="476377"/>
          </a:xfrm>
          <a:prstGeom prst="rect">
            <a:avLst/>
          </a:prstGeom>
        </p:spPr>
      </p:pic>
      <p:sp>
        <p:nvSpPr>
          <p:cNvPr id="86" name="Rectangle 85"/>
          <p:cNvSpPr/>
          <p:nvPr/>
        </p:nvSpPr>
        <p:spPr>
          <a:xfrm>
            <a:off x="3435459" y="4640738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8</a:t>
            </a:r>
          </a:p>
        </p:txBody>
      </p:sp>
      <p:sp>
        <p:nvSpPr>
          <p:cNvPr id="119" name="Rectangle 118"/>
          <p:cNvSpPr/>
          <p:nvPr/>
        </p:nvSpPr>
        <p:spPr>
          <a:xfrm>
            <a:off x="632283" y="3053381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8</a:t>
            </a:r>
          </a:p>
        </p:txBody>
      </p:sp>
      <p:pic>
        <p:nvPicPr>
          <p:cNvPr id="120" name="Picture 1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9171" y="2011291"/>
            <a:ext cx="484363" cy="472433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220" y="2442023"/>
            <a:ext cx="484363" cy="472433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9171" y="2934835"/>
            <a:ext cx="484363" cy="472433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220" y="3337128"/>
            <a:ext cx="484363" cy="472433"/>
          </a:xfrm>
          <a:prstGeom prst="rect">
            <a:avLst/>
          </a:prstGeom>
        </p:spPr>
      </p:pic>
      <p:pic>
        <p:nvPicPr>
          <p:cNvPr id="124" name="Picture 1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9171" y="3337128"/>
            <a:ext cx="484363" cy="472433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220" y="3739372"/>
            <a:ext cx="484363" cy="472433"/>
          </a:xfrm>
          <a:prstGeom prst="rect">
            <a:avLst/>
          </a:prstGeom>
        </p:spPr>
      </p:pic>
      <p:pic>
        <p:nvPicPr>
          <p:cNvPr id="126" name="Picture 1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220" y="4156229"/>
            <a:ext cx="484363" cy="472433"/>
          </a:xfrm>
          <a:prstGeom prst="rect">
            <a:avLst/>
          </a:prstGeom>
        </p:spPr>
      </p:pic>
      <p:pic>
        <p:nvPicPr>
          <p:cNvPr id="127" name="Picture 1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9171" y="3739372"/>
            <a:ext cx="484363" cy="472433"/>
          </a:xfrm>
          <a:prstGeom prst="rect">
            <a:avLst/>
          </a:prstGeom>
        </p:spPr>
      </p:pic>
      <p:pic>
        <p:nvPicPr>
          <p:cNvPr id="128" name="Picture 1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4267" y="2011291"/>
            <a:ext cx="484363" cy="472433"/>
          </a:xfrm>
          <a:prstGeom prst="rect">
            <a:avLst/>
          </a:prstGeom>
        </p:spPr>
      </p:pic>
      <p:pic>
        <p:nvPicPr>
          <p:cNvPr id="129" name="Picture 1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4267" y="3337128"/>
            <a:ext cx="484363" cy="472433"/>
          </a:xfrm>
          <a:prstGeom prst="rect">
            <a:avLst/>
          </a:prstGeom>
        </p:spPr>
      </p:pic>
      <p:pic>
        <p:nvPicPr>
          <p:cNvPr id="130" name="Picture 129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2428" y="2011291"/>
            <a:ext cx="486000" cy="476377"/>
          </a:xfrm>
          <a:prstGeom prst="rect">
            <a:avLst/>
          </a:prstGeom>
        </p:spPr>
      </p:pic>
      <p:pic>
        <p:nvPicPr>
          <p:cNvPr id="131" name="Picture 130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0963" y="2011291"/>
            <a:ext cx="486000" cy="476377"/>
          </a:xfrm>
          <a:prstGeom prst="rect">
            <a:avLst/>
          </a:prstGeom>
        </p:spPr>
      </p:pic>
      <p:pic>
        <p:nvPicPr>
          <p:cNvPr id="132" name="Picture 131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2428" y="2426427"/>
            <a:ext cx="486000" cy="476377"/>
          </a:xfrm>
          <a:prstGeom prst="rect">
            <a:avLst/>
          </a:prstGeom>
        </p:spPr>
      </p:pic>
      <p:pic>
        <p:nvPicPr>
          <p:cNvPr id="133" name="Picture 13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0963" y="2934835"/>
            <a:ext cx="486000" cy="476377"/>
          </a:xfrm>
          <a:prstGeom prst="rect">
            <a:avLst/>
          </a:prstGeom>
        </p:spPr>
      </p:pic>
      <p:pic>
        <p:nvPicPr>
          <p:cNvPr id="134" name="Picture 133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2428" y="3350575"/>
            <a:ext cx="486000" cy="476377"/>
          </a:xfrm>
          <a:prstGeom prst="rect">
            <a:avLst/>
          </a:prstGeom>
        </p:spPr>
      </p:pic>
      <p:sp>
        <p:nvSpPr>
          <p:cNvPr id="135" name="Rectangle 134"/>
          <p:cNvSpPr/>
          <p:nvPr/>
        </p:nvSpPr>
        <p:spPr>
          <a:xfrm>
            <a:off x="6908760" y="2028982"/>
            <a:ext cx="1019511" cy="2551565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6" name="Picture 1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462" y="5300517"/>
            <a:ext cx="484363" cy="472433"/>
          </a:xfrm>
          <a:prstGeom prst="rect">
            <a:avLst/>
          </a:prstGeom>
        </p:spPr>
      </p:pic>
      <p:sp>
        <p:nvSpPr>
          <p:cNvPr id="137" name="Rectangle 136"/>
          <p:cNvSpPr/>
          <p:nvPr/>
        </p:nvSpPr>
        <p:spPr>
          <a:xfrm>
            <a:off x="5706200" y="1598710"/>
            <a:ext cx="1035984" cy="417433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8" name="Picture 1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021" y="5300611"/>
            <a:ext cx="484363" cy="472433"/>
          </a:xfrm>
          <a:prstGeom prst="rect">
            <a:avLst/>
          </a:prstGeom>
        </p:spPr>
      </p:pic>
      <p:sp>
        <p:nvSpPr>
          <p:cNvPr id="139" name="Rectangle 138"/>
          <p:cNvSpPr/>
          <p:nvPr/>
        </p:nvSpPr>
        <p:spPr>
          <a:xfrm>
            <a:off x="1191426" y="3643217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10041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6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9" grpId="0"/>
      <p:bldP spid="72" grpId="0"/>
      <p:bldP spid="73" grpId="0"/>
      <p:bldP spid="79" grpId="0"/>
      <p:bldP spid="86" grpId="0"/>
      <p:bldP spid="119" grpId="0"/>
      <p:bldP spid="135" grpId="0" animBg="1"/>
      <p:bldP spid="137" grpId="0" animBg="1"/>
      <p:bldP spid="1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1603004"/>
              </p:ext>
            </p:extLst>
          </p:nvPr>
        </p:nvGraphicFramePr>
        <p:xfrm>
          <a:off x="2906179" y="1073278"/>
          <a:ext cx="5140232" cy="4673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2232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152000">
                  <a:extLst>
                    <a:ext uri="{9D8B030D-6E8A-4147-A177-3AD203B41FA5}">
                      <a16:colId xmlns:a16="http://schemas.microsoft.com/office/drawing/2014/main" val="2799117640"/>
                    </a:ext>
                  </a:extLst>
                </a:gridCol>
                <a:gridCol w="1152000">
                  <a:extLst>
                    <a:ext uri="{9D8B030D-6E8A-4147-A177-3AD203B41FA5}">
                      <a16:colId xmlns:a16="http://schemas.microsoft.com/office/drawing/2014/main" val="1980959579"/>
                    </a:ext>
                  </a:extLst>
                </a:gridCol>
                <a:gridCol w="11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1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01073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3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905502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pPr algn="ctr"/>
                      <a:endParaRPr lang="en-GB" sz="44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5240259"/>
                  </a:ext>
                </a:extLst>
              </a:tr>
              <a:tr h="500123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2495378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033" y="1669097"/>
            <a:ext cx="484363" cy="4724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653" y="1669097"/>
            <a:ext cx="484363" cy="4724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7178" y="3579035"/>
            <a:ext cx="484363" cy="4724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653" y="3588381"/>
            <a:ext cx="484363" cy="4724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448" y="3573047"/>
            <a:ext cx="484363" cy="4724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126" y="1669097"/>
            <a:ext cx="484363" cy="47243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7319" y="1669097"/>
            <a:ext cx="484363" cy="472433"/>
          </a:xfrm>
          <a:prstGeom prst="rect">
            <a:avLst/>
          </a:prstGeom>
        </p:spPr>
      </p:pic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120708"/>
              </p:ext>
            </p:extLst>
          </p:nvPr>
        </p:nvGraphicFramePr>
        <p:xfrm>
          <a:off x="1001794" y="1052310"/>
          <a:ext cx="2148460" cy="2706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38267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13" name="Rectangle 12"/>
          <p:cNvSpPr/>
          <p:nvPr/>
        </p:nvSpPr>
        <p:spPr>
          <a:xfrm>
            <a:off x="2050095" y="3138447"/>
            <a:ext cx="5807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5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684993" y="5114176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0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012172" y="5114176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1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841461" y="5114176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5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309562" y="3133494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0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615767" y="3142554"/>
            <a:ext cx="5484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126" y="2112828"/>
            <a:ext cx="484363" cy="472433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1798336" y="3696512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03542" y="2430868"/>
            <a:ext cx="5293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pic>
        <p:nvPicPr>
          <p:cNvPr id="25" name="Picture 24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20089" y="1669097"/>
            <a:ext cx="486000" cy="476377"/>
          </a:xfrm>
          <a:prstGeom prst="rect">
            <a:avLst/>
          </a:prstGeom>
        </p:spPr>
      </p:pic>
      <p:pic>
        <p:nvPicPr>
          <p:cNvPr id="26" name="Picture 2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4030" y="1669097"/>
            <a:ext cx="486000" cy="476377"/>
          </a:xfrm>
          <a:prstGeom prst="rect">
            <a:avLst/>
          </a:prstGeom>
        </p:spPr>
      </p:pic>
      <p:sp>
        <p:nvSpPr>
          <p:cNvPr id="27" name="Rectangle 26"/>
          <p:cNvSpPr/>
          <p:nvPr/>
        </p:nvSpPr>
        <p:spPr>
          <a:xfrm>
            <a:off x="3528526" y="5114176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3</a:t>
            </a:r>
          </a:p>
        </p:txBody>
      </p:sp>
      <p:sp>
        <p:nvSpPr>
          <p:cNvPr id="28" name="Rectangle 27"/>
          <p:cNvSpPr/>
          <p:nvPr/>
        </p:nvSpPr>
        <p:spPr>
          <a:xfrm>
            <a:off x="743349" y="3129682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033" y="2112828"/>
            <a:ext cx="484363" cy="47243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7179" y="4019567"/>
            <a:ext cx="484363" cy="472433"/>
          </a:xfrm>
          <a:prstGeom prst="rect">
            <a:avLst/>
          </a:prstGeom>
        </p:spPr>
      </p:pic>
      <p:sp>
        <p:nvSpPr>
          <p:cNvPr id="38" name="L-Shape 37"/>
          <p:cNvSpPr/>
          <p:nvPr/>
        </p:nvSpPr>
        <p:spPr>
          <a:xfrm flipH="1">
            <a:off x="6972541" y="1669096"/>
            <a:ext cx="998209" cy="3302876"/>
          </a:xfrm>
          <a:prstGeom prst="corner">
            <a:avLst>
              <a:gd name="adj1" fmla="val 283728"/>
              <a:gd name="adj2" fmla="val 50000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563" y="5804994"/>
            <a:ext cx="484363" cy="472433"/>
          </a:xfrm>
          <a:prstGeom prst="rect">
            <a:avLst/>
          </a:prstGeom>
        </p:spPr>
      </p:pic>
      <p:sp>
        <p:nvSpPr>
          <p:cNvPr id="40" name="Rectangle 39"/>
          <p:cNvSpPr/>
          <p:nvPr/>
        </p:nvSpPr>
        <p:spPr>
          <a:xfrm>
            <a:off x="4674952" y="1682543"/>
            <a:ext cx="972064" cy="2863233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781278" y="3696512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653" y="2112828"/>
            <a:ext cx="484363" cy="47243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033" y="2548611"/>
            <a:ext cx="484363" cy="47243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653" y="2548611"/>
            <a:ext cx="484363" cy="47243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033" y="3048885"/>
            <a:ext cx="484363" cy="472433"/>
          </a:xfrm>
          <a:prstGeom prst="rect">
            <a:avLst/>
          </a:prstGeom>
        </p:spPr>
      </p:pic>
      <p:pic>
        <p:nvPicPr>
          <p:cNvPr id="46" name="Picture 4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4023" y="5804994"/>
            <a:ext cx="486000" cy="476377"/>
          </a:xfrm>
          <a:prstGeom prst="rect">
            <a:avLst/>
          </a:prstGeom>
        </p:spPr>
      </p:pic>
      <p:sp>
        <p:nvSpPr>
          <p:cNvPr id="47" name="Rectangle 46"/>
          <p:cNvSpPr/>
          <p:nvPr/>
        </p:nvSpPr>
        <p:spPr>
          <a:xfrm>
            <a:off x="755268" y="3138447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638" y="1661661"/>
            <a:ext cx="484363" cy="47243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625" y="1672294"/>
            <a:ext cx="484363" cy="472433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2010" y="2121310"/>
            <a:ext cx="484363" cy="472433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625" y="2121310"/>
            <a:ext cx="484363" cy="472433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625" y="2548611"/>
            <a:ext cx="484363" cy="47243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254" y="3624328"/>
            <a:ext cx="484363" cy="472433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8241" y="3624328"/>
            <a:ext cx="484363" cy="472433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653" y="4073344"/>
            <a:ext cx="484363" cy="47243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640" y="4073344"/>
            <a:ext cx="484363" cy="472433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0759" y="4499539"/>
            <a:ext cx="484363" cy="472433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3746" y="4499539"/>
            <a:ext cx="484363" cy="47243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37074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23" grpId="0"/>
      <p:bldP spid="27" grpId="0"/>
      <p:bldP spid="28" grpId="0"/>
      <p:bldP spid="38" grpId="0" animBg="1"/>
      <p:bldP spid="40" grpId="0" animBg="1"/>
      <p:bldP spid="41" grpId="0"/>
      <p:bldP spid="47" grpId="0"/>
      <p:bldP spid="47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7588513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7512" y="570459"/>
            <a:ext cx="806237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Two cars are for sale.  </a:t>
            </a:r>
          </a:p>
          <a:p>
            <a:r>
              <a:rPr lang="en-GB" sz="2800" dirty="0"/>
              <a:t>The first car costs £3,655</a:t>
            </a:r>
          </a:p>
          <a:p>
            <a:r>
              <a:rPr lang="en-GB" sz="2800" dirty="0"/>
              <a:t>The second car costs £1,755 more.</a:t>
            </a:r>
          </a:p>
          <a:p>
            <a:endParaRPr lang="en-GB" sz="2800" dirty="0"/>
          </a:p>
          <a:p>
            <a:r>
              <a:rPr lang="en-GB" sz="2800" dirty="0"/>
              <a:t>1)  How much does the second car cost?</a:t>
            </a:r>
          </a:p>
          <a:p>
            <a:endParaRPr lang="en-GB" sz="2800" dirty="0"/>
          </a:p>
          <a:p>
            <a:r>
              <a:rPr lang="en-GB" sz="2800" dirty="0"/>
              <a:t>2)	Mr Jones has £9,000  </a:t>
            </a:r>
          </a:p>
          <a:p>
            <a:r>
              <a:rPr lang="en-GB" sz="2800" dirty="0"/>
              <a:t>He wants to buy both cars.</a:t>
            </a:r>
          </a:p>
          <a:p>
            <a:r>
              <a:rPr lang="en-GB" sz="2800" dirty="0"/>
              <a:t>Does he have enough money?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95616" y="4641115"/>
            <a:ext cx="5293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3494688"/>
              </p:ext>
            </p:extLst>
          </p:nvPr>
        </p:nvGraphicFramePr>
        <p:xfrm>
          <a:off x="5524928" y="3297868"/>
          <a:ext cx="2148460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6638759" y="2283669"/>
            <a:ext cx="1188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£5,410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6685787"/>
              </p:ext>
            </p:extLst>
          </p:nvPr>
        </p:nvGraphicFramePr>
        <p:xfrm>
          <a:off x="5542590" y="3297868"/>
          <a:ext cx="2148460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13" name="Rectangle 12"/>
          <p:cNvSpPr/>
          <p:nvPr/>
        </p:nvSpPr>
        <p:spPr>
          <a:xfrm>
            <a:off x="685800" y="4513050"/>
            <a:ext cx="35935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No, he does not have enough money.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634550" y="5997820"/>
            <a:ext cx="4822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160766" y="5425157"/>
            <a:ext cx="448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0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056834" y="5997820"/>
            <a:ext cx="5495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356968" y="5437946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300400" y="5989908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782659" y="5429389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291820" y="5445681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5</a:t>
            </a:r>
          </a:p>
        </p:txBody>
      </p:sp>
      <p:sp>
        <p:nvSpPr>
          <p:cNvPr id="21" name="Rectangle 20"/>
          <p:cNvSpPr/>
          <p:nvPr/>
        </p:nvSpPr>
        <p:spPr>
          <a:xfrm>
            <a:off x="7202850" y="5450087"/>
            <a:ext cx="448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5</a:t>
            </a:r>
          </a:p>
        </p:txBody>
      </p:sp>
      <p:sp>
        <p:nvSpPr>
          <p:cNvPr id="22" name="Rectangle 21"/>
          <p:cNvSpPr/>
          <p:nvPr/>
        </p:nvSpPr>
        <p:spPr>
          <a:xfrm>
            <a:off x="6660123" y="5447716"/>
            <a:ext cx="448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6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601201" y="6054984"/>
            <a:ext cx="448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109696" y="5443713"/>
            <a:ext cx="448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0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596775" y="5437124"/>
            <a:ext cx="45153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9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8308" y="675362"/>
            <a:ext cx="1859642" cy="125880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98700" y="722496"/>
            <a:ext cx="1464648" cy="79275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30765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3" grpId="0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2" grpId="0"/>
      <p:bldP spid="23" grpId="0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4 and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4623203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368534"/>
              </p:ext>
            </p:extLst>
          </p:nvPr>
        </p:nvGraphicFramePr>
        <p:xfrm>
          <a:off x="2175298" y="762957"/>
          <a:ext cx="2542545" cy="26531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509">
                  <a:extLst>
                    <a:ext uri="{9D8B030D-6E8A-4147-A177-3AD203B41FA5}">
                      <a16:colId xmlns:a16="http://schemas.microsoft.com/office/drawing/2014/main" val="709529808"/>
                    </a:ext>
                  </a:extLst>
                </a:gridCol>
                <a:gridCol w="508509">
                  <a:extLst>
                    <a:ext uri="{9D8B030D-6E8A-4147-A177-3AD203B41FA5}">
                      <a16:colId xmlns:a16="http://schemas.microsoft.com/office/drawing/2014/main" val="1020755383"/>
                    </a:ext>
                  </a:extLst>
                </a:gridCol>
                <a:gridCol w="508509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8509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8509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6328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6328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63281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+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6328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4266213" y="2177727"/>
            <a:ext cx="406448" cy="50444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27848" y="1512668"/>
            <a:ext cx="437443" cy="50444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720398" y="2173601"/>
            <a:ext cx="437443" cy="50444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747839" y="2177727"/>
            <a:ext cx="383330" cy="50444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188745" y="4029711"/>
            <a:ext cx="437443" cy="50444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337436" y="3966508"/>
            <a:ext cx="21387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9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KG Primary Penmanship" panose="02000506000000020003" pitchFamily="2" charset="0"/>
              </a:rPr>
              <a:t>    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3600" dirty="0"/>
              <a:t>4</a:t>
            </a:r>
          </a:p>
        </p:txBody>
      </p:sp>
      <p:sp>
        <p:nvSpPr>
          <p:cNvPr id="10" name="Rectangle 9"/>
          <p:cNvSpPr/>
          <p:nvPr/>
        </p:nvSpPr>
        <p:spPr>
          <a:xfrm>
            <a:off x="3773965" y="2153121"/>
            <a:ext cx="3572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546491" y="3412361"/>
            <a:ext cx="929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185340" y="4029228"/>
            <a:ext cx="437443" cy="50444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330890" y="3941257"/>
            <a:ext cx="23727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9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KG Primary Penmanship" panose="02000506000000020003" pitchFamily="2" charset="0"/>
              </a:rPr>
              <a:t>    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3600" dirty="0"/>
              <a:t>14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923786" y="3941257"/>
            <a:ext cx="9296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52591" y="2153121"/>
            <a:ext cx="4200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38316" y="4687103"/>
            <a:ext cx="437443" cy="50444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1375759" y="4674674"/>
            <a:ext cx="637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hundreds</a:t>
            </a:r>
            <a:r>
              <a:rPr lang="en-GB" sz="3200" dirty="0">
                <a:latin typeface="KG Primary Penmanship" panose="02000506000000020003" pitchFamily="2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/>
              <a:t>3 hundreds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KG Primary Penmanship" panose="02000506000000020003" pitchFamily="2" charset="0"/>
              </a:rPr>
              <a:t> </a:t>
            </a:r>
            <a:r>
              <a:rPr lang="en-GB" sz="3200" dirty="0"/>
              <a:t>1 hundred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375759" y="4674674"/>
            <a:ext cx="67456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hundreds</a:t>
            </a:r>
            <a:r>
              <a:rPr lang="en-GB" sz="3200" dirty="0">
                <a:latin typeface="KG Primary Penmanship" panose="02000506000000020003" pitchFamily="2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/>
              <a:t>3 hundreds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KG Primary Penmanship" panose="02000506000000020003" pitchFamily="2" charset="0"/>
              </a:rPr>
              <a:t> </a:t>
            </a:r>
            <a:r>
              <a:rPr lang="en-GB" sz="3200" dirty="0"/>
              <a:t>11 hundreds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92201" y="4646938"/>
            <a:ext cx="9296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81733" y="1502183"/>
            <a:ext cx="929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505249" y="3404699"/>
            <a:ext cx="929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23" name="Rectangle 22"/>
          <p:cNvSpPr/>
          <p:nvPr/>
        </p:nvSpPr>
        <p:spPr>
          <a:xfrm>
            <a:off x="2477795" y="2134724"/>
            <a:ext cx="929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5071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/>
      <p:bldP spid="9" grpId="1"/>
      <p:bldP spid="10" grpId="0"/>
      <p:bldP spid="11" grpId="0"/>
      <p:bldP spid="12" grpId="0" animBg="1"/>
      <p:bldP spid="12" grpId="1" animBg="1"/>
      <p:bldP spid="13" grpId="0"/>
      <p:bldP spid="13" grpId="1"/>
      <p:bldP spid="14" grpId="0"/>
      <p:bldP spid="14" grpId="1"/>
      <p:bldP spid="16" grpId="0" animBg="1"/>
      <p:bldP spid="17" grpId="0"/>
      <p:bldP spid="17" grpId="1"/>
      <p:bldP spid="19" grpId="0"/>
      <p:bldP spid="20" grpId="0"/>
      <p:bldP spid="21" grpId="0"/>
      <p:bldP spid="22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68892545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22.5|8.9|7.2|6.3|1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4.6|1.1|5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8|16.9|3.5|6.6|5.4|2.3|15|2.3|5.3|7.3|1.2|19.4|1.4|19.5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|10.1|9.5|1.7|2.2|5.3|1|22.7|17.5|9.8|2.6|6.8|8.9|1.6|21.5|1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0.7|1|9.1|11.2|9.3|1.4|10.2|2.4|14.6|2.6|8.9|3.4|4.1|7.5|7.4|10.8|4.3|8.9|1.2|8.4|4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6.3|4.6|2.2|5.8|7.4|10.6|6.7|4|4|2.2|9.6"/>
</p:tagLst>
</file>

<file path=ppt/theme/theme1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28575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4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3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FE0D9AA-AB5C-4404-9F89-159499B031E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522d4c35-b548-4432-90ae-af4376e1c4b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3936</TotalTime>
  <Words>283</Words>
  <Application>Microsoft Office PowerPoint</Application>
  <PresentationFormat>On-screen Show (4:3)</PresentationFormat>
  <Paragraphs>146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15</vt:i4>
      </vt:variant>
      <vt:variant>
        <vt:lpstr>Slide Titles</vt:lpstr>
      </vt:variant>
      <vt:variant>
        <vt:i4>12</vt:i4>
      </vt:variant>
    </vt:vector>
  </HeadingPairs>
  <TitlesOfParts>
    <vt:vector size="33" baseType="lpstr">
      <vt:lpstr>Arial</vt:lpstr>
      <vt:lpstr>Calibri</vt:lpstr>
      <vt:lpstr>Calibri Light</vt:lpstr>
      <vt:lpstr>Cambria Math</vt:lpstr>
      <vt:lpstr>Comic Sans MS</vt:lpstr>
      <vt:lpstr>KG Primary Penmanship</vt:lpstr>
      <vt:lpstr>1_Title slide</vt:lpstr>
      <vt:lpstr>1_Get ready title</vt:lpstr>
      <vt:lpstr>1_Get ready questions</vt:lpstr>
      <vt:lpstr>1_Let's learn title</vt:lpstr>
      <vt:lpstr>1_Let's learn slides</vt:lpstr>
      <vt:lpstr>1_Your turn</vt:lpstr>
      <vt:lpstr>1_Your turn activity lesson</vt:lpstr>
      <vt:lpstr>4_Custom Design</vt:lpstr>
      <vt:lpstr>Let's learn slides</vt:lpstr>
      <vt:lpstr>Get ready questions</vt:lpstr>
      <vt:lpstr>3_Custom Design</vt:lpstr>
      <vt:lpstr>Title slide</vt:lpstr>
      <vt:lpstr>Get ready title</vt:lpstr>
      <vt:lpstr>Let's learn title</vt:lpstr>
      <vt:lpstr>Your turn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3 on the worksheet</vt:lpstr>
      <vt:lpstr>PowerPoint Presentation</vt:lpstr>
      <vt:lpstr>Have a go at questions  4 and 5 on the worksheet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Jane Afford</cp:lastModifiedBy>
  <cp:revision>459</cp:revision>
  <dcterms:created xsi:type="dcterms:W3CDTF">2019-07-05T11:02:13Z</dcterms:created>
  <dcterms:modified xsi:type="dcterms:W3CDTF">2020-10-29T15:24:22Z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