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60" r:id="rId3"/>
    <p:sldId id="259" r:id="rId4"/>
    <p:sldId id="271" r:id="rId5"/>
    <p:sldId id="257" r:id="rId6"/>
    <p:sldId id="265" r:id="rId7"/>
    <p:sldId id="262" r:id="rId8"/>
    <p:sldId id="263" r:id="rId9"/>
    <p:sldId id="264" r:id="rId10"/>
    <p:sldId id="266" r:id="rId11"/>
    <p:sldId id="267" r:id="rId12"/>
    <p:sldId id="268" r:id="rId13"/>
    <p:sldId id="270" r:id="rId14"/>
    <p:sldId id="269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1A525-EC69-4913-A3B4-9E0A0FE1C05B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8D4A-D2BE-468A-8634-26BA78D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226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03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3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35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40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15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076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8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A2B79-9508-4D5A-A02E-DB865B57E2B8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21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gl.co.uk/en-gb/adventure-holidays/parents/videos-for-parent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12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14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June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48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33123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Taste of what we’ll be doing…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>
                <a:hlinkClick r:id="rId2"/>
              </a:rPr>
              <a:t>http://</a:t>
            </a:r>
            <a:r>
              <a:rPr lang="en-GB" sz="4000" dirty="0" smtClean="0">
                <a:hlinkClick r:id="rId2"/>
              </a:rPr>
              <a:t>www.pgl.co.uk/en-gb/adventure-holidays/parents/videos-for-parents</a:t>
            </a:r>
            <a:r>
              <a:rPr lang="en-GB" sz="4000" dirty="0" smtClean="0"/>
              <a:t>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12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14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JUNE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1619672" y="655489"/>
            <a:ext cx="5976664" cy="13705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Below is a sample of how days are organised and the type of activities we might do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t="45474" r="10214" b="8190"/>
          <a:stretch/>
        </p:blipFill>
        <p:spPr bwMode="auto">
          <a:xfrm>
            <a:off x="1" y="2306371"/>
            <a:ext cx="9144000" cy="29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9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229600" cy="1036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On the day we arrive, children will be going into their activities before checking into their rooms. Children will need to come to school dressed for their physical activity. 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t="45474" r="10214" b="8190"/>
          <a:stretch/>
        </p:blipFill>
        <p:spPr bwMode="auto">
          <a:xfrm>
            <a:off x="1" y="2306371"/>
            <a:ext cx="9144000" cy="29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4311170" y="2306371"/>
            <a:ext cx="3168352" cy="1335107"/>
          </a:xfrm>
          <a:prstGeom prst="ellipse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816741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26" t="10887" r="31762" b="6250"/>
          <a:stretch/>
        </p:blipFill>
        <p:spPr bwMode="auto">
          <a:xfrm>
            <a:off x="0" y="-99392"/>
            <a:ext cx="7164288" cy="694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68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/>
              <a:t>Please take particular note</a:t>
            </a:r>
          </a:p>
          <a:p>
            <a:pPr algn="ctr"/>
            <a:endParaRPr lang="en-GB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</a:rPr>
              <a:t>No mobile phones, computer games and electronic devices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valuable jewellery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aerosols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36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Remember to bring bedding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name all clothes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bring suitable and adequate clothing and footwear.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059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dirty="0" smtClean="0"/>
              <a:t>Pocket Money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001419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Children are welcome to bring some money to spend in the shop – please keep it to a </a:t>
            </a:r>
            <a:r>
              <a:rPr lang="en-GB" u="sng" dirty="0" smtClean="0"/>
              <a:t>maximum</a:t>
            </a:r>
            <a:r>
              <a:rPr lang="en-GB" dirty="0" smtClean="0"/>
              <a:t> of £10.</a:t>
            </a:r>
          </a:p>
          <a:p>
            <a:pPr marL="0" indent="0" algn="ctr">
              <a:buNone/>
            </a:pPr>
            <a:r>
              <a:rPr lang="en-GB" dirty="0" smtClean="0"/>
              <a:t>Please put money into a named envelope and hand it in on the morning of departure and we’ll look after it.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2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73"/>
            <a:ext cx="8229600" cy="54520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Shop prices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6" t="11088" r="33255" b="6856"/>
          <a:stretch/>
        </p:blipFill>
        <p:spPr bwMode="auto">
          <a:xfrm>
            <a:off x="163413" y="498222"/>
            <a:ext cx="4264571" cy="6334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27984" y="90872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0" t="11290" r="31735" b="6328"/>
          <a:stretch/>
        </p:blipFill>
        <p:spPr bwMode="auto">
          <a:xfrm>
            <a:off x="4503247" y="605182"/>
            <a:ext cx="4313969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06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44925"/>
            <a:ext cx="82089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Sleeping arrangements</a:t>
            </a:r>
          </a:p>
          <a:p>
            <a:pPr algn="ctr"/>
            <a:endParaRPr lang="en-GB" sz="2800" u="sng" dirty="0" smtClean="0"/>
          </a:p>
          <a:p>
            <a:pPr algn="ctr"/>
            <a:r>
              <a:rPr lang="en-GB" sz="2800" u="sng" dirty="0" smtClean="0"/>
              <a:t>Most children will be sleeping in  four-bedded/ 8 </a:t>
            </a:r>
            <a:r>
              <a:rPr lang="en-GB" sz="2800" u="sng" dirty="0"/>
              <a:t>b</a:t>
            </a:r>
            <a:r>
              <a:rPr lang="en-GB" sz="2800" u="sng" dirty="0" smtClean="0"/>
              <a:t>edded rooms</a:t>
            </a:r>
          </a:p>
          <a:p>
            <a:pPr algn="ctr"/>
            <a:endParaRPr lang="en-GB" sz="2800" u="sng" dirty="0"/>
          </a:p>
          <a:p>
            <a:endParaRPr lang="en-GB" sz="2800" dirty="0"/>
          </a:p>
          <a:p>
            <a:r>
              <a:rPr lang="en-GB" sz="2800" dirty="0" smtClean="0"/>
              <a:t>We have staff bedrooms along the same corridor so will</a:t>
            </a:r>
          </a:p>
          <a:p>
            <a:r>
              <a:rPr lang="en-GB" sz="2800" dirty="0" smtClean="0"/>
              <a:t>be right there if there are any problems during the night.  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36383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Medication and contact numbers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980728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/>
              <a:t>You will be given a form to fill in this evening </a:t>
            </a:r>
            <a:r>
              <a:rPr lang="en-GB" sz="2400" dirty="0" smtClean="0"/>
              <a:t>to inform us of any medication your child may require throughout their stay.</a:t>
            </a:r>
          </a:p>
          <a:p>
            <a:r>
              <a:rPr lang="en-GB" sz="2400" dirty="0" smtClean="0"/>
              <a:t>Please either complete before you leave or send it back as soon as possible.</a:t>
            </a:r>
            <a:endParaRPr lang="en-GB" sz="2400" dirty="0"/>
          </a:p>
          <a:p>
            <a:endParaRPr lang="en-GB" sz="2400" dirty="0" smtClean="0"/>
          </a:p>
          <a:p>
            <a:r>
              <a:rPr lang="en-GB" sz="2400" b="1" u="sng" dirty="0" smtClean="0">
                <a:solidFill>
                  <a:srgbClr val="FF0000"/>
                </a:solidFill>
              </a:rPr>
              <a:t>Any medication must clearly named and handed to us on the morning of departure. </a:t>
            </a:r>
          </a:p>
          <a:p>
            <a:endParaRPr lang="en-GB" sz="2400" dirty="0" smtClean="0"/>
          </a:p>
          <a:p>
            <a:r>
              <a:rPr lang="en-GB" sz="2400" dirty="0" smtClean="0"/>
              <a:t>In the event of your child suffering from any minor aches and pains </a:t>
            </a:r>
            <a:r>
              <a:rPr lang="en-GB" sz="2400" dirty="0" err="1" smtClean="0"/>
              <a:t>eg</a:t>
            </a:r>
            <a:r>
              <a:rPr lang="en-GB" sz="2400" dirty="0" smtClean="0"/>
              <a:t> headaches, we require a signature from you to allow us to administer  pain </a:t>
            </a:r>
            <a:r>
              <a:rPr lang="en-GB" sz="2400" dirty="0"/>
              <a:t>killers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1512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GB" dirty="0" smtClean="0"/>
              <a:t>Day of departure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424936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                   </a:t>
            </a:r>
            <a:r>
              <a:rPr lang="en-GB" dirty="0" smtClean="0">
                <a:solidFill>
                  <a:srgbClr val="FF0000"/>
                </a:solidFill>
              </a:rPr>
              <a:t>On Wednesday the 12</a:t>
            </a:r>
            <a:r>
              <a:rPr lang="en-GB" baseline="30000" dirty="0" smtClean="0">
                <a:solidFill>
                  <a:srgbClr val="FF0000"/>
                </a:solidFill>
              </a:rPr>
              <a:t>th </a:t>
            </a:r>
            <a:r>
              <a:rPr lang="en-GB" dirty="0" smtClean="0">
                <a:solidFill>
                  <a:srgbClr val="FF0000"/>
                </a:solidFill>
              </a:rPr>
              <a:t> June </a:t>
            </a:r>
          </a:p>
          <a:p>
            <a:r>
              <a:rPr lang="en-GB" dirty="0" smtClean="0"/>
              <a:t>Please come to school at the </a:t>
            </a:r>
            <a:r>
              <a:rPr lang="en-GB" u="sng" dirty="0" smtClean="0"/>
              <a:t>normal </a:t>
            </a:r>
            <a:r>
              <a:rPr lang="en-GB" dirty="0" smtClean="0"/>
              <a:t>time and children will be registered as usual.</a:t>
            </a:r>
          </a:p>
          <a:p>
            <a:r>
              <a:rPr lang="en-GB" dirty="0" smtClean="0"/>
              <a:t>Bags will be left in the school hall</a:t>
            </a:r>
          </a:p>
          <a:p>
            <a:r>
              <a:rPr lang="en-GB" dirty="0" smtClean="0"/>
              <a:t>Bedding should be in a named bag and left in hall. </a:t>
            </a:r>
          </a:p>
          <a:p>
            <a:r>
              <a:rPr lang="en-GB" dirty="0" smtClean="0"/>
              <a:t>Named medication to be handed to teachers</a:t>
            </a:r>
          </a:p>
          <a:p>
            <a:r>
              <a:rPr lang="en-GB" dirty="0" smtClean="0"/>
              <a:t>Pocket money  will be collected for safe keeping</a:t>
            </a:r>
          </a:p>
          <a:p>
            <a:r>
              <a:rPr lang="en-GB" dirty="0" smtClean="0"/>
              <a:t>Children need a packed lunch 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32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14th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dirty="0" smtClean="0"/>
              <a:t>We leave the centre near Preston at about 2.00pm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We hope to be back at school for 3.20</a:t>
            </a:r>
            <a:r>
              <a:rPr lang="en-GB" dirty="0"/>
              <a:t> </a:t>
            </a:r>
            <a:r>
              <a:rPr lang="en-GB" dirty="0" smtClean="0"/>
              <a:t>(we will inform school if there are any delays)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Children will need collecting as they will have a lot to carry.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76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4464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Please see any one of us if you have any concerns: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Edward</a:t>
            </a:r>
            <a:br>
              <a:rPr lang="en-GB" dirty="0" smtClean="0"/>
            </a:br>
            <a:r>
              <a:rPr lang="en-GB" dirty="0" smtClean="0"/>
              <a:t>Mrs </a:t>
            </a:r>
            <a:r>
              <a:rPr lang="en-GB" dirty="0" err="1" smtClean="0"/>
              <a:t>Warham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Day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97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806489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Due to poor </a:t>
            </a:r>
            <a:r>
              <a:rPr lang="en-GB" sz="4800" dirty="0" err="1" smtClean="0"/>
              <a:t>Wifi</a:t>
            </a:r>
            <a:r>
              <a:rPr lang="en-GB" sz="4800" dirty="0" smtClean="0"/>
              <a:t> signal, we will not be able to upload photographs on the website but we will be communicating with the office staff, who can update the website for us.</a:t>
            </a:r>
            <a:endParaRPr lang="en-GB" sz="32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3120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413</Words>
  <Application>Microsoft Office PowerPoint</Application>
  <PresentationFormat>On-screen Show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 A Taste of what we’ll be doing…  http://www.pgl.co.uk/en-gb/adventure-holidays/parents/videos-for-parents  </vt:lpstr>
      <vt:lpstr>PowerPoint Presentation</vt:lpstr>
      <vt:lpstr>PowerPoint Presentation</vt:lpstr>
      <vt:lpstr>PowerPoint Presentation</vt:lpstr>
      <vt:lpstr>PowerPoint Presentation</vt:lpstr>
      <vt:lpstr>Pocket Money</vt:lpstr>
      <vt:lpstr>Shop prices</vt:lpstr>
      <vt:lpstr>PowerPoint Presentation</vt:lpstr>
      <vt:lpstr>Medication and contact numbers</vt:lpstr>
      <vt:lpstr>Day of departure</vt:lpstr>
      <vt:lpstr>Friday 14th</vt:lpstr>
      <vt:lpstr>  Please see any one of us if you have any concerns:  Mrs Edward Mrs Warham Mrs Day  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SPPS</cp:lastModifiedBy>
  <cp:revision>27</cp:revision>
  <cp:lastPrinted>2017-05-02T11:22:50Z</cp:lastPrinted>
  <dcterms:created xsi:type="dcterms:W3CDTF">2017-04-30T19:06:30Z</dcterms:created>
  <dcterms:modified xsi:type="dcterms:W3CDTF">2019-05-22T11:13:40Z</dcterms:modified>
</cp:coreProperties>
</file>