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795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52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127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520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984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635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534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580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093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414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771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13C7F-9F56-4D3C-B71E-9472BF04FBF5}" type="datetimeFigureOut">
              <a:rPr lang="en-GB" smtClean="0"/>
              <a:t>05/10/2016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7BB7C-4D56-4DDF-B7A7-AF51D0FED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647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772400" cy="1512169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dirty="0" smtClean="0"/>
              <a:t>Reception’s Shopping Trip</a:t>
            </a:r>
            <a:br>
              <a:rPr lang="en-GB" dirty="0" smtClean="0"/>
            </a:br>
            <a:r>
              <a:rPr lang="en-GB" dirty="0" smtClean="0"/>
              <a:t>                                             </a:t>
            </a:r>
            <a:r>
              <a:rPr lang="en-GB" sz="2000" dirty="0" smtClean="0"/>
              <a:t>October 2016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2852936"/>
            <a:ext cx="3200400" cy="2066492"/>
          </a:xfr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How many pieces of fruit can we buy with our money?</a:t>
            </a:r>
          </a:p>
          <a:p>
            <a:pPr algn="l"/>
            <a:r>
              <a:rPr lang="en-GB" sz="2400" b="1" dirty="0" smtClean="0">
                <a:solidFill>
                  <a:schemeClr val="tx1"/>
                </a:solidFill>
              </a:rPr>
              <a:t>What numbers can we spot around us?</a:t>
            </a:r>
            <a:endParaRPr lang="en-GB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Home\AppData\Local\Microsoft\Windows\Temporary Internet Files\Content.IE5\UOZEDFDZ\Coins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8687">
            <a:off x="779879" y="2348880"/>
            <a:ext cx="2736304" cy="179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me\AppData\Local\Microsoft\Windows\Temporary Internet Files\Content.IE5\OXPIZWFJ\@SydneyFishMkt-FruitStore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5530">
            <a:off x="1691680" y="4332482"/>
            <a:ext cx="2244080" cy="1676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39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GB" sz="3600" dirty="0" smtClean="0"/>
              <a:t>Numbers Everywhere!</a:t>
            </a:r>
            <a:endParaRPr lang="en-GB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“Look I can see numbers on the car!”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n-GB" sz="2000" dirty="0" smtClean="0"/>
          </a:p>
          <a:p>
            <a:r>
              <a:rPr lang="en-GB" sz="2400" dirty="0" smtClean="0"/>
              <a:t>We spotted: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/>
              <a:t>Car number plates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/>
              <a:t>House numbers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/>
              <a:t>Prices of items in the shop</a:t>
            </a:r>
          </a:p>
          <a:p>
            <a:endParaRPr lang="en-GB" sz="2400" dirty="0"/>
          </a:p>
        </p:txBody>
      </p:sp>
      <p:pic>
        <p:nvPicPr>
          <p:cNvPr id="2050" name="Picture 2" descr="H:\AK\DSC001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41582"/>
            <a:ext cx="4968551" cy="372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H:\AK\DSC001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98" y="4104497"/>
            <a:ext cx="3026098" cy="226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85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 smtClean="0"/>
              <a:t>How much?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5" name="Picture 3" descr="H:\AK\DSC0016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560" y="1549599"/>
            <a:ext cx="3500055" cy="4666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:\AK\DSC001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84784"/>
            <a:ext cx="3548112" cy="473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53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many different types of fruit?</a:t>
            </a:r>
            <a:endParaRPr lang="en-GB" dirty="0"/>
          </a:p>
        </p:txBody>
      </p:sp>
      <p:pic>
        <p:nvPicPr>
          <p:cNvPr id="5122" name="Picture 2" descr="H:\AK\DSC001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2609"/>
            <a:ext cx="2664296" cy="355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:\AK\DSC001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684698"/>
            <a:ext cx="4106217" cy="307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:\AK\DSC0017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31820"/>
            <a:ext cx="3675049" cy="275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35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many coins did we pay with?</a:t>
            </a:r>
            <a:endParaRPr lang="en-GB" dirty="0"/>
          </a:p>
        </p:txBody>
      </p:sp>
      <p:pic>
        <p:nvPicPr>
          <p:cNvPr id="4098" name="Picture 2" descr="H:\AK\DSC001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3240360" cy="432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H:\AK\DSC001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75060"/>
            <a:ext cx="4192511" cy="314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73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Lots of maths vocabulary too!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How much do 3 bananas weigh?</a:t>
            </a:r>
          </a:p>
          <a:p>
            <a:r>
              <a:rPr lang="en-GB" dirty="0" smtClean="0"/>
              <a:t>How heavy are they?</a:t>
            </a:r>
          </a:p>
          <a:p>
            <a:r>
              <a:rPr lang="en-GB" dirty="0" smtClean="0"/>
              <a:t>What was our favourite fruit?</a:t>
            </a:r>
          </a:p>
          <a:p>
            <a:r>
              <a:rPr lang="en-GB" dirty="0" smtClean="0"/>
              <a:t>How many children liked watermelon?</a:t>
            </a:r>
          </a:p>
          <a:p>
            <a:r>
              <a:rPr lang="en-GB" dirty="0" smtClean="0"/>
              <a:t>What fruit is a sphere shape?</a:t>
            </a:r>
            <a:endParaRPr lang="en-GB" dirty="0"/>
          </a:p>
        </p:txBody>
      </p:sp>
      <p:pic>
        <p:nvPicPr>
          <p:cNvPr id="5" name="Picture 2" descr="H:\AK\DSC0017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57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8002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loved our trip and loved tasting all the fruit we bought. We also did LOADS of maths too!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H:\AK\DSC001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420888"/>
            <a:ext cx="5328592" cy="356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56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126</Words>
  <Application>Microsoft Office PowerPoint</Application>
  <PresentationFormat>On-screen Show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Reception’s Shopping Trip                                              October 2016</vt:lpstr>
      <vt:lpstr>Numbers Everywhere!</vt:lpstr>
      <vt:lpstr>How much?</vt:lpstr>
      <vt:lpstr>How many different types of fruit?</vt:lpstr>
      <vt:lpstr>How many coins did we pay with?</vt:lpstr>
      <vt:lpstr>Lots of maths vocabulary too!</vt:lpstr>
      <vt:lpstr>We loved our trip and loved tasting all the fruit we bought. We also did LOADS of maths too!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Reception’s Shopping Trip                                              October 2016</dc:title>
  <dc:creator>Home</dc:creator>
  <cp:lastModifiedBy>Home</cp:lastModifiedBy>
  <cp:revision>5</cp:revision>
  <dcterms:created xsi:type="dcterms:W3CDTF">2016-10-05T20:07:14Z</dcterms:created>
  <dcterms:modified xsi:type="dcterms:W3CDTF">2016-10-05T21:02:17Z</dcterms:modified>
</cp:coreProperties>
</file>