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1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086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7746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07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83051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74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054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093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498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464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37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344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82B7251-4A7E-4440-9640-9CBA4750A8EF}" type="datetimeFigureOut">
              <a:rPr lang="en-GB" smtClean="0"/>
              <a:t>02/11/2019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506D0F8-0D0F-42B3-BFB5-17960A87EA6C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2064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Consistent use of Reading Records at St Philip’s</a:t>
            </a:r>
            <a:br>
              <a:rPr lang="en-GB" dirty="0"/>
            </a:br>
            <a:r>
              <a:rPr lang="en-GB" sz="3100" dirty="0"/>
              <a:t>Autumn 2 2019 Staff Meeting </a:t>
            </a:r>
            <a:endParaRPr lang="en-GB" dirty="0"/>
          </a:p>
        </p:txBody>
      </p:sp>
      <p:pic>
        <p:nvPicPr>
          <p:cNvPr id="4" name="Picture 3" descr="F:\Inbox\IMG_079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57" y="3573016"/>
            <a:ext cx="2564485" cy="1981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3960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B6BFBB0-77C0-4196-9AE2-8F267C80E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u="sng" dirty="0"/>
              <a:t>Big</a:t>
            </a:r>
            <a:r>
              <a:rPr lang="en-GB" dirty="0"/>
              <a:t> emphasis on the importance of Reading</a:t>
            </a:r>
          </a:p>
        </p:txBody>
      </p:sp>
      <p:pic>
        <p:nvPicPr>
          <p:cNvPr id="2050" name="Picture 2" descr="Image result for importance of reading">
            <a:extLst>
              <a:ext uri="{FF2B5EF4-FFF2-40B4-BE49-F238E27FC236}">
                <a16:creationId xmlns:a16="http://schemas.microsoft.com/office/drawing/2014/main" id="{112DE1F9-C620-4813-B439-9A49324DA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461" y="2627290"/>
            <a:ext cx="7429500" cy="475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196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7CB6F70-8CC7-42A6-B998-7107773692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934" y="2392132"/>
            <a:ext cx="11316872" cy="412754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We are raising the profile of reading and children should be encouraged to read for pleasure. </a:t>
            </a:r>
          </a:p>
          <a:p>
            <a:r>
              <a:rPr lang="en-GB" dirty="0"/>
              <a:t>Children should be wanting to read at home.</a:t>
            </a:r>
          </a:p>
          <a:p>
            <a:r>
              <a:rPr lang="en-GB" dirty="0"/>
              <a:t>Parents should have signed the agreement to support their child at home at parents’ evening- please remind children to listen to their children read as their homework. 5 minutes a day makes a difference.  </a:t>
            </a:r>
          </a:p>
          <a:p>
            <a:r>
              <a:rPr lang="en-GB" dirty="0"/>
              <a:t>We also are committed to encourage and inspire children to read. </a:t>
            </a:r>
          </a:p>
          <a:p>
            <a:r>
              <a:rPr lang="en-GB" dirty="0"/>
              <a:t>Class reading time should happen at least 3 times a week where children are listening to a class book for pleasure. </a:t>
            </a:r>
          </a:p>
          <a:p>
            <a:r>
              <a:rPr lang="en-GB" dirty="0"/>
              <a:t>Class reading posters should be updated that are linked to your English class text or cross curricular text chosen.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011DC6E-64C6-432F-BE38-23BA3DF41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St Philip’s </a:t>
            </a:r>
          </a:p>
        </p:txBody>
      </p:sp>
    </p:spTree>
    <p:extLst>
      <p:ext uri="{BB962C8B-B14F-4D97-AF65-F5344CB8AC3E}">
        <p14:creationId xmlns:p14="http://schemas.microsoft.com/office/powerpoint/2010/main" val="312141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C7AED4F-F548-4AD2-B756-A1EB1B7E37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996" y="2533798"/>
            <a:ext cx="11072173" cy="4459429"/>
          </a:xfrm>
        </p:spPr>
        <p:txBody>
          <a:bodyPr>
            <a:normAutofit fontScale="92500"/>
          </a:bodyPr>
          <a:lstStyle/>
          <a:p>
            <a:r>
              <a:rPr lang="en-GB" sz="2600" dirty="0"/>
              <a:t>The reading list is to be completed for each new book read (first page)</a:t>
            </a:r>
          </a:p>
          <a:p>
            <a:r>
              <a:rPr lang="en-GB" sz="2600" dirty="0"/>
              <a:t>When school and home comment is entered: the title, pages read, BOOK BAND and encouraging feedback is to be used (stickers, praise etc). </a:t>
            </a:r>
          </a:p>
          <a:p>
            <a:r>
              <a:rPr lang="en-GB" sz="2600" dirty="0"/>
              <a:t>Comments must be signed by the adult who has written the comment and highlighted to show it is a school comment or stamped. </a:t>
            </a:r>
          </a:p>
          <a:p>
            <a:r>
              <a:rPr lang="en-GB" sz="2600" dirty="0"/>
              <a:t>Home comments also must be signed by adult who has written the comment. </a:t>
            </a:r>
          </a:p>
          <a:p>
            <a:r>
              <a:rPr lang="en-GB" sz="2600" dirty="0"/>
              <a:t>KS1 and Reception to use phonics section weekly- highlighting phonics/tricky words  that has been a challenge that week. Follow up by staff: circle word if the following week it has partially been achieved. Tick if fully achieved. </a:t>
            </a:r>
          </a:p>
          <a:p>
            <a:r>
              <a:rPr lang="en-GB" sz="2600" dirty="0"/>
              <a:t>PP and SEN pupils should be priority readers.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C1D49B8-E275-4EBE-9573-6237243E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Reading Records will look like: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1BE852-84E6-4EBD-84B1-E4F4A0F6B276}"/>
              </a:ext>
            </a:extLst>
          </p:cNvPr>
          <p:cNvSpPr/>
          <p:nvPr/>
        </p:nvSpPr>
        <p:spPr>
          <a:xfrm>
            <a:off x="4389090" y="1421870"/>
            <a:ext cx="341382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WAGOLL</a:t>
            </a:r>
          </a:p>
        </p:txBody>
      </p:sp>
    </p:spTree>
    <p:extLst>
      <p:ext uri="{BB962C8B-B14F-4D97-AF65-F5344CB8AC3E}">
        <p14:creationId xmlns:p14="http://schemas.microsoft.com/office/powerpoint/2010/main" val="138738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34CAEF9-E693-4C8F-8117-0F68CE1756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Add your year group and name to the top of the questionnaire.</a:t>
            </a:r>
          </a:p>
          <a:p>
            <a:endParaRPr lang="en-GB" dirty="0"/>
          </a:p>
          <a:p>
            <a:r>
              <a:rPr lang="en-GB" dirty="0"/>
              <a:t> Following on from the questionnaire, we will be looking at Guided reading </a:t>
            </a:r>
            <a:r>
              <a:rPr lang="en-GB"/>
              <a:t>this year as </a:t>
            </a:r>
            <a:r>
              <a:rPr lang="en-GB" dirty="0"/>
              <a:t>well as adults listening to children read.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CB4F6B6-E846-4F8E-87FD-28DD5488F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600" dirty="0"/>
              <a:t>Reading Questionnaire and feedback</a:t>
            </a:r>
          </a:p>
        </p:txBody>
      </p:sp>
    </p:spTree>
    <p:extLst>
      <p:ext uri="{BB962C8B-B14F-4D97-AF65-F5344CB8AC3E}">
        <p14:creationId xmlns:p14="http://schemas.microsoft.com/office/powerpoint/2010/main" val="460422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321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Candara</vt:lpstr>
      <vt:lpstr>Symbol</vt:lpstr>
      <vt:lpstr>Waveform</vt:lpstr>
      <vt:lpstr>Consistent use of Reading Records at St Philip’s Autumn 2 2019 Staff Meeting </vt:lpstr>
      <vt:lpstr>Big emphasis on the importance of Reading</vt:lpstr>
      <vt:lpstr>Reading at St Philip’s </vt:lpstr>
      <vt:lpstr>What Reading Records will look like:</vt:lpstr>
      <vt:lpstr>Reading Questionnaire and feedback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Consistent use of Reading Records at St Philip’s Autumn 2 2019 Staff Meeting</dc:title>
  <dc:creator>teacher</dc:creator>
  <cp:lastModifiedBy>teacher</cp:lastModifiedBy>
  <cp:revision>4</cp:revision>
  <dcterms:created xsi:type="dcterms:W3CDTF">2019-11-02T14:42:30Z</dcterms:created>
  <dcterms:modified xsi:type="dcterms:W3CDTF">2019-11-02T15:14:57Z</dcterms:modified>
</cp:coreProperties>
</file>