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487"/>
    <a:srgbClr val="F9B000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6" autoAdjust="0"/>
    <p:restoredTop sz="94660"/>
  </p:normalViewPr>
  <p:slideViewPr>
    <p:cSldViewPr snapToGrid="0" showGuides="1">
      <p:cViewPr>
        <p:scale>
          <a:sx n="106" d="100"/>
          <a:sy n="106" d="100"/>
        </p:scale>
        <p:origin x="834" y="29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F9F781A3-1AE5-48A2-AB16-56833E682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42" y="1001215"/>
            <a:ext cx="7353385" cy="551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1850s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id="{2E7FC576-A4DF-4B26-B3A9-988B97371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42" y="1001215"/>
            <a:ext cx="7353384" cy="551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1900s</a:t>
            </a:r>
          </a:p>
        </p:txBody>
      </p:sp>
      <p:sp>
        <p:nvSpPr>
          <p:cNvPr id="5" name="TextBox 21">
            <a:extLst>
              <a:ext uri="{FF2B5EF4-FFF2-40B4-BE49-F238E27FC236}">
                <a16:creationId xmlns:a16="http://schemas.microsoft.com/office/drawing/2014/main" id="{A9D7C42A-4B01-4830-A651-589407AC0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Claremont Colleges Digital Library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512407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D191F0B1-6832-4469-8FE3-536308CD3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74" y="1001216"/>
            <a:ext cx="7353384" cy="551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1900s</a:t>
            </a:r>
          </a:p>
        </p:txBody>
      </p:sp>
    </p:spTree>
    <p:extLst>
      <p:ext uri="{BB962C8B-B14F-4D97-AF65-F5344CB8AC3E}">
        <p14:creationId xmlns:p14="http://schemas.microsoft.com/office/powerpoint/2010/main" val="952856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id="{91BED4CF-DFAB-4A1E-B1F8-B8E773171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59" y="1017994"/>
            <a:ext cx="7331014" cy="549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1920s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DCDBC1A7-A2E7-4E18-B582-EC15063FC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</a:t>
            </a:r>
            <a:r>
              <a:rPr lang="en-GB" altLang="en-US" sz="500" dirty="0" err="1">
                <a:latin typeface="BPreplay" pitchFamily="50" charset="0"/>
              </a:rPr>
              <a:t>pellethepoet</a:t>
            </a:r>
            <a:r>
              <a:rPr lang="en-GB" altLang="en-US" sz="500" dirty="0">
                <a:latin typeface="BPreplay" pitchFamily="50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99178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4C4F6614-BD3F-4EBD-89E7-BECA53897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8" y="1017993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F639007C-73BC-49E4-B612-8E93ABD77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Queensland State Archives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14437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id="{FB669301-A242-42CF-A847-E024A93E5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8" y="1023562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9884F06E-BDC6-4830-9975-CE531BE38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Boston Public Library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774330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625C7A4A-F77A-458C-B96F-B8BFB7FC9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29" y="1020741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A55AD73C-BF5F-4C3D-B179-56D3B0252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Bradford Timeline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298973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id="{9DB58EF1-22F4-4DBF-B72F-0F6A1F04E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85" y="1020741"/>
            <a:ext cx="7334458" cy="550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1950s</a:t>
            </a:r>
          </a:p>
        </p:txBody>
      </p:sp>
    </p:spTree>
    <p:extLst>
      <p:ext uri="{BB962C8B-B14F-4D97-AF65-F5344CB8AC3E}">
        <p14:creationId xmlns:p14="http://schemas.microsoft.com/office/powerpoint/2010/main" val="3488723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5026DCB8-D0D3-42EF-A4D2-3191268DB4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593" y="1389609"/>
            <a:ext cx="4772813" cy="4751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1950s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82F2AF9C-C508-47D7-B55C-6115AC4AE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</a:t>
            </a:r>
            <a:r>
              <a:rPr lang="en-GB" altLang="en-US" sz="500" dirty="0" err="1">
                <a:latin typeface="BPreplay" pitchFamily="50" charset="0"/>
              </a:rPr>
              <a:t>simpleinsomnia</a:t>
            </a:r>
            <a:r>
              <a:rPr lang="en-GB" altLang="en-US" sz="500" dirty="0">
                <a:latin typeface="BPreplay" pitchFamily="50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005900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id="{2A0F0ABB-5020-412B-B3F6-DE4600AB3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6" y="1031846"/>
            <a:ext cx="7315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1970s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AF0EF028-309E-47D0-9625-C7A25E4D9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IMLS Digital Collections &amp; Content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787673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55455EFB-DAB1-46F6-86FB-01F15A447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93" y="1031846"/>
            <a:ext cx="7328043" cy="5496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2011</a:t>
            </a:r>
          </a:p>
        </p:txBody>
      </p:sp>
    </p:spTree>
    <p:extLst>
      <p:ext uri="{BB962C8B-B14F-4D97-AF65-F5344CB8AC3E}">
        <p14:creationId xmlns:p14="http://schemas.microsoft.com/office/powerpoint/2010/main" val="3433116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142</Words>
  <Application>Microsoft Office PowerPoint</Application>
  <PresentationFormat>On-screen Show (4:3)</PresentationFormat>
  <Paragraphs>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BPreplay</vt:lpstr>
      <vt:lpstr>Twinkl</vt:lpstr>
      <vt:lpstr>Arial</vt:lpstr>
      <vt:lpstr>Office Theme</vt:lpstr>
      <vt:lpstr>PowerPoint Presentation</vt:lpstr>
      <vt:lpstr>1850s</vt:lpstr>
      <vt:lpstr>1900s</vt:lpstr>
      <vt:lpstr>1900s</vt:lpstr>
      <vt:lpstr>1920s</vt:lpstr>
      <vt:lpstr>1940s</vt:lpstr>
      <vt:lpstr>1940s</vt:lpstr>
      <vt:lpstr>1940s</vt:lpstr>
      <vt:lpstr>1950s</vt:lpstr>
      <vt:lpstr>1950s</vt:lpstr>
      <vt:lpstr>1970s</vt:lpstr>
      <vt:lpstr>2011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</dc:creator>
  <cp:lastModifiedBy>Twinkl-A1</cp:lastModifiedBy>
  <cp:revision>3</cp:revision>
  <dcterms:created xsi:type="dcterms:W3CDTF">2020-05-13T22:56:50Z</dcterms:created>
  <dcterms:modified xsi:type="dcterms:W3CDTF">2020-05-13T23:32:01Z</dcterms:modified>
</cp:coreProperties>
</file>