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1"/>
  </p:notesMasterIdLst>
  <p:sldIdLst>
    <p:sldId id="256" r:id="rId2"/>
    <p:sldId id="318" r:id="rId3"/>
    <p:sldId id="271" r:id="rId4"/>
    <p:sldId id="320" r:id="rId5"/>
    <p:sldId id="261" r:id="rId6"/>
    <p:sldId id="263" r:id="rId7"/>
    <p:sldId id="322" r:id="rId8"/>
    <p:sldId id="324" r:id="rId9"/>
    <p:sldId id="32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93360" autoAdjust="0"/>
  </p:normalViewPr>
  <p:slideViewPr>
    <p:cSldViewPr>
      <p:cViewPr varScale="1">
        <p:scale>
          <a:sx n="120" d="100"/>
          <a:sy n="120" d="100"/>
        </p:scale>
        <p:origin x="196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01/10/2024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254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32ED-F43D-41AA-A8BC-F411145C3FC3}" type="datetimeFigureOut">
              <a:rPr lang="en-GB" smtClean="0"/>
              <a:t>01/10/2024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D431E-BD01-4CA8-A71D-7471FA27CF0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035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96944" cy="2736304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Welcome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Reception Skills Workshop</a:t>
            </a:r>
            <a:br>
              <a:rPr lang="en-GB" b="1" dirty="0">
                <a:solidFill>
                  <a:schemeClr val="tx1"/>
                </a:solidFill>
              </a:rPr>
            </a:br>
            <a:br>
              <a:rPr lang="en-GB" b="1" dirty="0">
                <a:solidFill>
                  <a:schemeClr val="tx1"/>
                </a:solidFill>
              </a:rPr>
            </a:b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6" name="Picture 2" descr="LOGO St Philips 2018">
            <a:extLst>
              <a:ext uri="{FF2B5EF4-FFF2-40B4-BE49-F238E27FC236}">
                <a16:creationId xmlns:a16="http://schemas.microsoft.com/office/drawing/2014/main" id="{18D612AE-5F62-4A48-87F2-D24C80F75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212976"/>
            <a:ext cx="3474005" cy="314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b="1" dirty="0"/>
              <a:t>Phonics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47500" lnSpcReduction="20000"/>
          </a:bodyPr>
          <a:lstStyle/>
          <a:p>
            <a:r>
              <a:rPr lang="en-GB" sz="4300" b="1" dirty="0"/>
              <a:t>What is phonics?</a:t>
            </a:r>
          </a:p>
          <a:p>
            <a:pPr marL="0" indent="0">
              <a:buNone/>
            </a:pPr>
            <a:r>
              <a:rPr lang="en-GB" sz="4300" dirty="0"/>
              <a:t>All words are made up of sounds. We have 26 letters in our alphabet but the English language is made up of 42 sounds.</a:t>
            </a:r>
          </a:p>
          <a:p>
            <a:pPr marL="0" indent="0">
              <a:buNone/>
            </a:pPr>
            <a:r>
              <a:rPr lang="en-GB" sz="4000" dirty="0"/>
              <a:t>    c/a/t       sh/ee/p     ch/i/ck  phonemes</a:t>
            </a:r>
          </a:p>
          <a:p>
            <a:pPr marL="0" indent="0">
              <a:buNone/>
            </a:pPr>
            <a:r>
              <a:rPr lang="en-GB" sz="4000" dirty="0"/>
              <a:t>We use ELS Phonics  to introduce and teach phonics. Fun, interactive, multi-sensory with each sound introduced through a rhyme.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Grapheme tiles – what can you do at home?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Please do look at the videos on the school website !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We need to know our sounds not just our letter names. </a:t>
            </a:r>
          </a:p>
          <a:p>
            <a:pPr marL="0" indent="0">
              <a:buNone/>
            </a:pPr>
            <a:r>
              <a:rPr lang="en-GB" sz="4000" dirty="0"/>
              <a:t> </a:t>
            </a:r>
            <a:endParaRPr lang="en-GB" sz="2400" b="1" dirty="0"/>
          </a:p>
        </p:txBody>
      </p:sp>
      <p:pic>
        <p:nvPicPr>
          <p:cNvPr id="1026" name="Picture 2" descr="C:\Users\klaassena.SPPS.004\AppData\Local\Microsoft\Windows\Temporary Internet Files\Content.IE5\X3CLS1SY\logo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19" y="5944396"/>
            <a:ext cx="3744416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Home\AppData\Local\Microsoft\Windows\Temporary Internet Files\Content.IE5\7783T5QF\VOCABULARIO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894" y="385170"/>
            <a:ext cx="1812466" cy="98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C18728-9DD5-3243-86DF-C32AC3F5B4E4}"/>
              </a:ext>
            </a:extLst>
          </p:cNvPr>
          <p:cNvSpPr txBox="1"/>
          <p:nvPr/>
        </p:nvSpPr>
        <p:spPr>
          <a:xfrm>
            <a:off x="3902149" y="744279"/>
            <a:ext cx="1440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ELS Phonics </a:t>
            </a:r>
          </a:p>
        </p:txBody>
      </p:sp>
    </p:spTree>
    <p:extLst>
      <p:ext uri="{BB962C8B-B14F-4D97-AF65-F5344CB8AC3E}">
        <p14:creationId xmlns:p14="http://schemas.microsoft.com/office/powerpoint/2010/main" val="3571737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424936" cy="583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Why is reading so important?</a:t>
            </a:r>
          </a:p>
          <a:p>
            <a:pPr>
              <a:lnSpc>
                <a:spcPct val="150000"/>
              </a:lnSpc>
              <a:defRPr/>
            </a:pP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Without knowing our sounds we are going to make little progress with reading. 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Please make sure that you practice the sounds at home to enable children to progress in reading. 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Expectation for reading – at least 3 times a week, Please complete the diary every time ! 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877" y="330531"/>
            <a:ext cx="6512511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b="1" dirty="0"/>
              <a:t>Daily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40448"/>
            <a:ext cx="7097216" cy="4196864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First sounds</a:t>
            </a:r>
          </a:p>
          <a:p>
            <a:pPr marL="0" indent="0">
              <a:buNone/>
            </a:pPr>
            <a:r>
              <a:rPr lang="en-GB" sz="6000" dirty="0"/>
              <a:t>s       a       t       p       </a:t>
            </a:r>
            <a:r>
              <a:rPr lang="en-GB" sz="6000" dirty="0" err="1"/>
              <a:t>i</a:t>
            </a:r>
            <a:r>
              <a:rPr lang="en-GB" sz="6000" dirty="0"/>
              <a:t>      n </a:t>
            </a:r>
          </a:p>
          <a:p>
            <a:pPr marL="0" indent="0">
              <a:buNone/>
            </a:pPr>
            <a:endParaRPr lang="en-GB" sz="6000" dirty="0"/>
          </a:p>
          <a:p>
            <a:pPr marL="0" indent="0">
              <a:buNone/>
            </a:pPr>
            <a:r>
              <a:rPr lang="en-GB" sz="6000" dirty="0"/>
              <a:t>			</a:t>
            </a:r>
            <a:r>
              <a:rPr lang="en-GB" sz="6000" b="1" u="sng" dirty="0"/>
              <a:t>Blend </a:t>
            </a:r>
          </a:p>
          <a:p>
            <a:pPr marL="0" indent="0">
              <a:buNone/>
            </a:pPr>
            <a:r>
              <a:rPr lang="en-GB" sz="6000" b="1" dirty="0"/>
              <a:t>sat    pin     nip     sit     pit pat     	pip 		sip</a:t>
            </a:r>
          </a:p>
          <a:p>
            <a:pPr marL="0" indent="0">
              <a:buNone/>
            </a:pPr>
            <a:endParaRPr lang="en-GB" sz="6000" b="1" dirty="0"/>
          </a:p>
          <a:p>
            <a:pPr marL="0" indent="0">
              <a:buNone/>
            </a:pPr>
            <a:r>
              <a:rPr lang="en-GB" sz="6000" b="1" dirty="0"/>
              <a:t>Robot arms, blending hands – what are they?  </a:t>
            </a:r>
          </a:p>
          <a:p>
            <a:pPr marL="0" indent="0">
              <a:buNone/>
            </a:pPr>
            <a:endParaRPr lang="en-GB" sz="6000" b="1" dirty="0"/>
          </a:p>
          <a:p>
            <a:pPr marL="0" indent="0">
              <a:buNone/>
            </a:pPr>
            <a:r>
              <a:rPr lang="en-GB" sz="6000" b="1" dirty="0"/>
              <a:t>Please also practice the words written in the diary – these are high frequency words ( can’t be blended ). </a:t>
            </a:r>
          </a:p>
        </p:txBody>
      </p:sp>
      <p:sp>
        <p:nvSpPr>
          <p:cNvPr id="4" name="AutoShape 2" descr="Image result for sound buttons phase 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sound buttons phase 2"/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5634" y="128697"/>
            <a:ext cx="1564861" cy="19117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54" y="380725"/>
            <a:ext cx="1237058" cy="104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14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092" y="1814423"/>
            <a:ext cx="6400800" cy="3474720"/>
          </a:xfrm>
        </p:spPr>
        <p:txBody>
          <a:bodyPr/>
          <a:lstStyle/>
          <a:p>
            <a:r>
              <a:rPr lang="en-GB" dirty="0"/>
              <a:t>NUMBER</a:t>
            </a:r>
          </a:p>
          <a:p>
            <a:pPr marL="0" indent="0">
              <a:buNone/>
            </a:pPr>
            <a:r>
              <a:rPr lang="en-GB" dirty="0"/>
              <a:t>Strong focus on number and developing the children’s understanding of the patterns that underpin early number.</a:t>
            </a:r>
          </a:p>
          <a:p>
            <a:pPr marL="0" indent="0">
              <a:buNone/>
            </a:pPr>
            <a:r>
              <a:rPr lang="en-GB" dirty="0"/>
              <a:t>Numicon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3131" y="323606"/>
            <a:ext cx="6512511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/>
              <a:t>Maths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3505573"/>
            <a:ext cx="2808312" cy="213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Home\AppData\Local\Microsoft\Windows\Temporary Internet Files\Content.IE5\D0OELYFJ\vector_bubble_numbers_by_sedj-d4dvz0c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224" y="365635"/>
            <a:ext cx="1800200" cy="105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582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91480"/>
            <a:ext cx="6512511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/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912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Counting groups of objects accurately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Rote counting in order</a:t>
            </a:r>
          </a:p>
          <a:p>
            <a:r>
              <a:rPr lang="en-GB" dirty="0"/>
              <a:t>Starting at 0 and 1 but other numbers too!</a:t>
            </a:r>
          </a:p>
          <a:p>
            <a:pPr marL="0" indent="0">
              <a:buNone/>
            </a:pPr>
            <a:r>
              <a:rPr lang="en-GB" dirty="0"/>
              <a:t>  </a:t>
            </a:r>
            <a:r>
              <a:rPr lang="en-GB" b="1" dirty="0"/>
              <a:t>3 to 19 or 9 to 21</a:t>
            </a:r>
          </a:p>
          <a:p>
            <a:r>
              <a:rPr lang="en-GB" dirty="0"/>
              <a:t>Equally important is counting backwards</a:t>
            </a:r>
          </a:p>
          <a:p>
            <a:pPr marL="0" indent="0" algn="ctr">
              <a:buNone/>
            </a:pPr>
            <a:r>
              <a:rPr lang="en-GB" b="1" dirty="0"/>
              <a:t>20,19,18,17</a:t>
            </a:r>
            <a:endParaRPr lang="en-GB" dirty="0"/>
          </a:p>
          <a:p>
            <a:r>
              <a:rPr lang="en-GB" dirty="0"/>
              <a:t> Emphasising </a:t>
            </a:r>
            <a:r>
              <a:rPr lang="en-GB" b="1" dirty="0"/>
              <a:t>teens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C:\Users\Home\AppData\Local\Microsoft\Windows\Temporary Internet Files\Content.IE5\D0OELYFJ\vector_bubble_numbers_by_sedj-d4dvz0c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385" y="336041"/>
            <a:ext cx="1897584" cy="111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me\AppData\Local\Microsoft\Windows\Temporary Internet Files\Content.IE5\DIWCQD8P\smiles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92896"/>
            <a:ext cx="2160240" cy="2116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566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9A014-3DD2-6248-B968-DFCC664D6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Writing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E5ACEC-E6F6-9C43-8A2B-24109DD02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7584" y="1700808"/>
            <a:ext cx="4038600" cy="4525963"/>
          </a:xfrm>
        </p:spPr>
        <p:txBody>
          <a:bodyPr/>
          <a:lstStyle/>
          <a:p>
            <a:pPr marL="45720" indent="0">
              <a:buNone/>
            </a:pPr>
            <a:r>
              <a:rPr lang="en-US" dirty="0"/>
              <a:t>Please make sure that you are discouraging palmer grip or anything similar.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AA76E4-531E-1848-A510-FC2623182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573016"/>
            <a:ext cx="4211960" cy="27760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334E09-3E1C-3D4C-8663-34744AB9124C}"/>
              </a:ext>
            </a:extLst>
          </p:cNvPr>
          <p:cNvSpPr txBox="1"/>
          <p:nvPr/>
        </p:nvSpPr>
        <p:spPr>
          <a:xfrm>
            <a:off x="5580112" y="4869160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Children should be at stage C or D when coming to school 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C94471-464F-8B4F-B635-62CFF85730D9}"/>
              </a:ext>
            </a:extLst>
          </p:cNvPr>
          <p:cNvSpPr txBox="1"/>
          <p:nvPr/>
        </p:nvSpPr>
        <p:spPr>
          <a:xfrm>
            <a:off x="5570357" y="1936074"/>
            <a:ext cx="289053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Pencil grips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Lots of writing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Tracing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Independent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Malleable play</a:t>
            </a:r>
          </a:p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65776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E6BD6-98A8-F444-BF0C-305FEF8FF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79756" y="188640"/>
            <a:ext cx="6512511" cy="1143000"/>
          </a:xfrm>
        </p:spPr>
        <p:txBody>
          <a:bodyPr/>
          <a:lstStyle/>
          <a:p>
            <a:r>
              <a:rPr lang="en-US" dirty="0"/>
              <a:t>Homework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770C2-B029-F045-B6B6-3FF8EEED75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91264" cy="4525963"/>
          </a:xfrm>
        </p:spPr>
        <p:txBody>
          <a:bodyPr/>
          <a:lstStyle/>
          <a:p>
            <a:pPr marL="45720" indent="0">
              <a:buNone/>
            </a:pPr>
            <a:r>
              <a:rPr lang="en-US" dirty="0"/>
              <a:t>What is the expectation for homework? 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r>
              <a:rPr lang="en-US" dirty="0"/>
              <a:t>Please get your child to complete homework </a:t>
            </a:r>
            <a:r>
              <a:rPr lang="en-US" b="1" dirty="0"/>
              <a:t>INDEPENDENTLY. </a:t>
            </a:r>
          </a:p>
          <a:p>
            <a:pPr marL="45720" indent="0">
              <a:buNone/>
            </a:pPr>
            <a:endParaRPr lang="en-US" b="1" dirty="0"/>
          </a:p>
          <a:p>
            <a:pPr marL="45720" indent="0">
              <a:buNone/>
            </a:pPr>
            <a:r>
              <a:rPr lang="en-US" b="1" dirty="0"/>
              <a:t>Homework should be completed. </a:t>
            </a:r>
          </a:p>
        </p:txBody>
      </p:sp>
    </p:spTree>
    <p:extLst>
      <p:ext uri="{BB962C8B-B14F-4D97-AF65-F5344CB8AC3E}">
        <p14:creationId xmlns:p14="http://schemas.microsoft.com/office/powerpoint/2010/main" val="3022287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2A522-2D1A-3741-B775-2AFFD4D8D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0892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136946768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3535</TotalTime>
  <Words>349</Words>
  <Application>Microsoft Macintosh PowerPoint</Application>
  <PresentationFormat>On-screen Show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Georgia</vt:lpstr>
      <vt:lpstr>Trebuchet MS</vt:lpstr>
      <vt:lpstr>Slipstream</vt:lpstr>
      <vt:lpstr>Welcome Reception Skills Workshop  </vt:lpstr>
      <vt:lpstr>Phonics </vt:lpstr>
      <vt:lpstr>Reading</vt:lpstr>
      <vt:lpstr>Daily Phonics </vt:lpstr>
      <vt:lpstr>Maths</vt:lpstr>
      <vt:lpstr>Maths</vt:lpstr>
      <vt:lpstr>Writing</vt:lpstr>
      <vt:lpstr>Homework </vt:lpstr>
      <vt:lpstr>Any questions? </vt:lpstr>
    </vt:vector>
  </TitlesOfParts>
  <Company>St Philip's Primary School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Pippa Houghton</cp:lastModifiedBy>
  <cp:revision>107</cp:revision>
  <dcterms:created xsi:type="dcterms:W3CDTF">2014-09-15T15:29:28Z</dcterms:created>
  <dcterms:modified xsi:type="dcterms:W3CDTF">2024-10-01T14:43:33Z</dcterms:modified>
</cp:coreProperties>
</file>