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9" r:id="rId4"/>
    <p:sldId id="270" r:id="rId5"/>
    <p:sldId id="271" r:id="rId6"/>
    <p:sldId id="272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anose="020B0604020202020204" charset="0"/>
      <p:regular r:id="rId14"/>
      <p:bold r:id="rId15"/>
    </p:embeddedFont>
    <p:embeddedFont>
      <p:font typeface="Twinkl SemiBold" charset="0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Coordinates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620127"/>
              </p:ext>
            </p:extLst>
          </p:nvPr>
        </p:nvGraphicFramePr>
        <p:xfrm>
          <a:off x="2067600" y="1525871"/>
          <a:ext cx="4999270" cy="444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99927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499927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444184"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tc>
                  <a:txBody>
                    <a:bodyPr/>
                    <a:lstStyle/>
                    <a:p>
                      <a:endParaRPr lang="en-GB" sz="1700" dirty="0"/>
                    </a:p>
                  </a:txBody>
                  <a:tcPr marL="85541" marR="85541" marT="42770" marB="42770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782374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1978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2312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13593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12880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0783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11171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06122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09176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4127" y="596771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40209" y="5967711"/>
            <a:ext cx="42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714948" y="5331860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06416" y="4903912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20113" y="4475964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14805" y="404102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27105" y="360258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727105" y="3144524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740115" y="270479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36110" y="2254363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36110" y="1804321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667653" y="1388837"/>
            <a:ext cx="424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139489" y="5757878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918330" y="1081679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803471" y="5964573"/>
            <a:ext cx="37750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2063693" y="1409351"/>
            <a:ext cx="0" cy="30107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ectangle 37"/>
          <p:cNvSpPr/>
          <p:nvPr/>
        </p:nvSpPr>
        <p:spPr>
          <a:xfrm>
            <a:off x="783749" y="4746556"/>
            <a:ext cx="1138449" cy="552164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31130" y="2766086"/>
            <a:ext cx="4323253" cy="734930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to B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3746152"/>
              </p:ext>
            </p:extLst>
          </p:nvPr>
        </p:nvGraphicFramePr>
        <p:xfrm>
          <a:off x="5502036" y="1892357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01539" y="425210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41264" y="424215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94450" y="425210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61567" y="425210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3254" y="425521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95801" y="425521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69666" y="425521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42213" y="425521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87678" y="425521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42972" y="425785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69975" y="4255216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49280" y="387997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35029" y="363391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40779" y="339917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35027" y="315531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43529" y="291960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43528" y="268264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53545" y="244693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50367" y="22128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58030" y="198406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190137" y="1751646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98901" y="408982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363142" y="143371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sp>
        <p:nvSpPr>
          <p:cNvPr id="27" name="Oval 26"/>
          <p:cNvSpPr/>
          <p:nvPr/>
        </p:nvSpPr>
        <p:spPr>
          <a:xfrm>
            <a:off x="7316880" y="3501016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5503179" y="1776638"/>
            <a:ext cx="0" cy="3302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7868872" y="4263607"/>
            <a:ext cx="43188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676213" y="1486800"/>
            <a:ext cx="44332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Laura says: “The movement from point A to point B is 4 squares to the right and 7 squares up.”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98970" y="2851347"/>
            <a:ext cx="38440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A to B is 4 squares to the </a:t>
            </a: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left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and </a:t>
            </a: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6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squares up.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74693" y="4003852"/>
            <a:ext cx="3592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If Laura was correct, what would be the coordinates of point B?</a:t>
            </a:r>
          </a:p>
        </p:txBody>
      </p:sp>
      <p:sp>
        <p:nvSpPr>
          <p:cNvPr id="37" name="Rectangle 36"/>
          <p:cNvSpPr/>
          <p:nvPr/>
        </p:nvSpPr>
        <p:spPr>
          <a:xfrm>
            <a:off x="908781" y="4837972"/>
            <a:ext cx="8883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(11, 10)</a:t>
            </a:r>
          </a:p>
        </p:txBody>
      </p:sp>
      <p:sp>
        <p:nvSpPr>
          <p:cNvPr id="39" name="Oval 38"/>
          <p:cNvSpPr/>
          <p:nvPr/>
        </p:nvSpPr>
        <p:spPr>
          <a:xfrm>
            <a:off x="6246492" y="2069169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7335682" y="3466726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A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266698" y="2060822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B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522" y="3532261"/>
            <a:ext cx="2028605" cy="269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83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5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 animBg="1"/>
      <p:bldP spid="32" grpId="0"/>
      <p:bldP spid="34" grpId="0"/>
      <p:bldP spid="36" grpId="0"/>
      <p:bldP spid="37" grpId="0"/>
      <p:bldP spid="39" grpId="0" animBg="1"/>
      <p:bldP spid="40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686030" y="4719573"/>
            <a:ext cx="5589038" cy="1109284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107667" y="3923375"/>
            <a:ext cx="1138449" cy="552164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95462" y="3923375"/>
            <a:ext cx="1138449" cy="552164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to B to C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572719"/>
              </p:ext>
            </p:extLst>
          </p:nvPr>
        </p:nvGraphicFramePr>
        <p:xfrm>
          <a:off x="5502036" y="1573575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01539" y="393332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41264" y="392337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94450" y="393332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61567" y="393332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23254" y="393643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95801" y="393643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69666" y="393643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42213" y="393643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87678" y="393643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742972" y="393907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69975" y="3936434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49280" y="356119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235029" y="331512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40779" y="308039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35027" y="283653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43529" y="260082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43528" y="23638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53545" y="212815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50367" y="189408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58030" y="166528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190137" y="1432864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298901" y="377104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363142" y="111493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sp>
        <p:nvSpPr>
          <p:cNvPr id="27" name="Oval 26"/>
          <p:cNvSpPr/>
          <p:nvPr/>
        </p:nvSpPr>
        <p:spPr>
          <a:xfrm>
            <a:off x="5972964" y="3173845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5503179" y="1457856"/>
            <a:ext cx="0" cy="3302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7868872" y="3944825"/>
            <a:ext cx="43188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5991223" y="3162826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A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70531" y="4305454"/>
            <a:ext cx="1585986" cy="1997919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690894" y="140199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inkl" pitchFamily="50" charset="0"/>
              </a:rPr>
              <a:t>Alfie translates point A to point B by moving right 3 squares and up 6 squares. He then translates B to C by moving right 2 squares and down 4 squares.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686030" y="2697286"/>
            <a:ext cx="2060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Where is point C?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86030" y="31405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inkl" pitchFamily="50" charset="0"/>
              </a:rPr>
              <a:t>How can you combine the translations without finding point B?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23703" y="3997435"/>
            <a:ext cx="11215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B is (5,9)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72479" y="481010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Combine: 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right 3 and right 2 = right 5 (3 + 2 = 5)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up 6 and down 4 = up 2 (6 </a:t>
            </a:r>
            <a:r>
              <a:rPr lang="mr-IN" dirty="0">
                <a:solidFill>
                  <a:schemeClr val="bg1"/>
                </a:solidFill>
                <a:latin typeface="Twinkl" pitchFamily="50" charset="0"/>
              </a:rPr>
              <a:t>–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4 = 2)</a:t>
            </a:r>
          </a:p>
        </p:txBody>
      </p:sp>
      <p:sp>
        <p:nvSpPr>
          <p:cNvPr id="39" name="Oval 38"/>
          <p:cNvSpPr/>
          <p:nvPr/>
        </p:nvSpPr>
        <p:spPr>
          <a:xfrm>
            <a:off x="6779706" y="1745801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797965" y="1734782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B</a:t>
            </a:r>
          </a:p>
        </p:txBody>
      </p:sp>
      <p:sp>
        <p:nvSpPr>
          <p:cNvPr id="41" name="Oval 40"/>
          <p:cNvSpPr/>
          <p:nvPr/>
        </p:nvSpPr>
        <p:spPr>
          <a:xfrm>
            <a:off x="7324991" y="2705459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7343250" y="2694440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C</a:t>
            </a:r>
          </a:p>
        </p:txBody>
      </p:sp>
      <p:sp>
        <p:nvSpPr>
          <p:cNvPr id="43" name="Rectangle 42"/>
          <p:cNvSpPr/>
          <p:nvPr/>
        </p:nvSpPr>
        <p:spPr>
          <a:xfrm>
            <a:off x="2156964" y="3997435"/>
            <a:ext cx="11592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 is (7,5)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5" grpId="0" animBg="1"/>
      <p:bldP spid="44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 animBg="1"/>
      <p:bldP spid="31" grpId="0"/>
      <p:bldP spid="34" grpId="0"/>
      <p:bldP spid="35" grpId="0"/>
      <p:bldP spid="36" grpId="0"/>
      <p:bldP spid="37" grpId="0"/>
      <p:bldP spid="38" grpId="0"/>
      <p:bldP spid="39" grpId="0" animBg="1"/>
      <p:bldP spid="40" grpId="0"/>
      <p:bldP spid="41" grpId="0" animBg="1"/>
      <p:bldP spid="42" grpId="0"/>
      <p:bldP spid="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640051" y="4521564"/>
            <a:ext cx="5001213" cy="1109284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Reverse</a:t>
            </a:r>
          </a:p>
        </p:txBody>
      </p:sp>
      <p:sp>
        <p:nvSpPr>
          <p:cNvPr id="3" name="Rectangle 2"/>
          <p:cNvSpPr/>
          <p:nvPr/>
        </p:nvSpPr>
        <p:spPr>
          <a:xfrm>
            <a:off x="725647" y="14526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inkl" pitchFamily="50" charset="0"/>
              </a:rPr>
              <a:t>Fatima says, “To translate E to F you move 4 squares to the left and 6 squares up.”</a:t>
            </a:r>
          </a:p>
        </p:txBody>
      </p:sp>
      <p:sp>
        <p:nvSpPr>
          <p:cNvPr id="4" name="Rectangle 3"/>
          <p:cNvSpPr/>
          <p:nvPr/>
        </p:nvSpPr>
        <p:spPr>
          <a:xfrm>
            <a:off x="725647" y="228133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inkl" pitchFamily="50" charset="0"/>
              </a:rPr>
              <a:t>Alfie then says, “So to translate F to E, you reverse, making the translation 6 squares to the right and 4 squares down.”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725647" y="340752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Why do you agree and disagree with Alfie?</a:t>
            </a:r>
            <a:endParaRPr lang="en-GB" dirty="0">
              <a:latin typeface="Twinkl" pitchFamily="50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0970133"/>
              </p:ext>
            </p:extLst>
          </p:nvPr>
        </p:nvGraphicFramePr>
        <p:xfrm>
          <a:off x="5569148" y="1573575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368651" y="393332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08376" y="392337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61562" y="393332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28679" y="393332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90366" y="3936431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62913" y="393643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36778" y="393643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09325" y="393643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554790" y="393643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10084" y="393907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37087" y="3936434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16392" y="356119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2141" y="331512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7891" y="308039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02139" y="283653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10641" y="260082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310640" y="236386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20657" y="212815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17479" y="189408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325142" y="1665280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257249" y="1432864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366013" y="377104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430254" y="111493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sp>
        <p:nvSpPr>
          <p:cNvPr id="30" name="Oval 29"/>
          <p:cNvSpPr/>
          <p:nvPr/>
        </p:nvSpPr>
        <p:spPr>
          <a:xfrm>
            <a:off x="7650764" y="3652018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1" name="Straight Arrow Connector 30"/>
          <p:cNvCxnSpPr/>
          <p:nvPr/>
        </p:nvCxnSpPr>
        <p:spPr>
          <a:xfrm flipV="1">
            <a:off x="5570291" y="1457856"/>
            <a:ext cx="0" cy="3302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7935984" y="3944825"/>
            <a:ext cx="43188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7669023" y="3640999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E</a:t>
            </a:r>
          </a:p>
        </p:txBody>
      </p:sp>
      <p:sp>
        <p:nvSpPr>
          <p:cNvPr id="34" name="Oval 33"/>
          <p:cNvSpPr/>
          <p:nvPr/>
        </p:nvSpPr>
        <p:spPr>
          <a:xfrm>
            <a:off x="6586759" y="2227286"/>
            <a:ext cx="113502" cy="120876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6605018" y="2216267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F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28476" y="4610889"/>
            <a:ext cx="48000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Reverse is correct, but Alfie has also swapped the numbers. </a:t>
            </a:r>
            <a:r>
              <a:rPr lang="en-GB" dirty="0">
                <a:solidFill>
                  <a:schemeClr val="bg1"/>
                </a:solidFill>
              </a:rPr>
              <a:t>F to E is 4 squares to the right</a:t>
            </a: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and 6 squares down. 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964262" y="4317061"/>
            <a:ext cx="1808010" cy="200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30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 animBg="1"/>
      <p:bldP spid="33" grpId="0"/>
      <p:bldP spid="34" grpId="0" animBg="1"/>
      <p:bldP spid="35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>
          <a:xfrm>
            <a:off x="726109" y="4605707"/>
            <a:ext cx="5001213" cy="1109284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00A7E6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057" y="4316927"/>
            <a:ext cx="2306614" cy="189692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Rectangle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491194"/>
              </p:ext>
            </p:extLst>
          </p:nvPr>
        </p:nvGraphicFramePr>
        <p:xfrm>
          <a:off x="5569148" y="1632298"/>
          <a:ext cx="2668840" cy="23712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6884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266884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37125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5666" marR="45666" marT="22832" marB="22832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68651" y="399204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376" y="398209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61562" y="399204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28679" y="399204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90366" y="3995154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62913" y="399515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36778" y="399515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09325" y="399515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4790" y="399515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10084" y="399779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37087" y="3995157"/>
            <a:ext cx="4329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16392" y="3619915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302141" y="3373852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07891" y="313911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02139" y="289525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10641" y="265954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10640" y="2422589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320657" y="218687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17479" y="1952807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325142" y="1724003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257249" y="1491587"/>
            <a:ext cx="393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366013" y="3829768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0254" y="1173656"/>
            <a:ext cx="2270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y</a:t>
            </a:r>
          </a:p>
        </p:txBody>
      </p:sp>
      <p:cxnSp>
        <p:nvCxnSpPr>
          <p:cNvPr id="28" name="Straight Arrow Connector 27"/>
          <p:cNvCxnSpPr/>
          <p:nvPr/>
        </p:nvCxnSpPr>
        <p:spPr>
          <a:xfrm flipV="1">
            <a:off x="5570291" y="1516579"/>
            <a:ext cx="0" cy="3302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7935984" y="4003548"/>
            <a:ext cx="43188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66556" y="4310553"/>
            <a:ext cx="1755089" cy="1909350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595944" y="1422238"/>
            <a:ext cx="42153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Laura translates the rectangle so point R moves to (6,7).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16620" y="217549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latin typeface="Twinkl" pitchFamily="50" charset="0"/>
              </a:rPr>
              <a:t>Fatima says the other corners of the rectangle will be (6,9) (3,7) and (3,9)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24166" y="3473532"/>
            <a:ext cx="46681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Write the coordinates of a rectangle.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83557" y="47038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other points should be (6,5) (9,7) (9,5). Fatima has the right size rectangle but in effect has reflected it.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841042" y="3298031"/>
            <a:ext cx="787745" cy="461962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643914" y="3051388"/>
            <a:ext cx="283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Twinkl" pitchFamily="50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473132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35" grpId="0"/>
      <p:bldP spid="36" grpId="0"/>
      <p:bldP spid="38" grpId="0"/>
      <p:bldP spid="39" grpId="0"/>
      <p:bldP spid="42" grpId="0" animBg="1"/>
      <p:bldP spid="30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</TotalTime>
  <Words>431</Words>
  <Application>Microsoft Office PowerPoint</Application>
  <PresentationFormat>On-screen Show (4:3)</PresentationFormat>
  <Paragraphs>148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Twinkl SemiBold</vt:lpstr>
      <vt:lpstr>Calibri</vt:lpstr>
      <vt:lpstr>Twinkl</vt:lpstr>
      <vt:lpstr>Office Theme</vt:lpstr>
      <vt:lpstr>PowerPoint Presentation</vt:lpstr>
      <vt:lpstr>Coordinates</vt:lpstr>
      <vt:lpstr>A to B</vt:lpstr>
      <vt:lpstr>A to B to C</vt:lpstr>
      <vt:lpstr>Reverse</vt:lpstr>
      <vt:lpstr>Rectangle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Joseph Webb</dc:creator>
  <cp:lastModifiedBy>Jane Afford</cp:lastModifiedBy>
  <cp:revision>10</cp:revision>
  <dcterms:created xsi:type="dcterms:W3CDTF">2017-10-18T15:21:17Z</dcterms:created>
  <dcterms:modified xsi:type="dcterms:W3CDTF">2020-07-09T18:01:45Z</dcterms:modified>
</cp:coreProperties>
</file>