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972F5E-F23E-4C94-BE01-204C835EA40D}" v="1" dt="2026-03-25T09:24:41.7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 Khairunnisa Hassan" userId="7de2a77f-ef0c-4064-ae17-6969fba2cc5d" providerId="ADAL" clId="{34C0B1C0-7C15-49F5-BB6E-26073B8BA57A}"/>
    <pc:docChg chg="custSel modSld">
      <pc:chgData name="Nur Khairunnisa Hassan" userId="7de2a77f-ef0c-4064-ae17-6969fba2cc5d" providerId="ADAL" clId="{34C0B1C0-7C15-49F5-BB6E-26073B8BA57A}" dt="2026-03-25T09:24:43.361" v="3" actId="167"/>
      <pc:docMkLst>
        <pc:docMk/>
      </pc:docMkLst>
      <pc:sldChg chg="addSp delSp modSp mod">
        <pc:chgData name="Nur Khairunnisa Hassan" userId="7de2a77f-ef0c-4064-ae17-6969fba2cc5d" providerId="ADAL" clId="{34C0B1C0-7C15-49F5-BB6E-26073B8BA57A}" dt="2026-03-25T09:24:43.361" v="3" actId="167"/>
        <pc:sldMkLst>
          <pc:docMk/>
          <pc:sldMk cId="1956410818" sldId="285"/>
        </pc:sldMkLst>
        <pc:picChg chg="add mod ord">
          <ac:chgData name="Nur Khairunnisa Hassan" userId="7de2a77f-ef0c-4064-ae17-6969fba2cc5d" providerId="ADAL" clId="{34C0B1C0-7C15-49F5-BB6E-26073B8BA57A}" dt="2026-03-25T09:24:43.361" v="3" actId="167"/>
          <ac:picMkLst>
            <pc:docMk/>
            <pc:sldMk cId="1956410818" sldId="285"/>
            <ac:picMk id="2" creationId="{75E26280-5E55-5B5E-B90A-3103C04AC407}"/>
          </ac:picMkLst>
        </pc:picChg>
        <pc:picChg chg="del mod">
          <ac:chgData name="Nur Khairunnisa Hassan" userId="7de2a77f-ef0c-4064-ae17-6969fba2cc5d" providerId="ADAL" clId="{34C0B1C0-7C15-49F5-BB6E-26073B8BA57A}" dt="2026-03-25T09:24:40.632" v="1" actId="478"/>
          <ac:picMkLst>
            <pc:docMk/>
            <pc:sldMk cId="1956410818" sldId="285"/>
            <ac:picMk id="3" creationId="{6749F8FE-66A7-E350-0B38-F93D21A9B60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4geyyg9en6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shorts/t5pBVKctQm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shorts/t5pBVKctQmw" TargetMode="External"/><Relationship Id="rId4" Type="http://schemas.openxmlformats.org/officeDocument/2006/relationships/hyperlink" Target="http://www.bbc.co.uk/news/articles/c4geyyg9en6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23A0B2-E57E-6189-A4DD-4397D4432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49E264-033E-4E34-1740-611E20CC1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8F10A8-D094-B7C3-E3A7-E90D3D574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4A4F418-1187-3D03-32BE-F00059B6F039}"/>
              </a:ext>
            </a:extLst>
          </p:cNvPr>
          <p:cNvSpPr/>
          <p:nvPr/>
        </p:nvSpPr>
        <p:spPr>
          <a:xfrm>
            <a:off x="6936939" y="551528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C8C9D48-2B90-3B6D-D9C7-601EB7A2ED46}"/>
              </a:ext>
            </a:extLst>
          </p:cNvPr>
          <p:cNvSpPr/>
          <p:nvPr/>
        </p:nvSpPr>
        <p:spPr>
          <a:xfrm>
            <a:off x="6719363" y="579228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493BCB9-2243-19B6-2DA9-B1622B9BE135}"/>
              </a:ext>
            </a:extLst>
          </p:cNvPr>
          <p:cNvSpPr/>
          <p:nvPr/>
        </p:nvSpPr>
        <p:spPr>
          <a:xfrm>
            <a:off x="6719363" y="611032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B2763B-A6B0-1709-2377-9ACDEC5C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BC14C3-F29B-62BB-CBEF-489B12B4C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7B2FD2-92F4-33C9-B852-4D644C4B8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31817F-D856-2659-8C9C-52C03E51D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732A4E-5B73-3667-86E7-6E7909D9B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4B5F65-E104-E124-181E-0759607BD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286AB5-CA6B-0501-F4A3-853545CF5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0EBD3B-623A-0583-4687-FACE83EDD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521D57-6519-E1BF-F355-C2D95F560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F9C76D-87FB-8035-28B4-7FE4571E3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30B969-B8F3-FEA7-5485-8E406548B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DAD84D-785D-1669-D116-F108E56CD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0AF8F4-81B1-701A-CB44-5B56A026C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4D867B-3308-D78F-3BF9-101C66CE9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C59909E-75B5-45A2-3E18-89DD8A75E430}"/>
              </a:ext>
            </a:extLst>
          </p:cNvPr>
          <p:cNvSpPr/>
          <p:nvPr/>
        </p:nvSpPr>
        <p:spPr>
          <a:xfrm>
            <a:off x="7406349" y="24646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E4CDBE8-B99E-841A-E2BC-0FE425FC5A20}"/>
              </a:ext>
            </a:extLst>
          </p:cNvPr>
          <p:cNvSpPr/>
          <p:nvPr/>
        </p:nvSpPr>
        <p:spPr>
          <a:xfrm>
            <a:off x="7406348" y="1432192"/>
            <a:ext cx="2591091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E90F352-B312-444D-90F9-98882C8A00DE}"/>
              </a:ext>
            </a:extLst>
          </p:cNvPr>
          <p:cNvSpPr/>
          <p:nvPr/>
        </p:nvSpPr>
        <p:spPr>
          <a:xfrm>
            <a:off x="7406349" y="198667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E26280-5E55-5B5E-B90A-3103C04AC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6F00A1C-EDF5-3C10-5405-34D2E05C5692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EAB4C7D-F5EC-7C43-992B-38AC31BF752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EF6D534-03BC-D422-6B56-93EDDB784787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3BFC465-9A58-4411-8430-214070A37C8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67C8CB9-F77D-65DC-E98E-4D579184DC6E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9D89D9-B973-5568-4D7E-C9DA80D98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FB846CF-F046-3375-1A57-1C3CE99C4FF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741C4A9-04E7-7882-28B6-E9B6CA3CFF3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2352C17-462D-439C-C657-4A4031E45FA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4DD930-0725-550B-9E19-86384E7CF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07D3509-7252-3246-620A-15FDA2044DA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2909523-D5BB-81BB-1D4D-8E704BF0598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292840-80B2-5FD2-B13E-6DD470B45ED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2026-03-27 at 06 AM</Schedule_Date>
    <Delivery_Option xmlns="4aed504c-ebe7-463e-82c7-15fe6339b33a">Schedule Delivery</Delivery_Option>
    <Schedule_ID xmlns="4aed504c-ebe7-463e-82c7-15fe6339b33a">4836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4F7266-4A4D-4CEE-9A3E-0DC942B3F48F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44790e13-f532-45ba-883a-ea4e13c1e09a"/>
    <ds:schemaRef ds:uri="http://purl.org/dc/terms/"/>
    <ds:schemaRef ds:uri="2bba036e-3261-42ff-ac2c-3ab430ee1e4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2026-03-25T09:24:45Z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