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9"/>
  </p:notesMasterIdLst>
  <p:sldIdLst>
    <p:sldId id="256" r:id="rId2"/>
    <p:sldId id="304" r:id="rId3"/>
    <p:sldId id="259" r:id="rId4"/>
    <p:sldId id="289" r:id="rId5"/>
    <p:sldId id="290" r:id="rId6"/>
    <p:sldId id="292" r:id="rId7"/>
    <p:sldId id="303" r:id="rId8"/>
  </p:sldIdLst>
  <p:sldSz cx="9144000" cy="5143500" type="screen16x9"/>
  <p:notesSz cx="6858000" cy="9144000"/>
  <p:embeddedFontLst>
    <p:embeddedFont>
      <p:font typeface="Nunito" panose="020B0604020202020204" charset="0"/>
      <p:regular r:id="rId10"/>
      <p:bold r:id="rId11"/>
      <p:italic r:id="rId12"/>
      <p:boldItalic r:id="rId13"/>
    </p:embeddedFont>
    <p:embeddedFont>
      <p:font typeface="Nunito Sans SemiBold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547" autoAdjust="0"/>
  </p:normalViewPr>
  <p:slideViewPr>
    <p:cSldViewPr snapToGrid="0">
      <p:cViewPr varScale="1">
        <p:scale>
          <a:sx n="67" d="100"/>
          <a:sy n="67" d="100"/>
        </p:scale>
        <p:origin x="6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in the  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hyperlink" Target="https://www.timestables.co.uk/multiplication-tables-chec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alkingtimestables.uk/y4_ks2_mtc_practice_tests_multiplication_tables_check.php#how_to_learn" TargetMode="External"/><Relationship Id="rId4" Type="http://schemas.openxmlformats.org/officeDocument/2006/relationships/hyperlink" Target="https://www.oxfordowl.co.uk/for-home/oxford-owl-videos/videos-fun-maths-games/#timestablesgame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2024 Presentation for Parents, </a:t>
            </a:r>
            <a:r>
              <a:rPr lang="en-US" sz="3200" dirty="0" err="1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Carers</a:t>
            </a:r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St Philips Southport (@StPhilsCofE) / X">
            <a:extLst>
              <a:ext uri="{FF2B5EF4-FFF2-40B4-BE49-F238E27FC236}">
                <a16:creationId xmlns:a16="http://schemas.microsoft.com/office/drawing/2014/main" id="{65827849-34F8-4C34-9158-CC7A40960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7" y="70953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9C3A0-7A46-4F32-AE0E-67E308F3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850" y="207250"/>
            <a:ext cx="7955479" cy="434776"/>
          </a:xfrm>
        </p:spPr>
        <p:txBody>
          <a:bodyPr/>
          <a:lstStyle/>
          <a:p>
            <a:r>
              <a:rPr lang="en-GB" dirty="0"/>
              <a:t>Websites to practise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F8C86-6F0E-42D1-996C-DB5A4E5E2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https://www.timestables.co.uk/multiplication-tables-check/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https://mathsframe.co.uk/en/resources/resource/477/Multiplication-Tables-Check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https://www.oxfordowl.co.uk/for-home/oxford-owl-videos/videos-fun-maths-games/#timestablesgames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https://talkingtimestables.uk/y4_ks2_mtc_practice_tests_multiplication_tables_check.php#how_to_learn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E0AC7-C72F-4053-BFA3-AB81496290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6353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3 week window </a:t>
            </a:r>
            <a:r>
              <a:rPr lang="en-GB" dirty="0"/>
              <a:t>in </a:t>
            </a:r>
            <a:r>
              <a:rPr lang="en-GB" dirty="0">
                <a:solidFill>
                  <a:srgbClr val="283593"/>
                </a:solidFill>
              </a:rPr>
              <a:t>June 2024 (</a:t>
            </a:r>
            <a:r>
              <a:rPr lang="en-GB" dirty="0"/>
              <a:t>Monday 3 June to Friday 14 June)</a:t>
            </a:r>
            <a:r>
              <a:rPr lang="en-GB" dirty="0">
                <a:solidFill>
                  <a:srgbClr val="283593"/>
                </a:solidFill>
              </a:rPr>
              <a:t> </a:t>
            </a:r>
            <a:r>
              <a:rPr lang="en-GB" dirty="0"/>
              <a:t>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3175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fun.</a:t>
            </a:r>
          </a:p>
          <a:p>
            <a:endParaRPr lang="en-GB" dirty="0"/>
          </a:p>
          <a:p>
            <a:pPr indent="-298450"/>
            <a:r>
              <a:rPr lang="en-GB" dirty="0"/>
              <a:t>Climb the stairs counting in multiples</a:t>
            </a:r>
          </a:p>
          <a:p>
            <a:pPr indent="-298450"/>
            <a:r>
              <a:rPr lang="en-GB" dirty="0"/>
              <a:t>Play time tables games verbally.</a:t>
            </a:r>
          </a:p>
          <a:p>
            <a:pPr indent="-298450"/>
            <a:r>
              <a:rPr lang="en-GB" dirty="0"/>
              <a:t>Listen and sing along to times tables songs.</a:t>
            </a:r>
          </a:p>
          <a:p>
            <a:pPr indent="-298450"/>
            <a:r>
              <a:rPr lang="en-GB" dirty="0"/>
              <a:t>Take it in turns to say times tables in funny voices. </a:t>
            </a:r>
          </a:p>
          <a:p>
            <a:pPr indent="-298450"/>
            <a:r>
              <a:rPr lang="en-GB" dirty="0"/>
              <a:t>Play maths games online. </a:t>
            </a:r>
          </a:p>
          <a:p>
            <a:pPr>
              <a:buClr>
                <a:srgbClr val="595959"/>
              </a:buClr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 or staff at school).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1050</TotalTime>
  <Words>979</Words>
  <Application>Microsoft Office PowerPoint</Application>
  <PresentationFormat>On-screen Show (16:9)</PresentationFormat>
  <Paragraphs>84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Nunito</vt:lpstr>
      <vt:lpstr>Nunito Sans Light</vt:lpstr>
      <vt:lpstr>Arial</vt:lpstr>
      <vt:lpstr>Nunito Sans SemiBold</vt:lpstr>
      <vt:lpstr>TSL</vt:lpstr>
      <vt:lpstr>Year 4 Multiplication Tables Check 2024 Presentation for Parents, Carers &amp; Guardians</vt:lpstr>
      <vt:lpstr>Websites to practise</vt:lpstr>
      <vt:lpstr>Important information about multiplication tables check (MTC)</vt:lpstr>
      <vt:lpstr>When the check will take place</vt:lpstr>
      <vt:lpstr>How the check is carried out</vt:lpstr>
      <vt:lpstr>The check questions</vt:lpstr>
      <vt:lpstr>How best to prepare your child for the check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Alexander Vernon</cp:lastModifiedBy>
  <cp:revision>32</cp:revision>
  <dcterms:modified xsi:type="dcterms:W3CDTF">2023-11-09T12:15:51Z</dcterms:modified>
</cp:coreProperties>
</file>