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32" r:id="rId6"/>
    <p:sldId id="366" r:id="rId7"/>
    <p:sldId id="451" r:id="rId8"/>
    <p:sldId id="450" r:id="rId9"/>
    <p:sldId id="435" r:id="rId10"/>
    <p:sldId id="436" r:id="rId11"/>
    <p:sldId id="355" r:id="rId12"/>
    <p:sldId id="416" r:id="rId13"/>
    <p:sldId id="437" r:id="rId14"/>
    <p:sldId id="438" r:id="rId15"/>
    <p:sldId id="419" r:id="rId16"/>
    <p:sldId id="434" r:id="rId17"/>
    <p:sldId id="439" r:id="rId18"/>
    <p:sldId id="440" r:id="rId19"/>
    <p:sldId id="441" r:id="rId20"/>
    <p:sldId id="442" r:id="rId21"/>
    <p:sldId id="443" r:id="rId22"/>
    <p:sldId id="444" r:id="rId23"/>
    <p:sldId id="445" r:id="rId24"/>
    <p:sldId id="44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69EDB2-6286-4123-A926-C17AD149628F}" v="54" dt="2019-04-18T12:26:56.562"/>
    <p1510:client id="{EF2D3404-E420-42E9-886D-EC41A69502BE}" v="1" dt="2019-04-18T12:58:36.2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76" autoAdjust="0"/>
  </p:normalViewPr>
  <p:slideViewPr>
    <p:cSldViewPr snapToGrid="0">
      <p:cViewPr varScale="1">
        <p:scale>
          <a:sx n="67" d="100"/>
          <a:sy n="67" d="100"/>
        </p:scale>
        <p:origin x="14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Sobol" userId="8430f2a2-602f-4dde-a79b-412efd9dd8bf" providerId="ADAL" clId="{34758F4D-0547-41DC-A1A9-D0C994561C99}"/>
  </pc:docChgLst>
  <pc:docChgLst>
    <pc:chgData name="Ashleigh Sobol" userId="8430f2a2-602f-4dde-a79b-412efd9dd8bf" providerId="ADAL" clId="{945C51C1-2AFD-4D2A-8B01-38125315A474}"/>
  </pc:docChgLst>
  <pc:docChgLst>
    <pc:chgData name="Kathryn Hiley" userId="2745fa84-d41e-443a-867d-996e1a007b4a" providerId="ADAL" clId="{ACCD0D09-BA57-4D71-AB9D-60E9A0650C26}"/>
    <pc:docChg chg="modSld">
      <pc:chgData name="Kathryn Hiley" userId="2745fa84-d41e-443a-867d-996e1a007b4a" providerId="ADAL" clId="{ACCD0D09-BA57-4D71-AB9D-60E9A0650C26}" dt="2019-03-18T16:22:28.525" v="1" actId="20577"/>
      <pc:docMkLst>
        <pc:docMk/>
      </pc:docMkLst>
      <pc:sldChg chg="modSp">
        <pc:chgData name="Kathryn Hiley" userId="2745fa84-d41e-443a-867d-996e1a007b4a" providerId="ADAL" clId="{ACCD0D09-BA57-4D71-AB9D-60E9A0650C26}" dt="2019-03-18T16:22:28.525" v="1" actId="20577"/>
        <pc:sldMkLst>
          <pc:docMk/>
          <pc:sldMk cId="332354265" sldId="366"/>
        </pc:sldMkLst>
        <pc:spChg chg="mod">
          <ac:chgData name="Kathryn Hiley" userId="2745fa84-d41e-443a-867d-996e1a007b4a" providerId="ADAL" clId="{ACCD0D09-BA57-4D71-AB9D-60E9A0650C26}" dt="2019-03-18T16:22:28.525" v="1" actId="20577"/>
          <ac:spMkLst>
            <pc:docMk/>
            <pc:sldMk cId="332354265" sldId="366"/>
            <ac:spMk id="19" creationId="{5252A847-DE45-4FA3-A1F8-EEBEB845FF8E}"/>
          </ac:spMkLst>
        </pc:spChg>
      </pc:sldChg>
    </pc:docChg>
  </pc:docChgLst>
  <pc:docChgLst>
    <pc:chgData name="Theresa Hodgson" userId="213b339f-9e68-4d61-b6e1-9aa385d3ff46" providerId="ADAL" clId="{CEDF6EAB-48B3-4E8B-B988-15571ECC3495}"/>
  </pc:docChgLst>
  <pc:docChgLst>
    <pc:chgData name="Nicola Read" userId="f4cbb50c-6e67-4402-b6bd-5fcb6a1deb83" providerId="ADAL" clId="{3A817F0E-4D15-4AC2-A194-ED4AC8841FDD}"/>
    <pc:docChg chg="undo redo custSel addSld delSld modSld sldOrd">
      <pc:chgData name="Nicola Read" userId="f4cbb50c-6e67-4402-b6bd-5fcb6a1deb83" providerId="ADAL" clId="{3A817F0E-4D15-4AC2-A194-ED4AC8841FDD}" dt="2019-04-17T11:43:28.053" v="2385" actId="207"/>
      <pc:docMkLst>
        <pc:docMk/>
      </pc:docMkLst>
      <pc:sldChg chg="modSp">
        <pc:chgData name="Nicola Read" userId="f4cbb50c-6e67-4402-b6bd-5fcb6a1deb83" providerId="ADAL" clId="{3A817F0E-4D15-4AC2-A194-ED4AC8841FDD}" dt="2019-04-17T09:43:05.411" v="10" actId="255"/>
        <pc:sldMkLst>
          <pc:docMk/>
          <pc:sldMk cId="2637481266" sldId="256"/>
        </pc:sldMkLst>
        <pc:spChg chg="mod">
          <ac:chgData name="Nicola Read" userId="f4cbb50c-6e67-4402-b6bd-5fcb6a1deb83" providerId="ADAL" clId="{3A817F0E-4D15-4AC2-A194-ED4AC8841FDD}" dt="2019-04-17T09:43:05.411" v="10" actId="255"/>
          <ac:spMkLst>
            <pc:docMk/>
            <pc:sldMk cId="2637481266" sldId="256"/>
            <ac:spMk id="19" creationId="{5252A847-DE45-4FA3-A1F8-EEBEB845FF8E}"/>
          </ac:spMkLst>
        </pc:spChg>
      </pc:sldChg>
      <pc:sldChg chg="addSp delSp modSp ord">
        <pc:chgData name="Nicola Read" userId="f4cbb50c-6e67-4402-b6bd-5fcb6a1deb83" providerId="ADAL" clId="{3A817F0E-4D15-4AC2-A194-ED4AC8841FDD}" dt="2019-04-17T11:10:10.348" v="1772" actId="20577"/>
        <pc:sldMkLst>
          <pc:docMk/>
          <pc:sldMk cId="636014570" sldId="314"/>
        </pc:sldMkLst>
        <pc:spChg chg="add mod">
          <ac:chgData name="Nicola Read" userId="f4cbb50c-6e67-4402-b6bd-5fcb6a1deb83" providerId="ADAL" clId="{3A817F0E-4D15-4AC2-A194-ED4AC8841FDD}" dt="2019-04-17T11:10:10.348" v="1772" actId="20577"/>
          <ac:spMkLst>
            <pc:docMk/>
            <pc:sldMk cId="636014570" sldId="314"/>
            <ac:spMk id="3" creationId="{9D1332F4-A4EC-49AD-AD2C-781E7C220FFB}"/>
          </ac:spMkLst>
        </pc:spChg>
        <pc:spChg chg="mod">
          <ac:chgData name="Nicola Read" userId="f4cbb50c-6e67-4402-b6bd-5fcb6a1deb83" providerId="ADAL" clId="{3A817F0E-4D15-4AC2-A194-ED4AC8841FDD}" dt="2019-04-17T10:46:20.722" v="1602" actId="20577"/>
          <ac:spMkLst>
            <pc:docMk/>
            <pc:sldMk cId="636014570" sldId="314"/>
            <ac:spMk id="19" creationId="{5252A847-DE45-4FA3-A1F8-EEBEB845FF8E}"/>
          </ac:spMkLst>
        </pc:spChg>
        <pc:picChg chg="add del mod">
          <ac:chgData name="Nicola Read" userId="f4cbb50c-6e67-4402-b6bd-5fcb6a1deb83" providerId="ADAL" clId="{3A817F0E-4D15-4AC2-A194-ED4AC8841FDD}" dt="2019-04-17T11:08:14.319" v="1760" actId="478"/>
          <ac:picMkLst>
            <pc:docMk/>
            <pc:sldMk cId="636014570" sldId="314"/>
            <ac:picMk id="2" creationId="{967C4213-0FC9-4682-A18F-D6EFAD066E1A}"/>
          </ac:picMkLst>
        </pc:picChg>
        <pc:picChg chg="add mod">
          <ac:chgData name="Nicola Read" userId="f4cbb50c-6e67-4402-b6bd-5fcb6a1deb83" providerId="ADAL" clId="{3A817F0E-4D15-4AC2-A194-ED4AC8841FDD}" dt="2019-04-17T10:47:20.407" v="1607" actId="1076"/>
          <ac:picMkLst>
            <pc:docMk/>
            <pc:sldMk cId="636014570" sldId="314"/>
            <ac:picMk id="6" creationId="{0B65A418-348C-4D97-8056-8F089DA59BD6}"/>
          </ac:picMkLst>
        </pc:picChg>
        <pc:picChg chg="add mod">
          <ac:chgData name="Nicola Read" userId="f4cbb50c-6e67-4402-b6bd-5fcb6a1deb83" providerId="ADAL" clId="{3A817F0E-4D15-4AC2-A194-ED4AC8841FDD}" dt="2019-04-17T11:07:56.866" v="1740" actId="688"/>
          <ac:picMkLst>
            <pc:docMk/>
            <pc:sldMk cId="636014570" sldId="314"/>
            <ac:picMk id="9" creationId="{935CD817-8941-4721-B69B-B57D706A95EA}"/>
          </ac:picMkLst>
        </pc:picChg>
        <pc:picChg chg="add mod">
          <ac:chgData name="Nicola Read" userId="f4cbb50c-6e67-4402-b6bd-5fcb6a1deb83" providerId="ADAL" clId="{3A817F0E-4D15-4AC2-A194-ED4AC8841FDD}" dt="2019-04-17T11:08:58.404" v="1765" actId="14100"/>
          <ac:picMkLst>
            <pc:docMk/>
            <pc:sldMk cId="636014570" sldId="314"/>
            <ac:picMk id="10" creationId="{E06D228A-40D9-4075-B55A-BF657C7AC797}"/>
          </ac:picMkLst>
        </pc:picChg>
      </pc:sldChg>
      <pc:sldChg chg="addSp delSp modSp">
        <pc:chgData name="Nicola Read" userId="f4cbb50c-6e67-4402-b6bd-5fcb6a1deb83" providerId="ADAL" clId="{3A817F0E-4D15-4AC2-A194-ED4AC8841FDD}" dt="2019-04-17T10:21:48.662" v="1168"/>
        <pc:sldMkLst>
          <pc:docMk/>
          <pc:sldMk cId="1071900124" sldId="355"/>
        </pc:sldMkLst>
        <pc:spChg chg="add del mod">
          <ac:chgData name="Nicola Read" userId="f4cbb50c-6e67-4402-b6bd-5fcb6a1deb83" providerId="ADAL" clId="{3A817F0E-4D15-4AC2-A194-ED4AC8841FDD}" dt="2019-04-17T10:21:48.662" v="1168"/>
          <ac:spMkLst>
            <pc:docMk/>
            <pc:sldMk cId="1071900124" sldId="355"/>
            <ac:spMk id="2" creationId="{5CAABAE0-A145-40BD-9DE6-261211D330C0}"/>
          </ac:spMkLst>
        </pc:spChg>
        <pc:spChg chg="add mod">
          <ac:chgData name="Nicola Read" userId="f4cbb50c-6e67-4402-b6bd-5fcb6a1deb83" providerId="ADAL" clId="{3A817F0E-4D15-4AC2-A194-ED4AC8841FDD}" dt="2019-04-17T10:21:00.751" v="1156" actId="113"/>
          <ac:spMkLst>
            <pc:docMk/>
            <pc:sldMk cId="1071900124" sldId="355"/>
            <ac:spMk id="6" creationId="{2D4BA9FA-1335-4C1E-85C9-5EC925B6A98C}"/>
          </ac:spMkLst>
        </pc:spChg>
        <pc:spChg chg="mod">
          <ac:chgData name="Nicola Read" userId="f4cbb50c-6e67-4402-b6bd-5fcb6a1deb83" providerId="ADAL" clId="{3A817F0E-4D15-4AC2-A194-ED4AC8841FDD}" dt="2019-04-17T10:19:53.422" v="1152" actId="2711"/>
          <ac:spMkLst>
            <pc:docMk/>
            <pc:sldMk cId="1071900124" sldId="355"/>
            <ac:spMk id="19" creationId="{5252A847-DE45-4FA3-A1F8-EEBEB845FF8E}"/>
          </ac:spMkLst>
        </pc:spChg>
      </pc:sldChg>
      <pc:sldChg chg="addSp delSp modSp">
        <pc:chgData name="Nicola Read" userId="f4cbb50c-6e67-4402-b6bd-5fcb6a1deb83" providerId="ADAL" clId="{3A817F0E-4D15-4AC2-A194-ED4AC8841FDD}" dt="2019-04-17T10:18:41.582" v="1114" actId="478"/>
        <pc:sldMkLst>
          <pc:docMk/>
          <pc:sldMk cId="36917022" sldId="360"/>
        </pc:sldMkLst>
        <pc:spChg chg="add del mod">
          <ac:chgData name="Nicola Read" userId="f4cbb50c-6e67-4402-b6bd-5fcb6a1deb83" providerId="ADAL" clId="{3A817F0E-4D15-4AC2-A194-ED4AC8841FDD}" dt="2019-04-17T10:13:07.548" v="1058" actId="478"/>
          <ac:spMkLst>
            <pc:docMk/>
            <pc:sldMk cId="36917022" sldId="360"/>
            <ac:spMk id="2" creationId="{27856EC4-D3C0-4552-8BCB-BD48BF22D427}"/>
          </ac:spMkLst>
        </pc:spChg>
        <pc:spChg chg="mod">
          <ac:chgData name="Nicola Read" userId="f4cbb50c-6e67-4402-b6bd-5fcb6a1deb83" providerId="ADAL" clId="{3A817F0E-4D15-4AC2-A194-ED4AC8841FDD}" dt="2019-04-17T10:16:40.581" v="1094" actId="1076"/>
          <ac:spMkLst>
            <pc:docMk/>
            <pc:sldMk cId="36917022" sldId="360"/>
            <ac:spMk id="19" creationId="{5252A847-DE45-4FA3-A1F8-EEBEB845FF8E}"/>
          </ac:spMkLst>
        </pc:spChg>
        <pc:picChg chg="add mod">
          <ac:chgData name="Nicola Read" userId="f4cbb50c-6e67-4402-b6bd-5fcb6a1deb83" providerId="ADAL" clId="{3A817F0E-4D15-4AC2-A194-ED4AC8841FDD}" dt="2019-04-17T10:16:02.300" v="1076" actId="14100"/>
          <ac:picMkLst>
            <pc:docMk/>
            <pc:sldMk cId="36917022" sldId="360"/>
            <ac:picMk id="4" creationId="{BEBADA67-C70D-4855-B644-1309E776666E}"/>
          </ac:picMkLst>
        </pc:picChg>
        <pc:picChg chg="add mod">
          <ac:chgData name="Nicola Read" userId="f4cbb50c-6e67-4402-b6bd-5fcb6a1deb83" providerId="ADAL" clId="{3A817F0E-4D15-4AC2-A194-ED4AC8841FDD}" dt="2019-04-17T10:15:58.237" v="1074" actId="1076"/>
          <ac:picMkLst>
            <pc:docMk/>
            <pc:sldMk cId="36917022" sldId="360"/>
            <ac:picMk id="6" creationId="{BB931C12-85EB-45FF-9706-3545269B6A0D}"/>
          </ac:picMkLst>
        </pc:picChg>
        <pc:picChg chg="add mod">
          <ac:chgData name="Nicola Read" userId="f4cbb50c-6e67-4402-b6bd-5fcb6a1deb83" providerId="ADAL" clId="{3A817F0E-4D15-4AC2-A194-ED4AC8841FDD}" dt="2019-04-17T10:16:07.398" v="1091" actId="1036"/>
          <ac:picMkLst>
            <pc:docMk/>
            <pc:sldMk cId="36917022" sldId="360"/>
            <ac:picMk id="9" creationId="{CBECBF5B-CBE8-4491-B858-A96A133B8358}"/>
          </ac:picMkLst>
        </pc:picChg>
        <pc:cxnChg chg="add del mod">
          <ac:chgData name="Nicola Read" userId="f4cbb50c-6e67-4402-b6bd-5fcb6a1deb83" providerId="ADAL" clId="{3A817F0E-4D15-4AC2-A194-ED4AC8841FDD}" dt="2019-04-17T10:18:39.594" v="1113" actId="478"/>
          <ac:cxnSpMkLst>
            <pc:docMk/>
            <pc:sldMk cId="36917022" sldId="360"/>
            <ac:cxnSpMk id="12" creationId="{3DDA9862-4A59-4119-BB4C-FA140DA733BB}"/>
          </ac:cxnSpMkLst>
        </pc:cxnChg>
        <pc:cxnChg chg="add del mod">
          <ac:chgData name="Nicola Read" userId="f4cbb50c-6e67-4402-b6bd-5fcb6a1deb83" providerId="ADAL" clId="{3A817F0E-4D15-4AC2-A194-ED4AC8841FDD}" dt="2019-04-17T10:18:41.582" v="1114" actId="478"/>
          <ac:cxnSpMkLst>
            <pc:docMk/>
            <pc:sldMk cId="36917022" sldId="360"/>
            <ac:cxnSpMk id="15" creationId="{51F46841-26A1-45E4-91CB-85A3BFAABF9A}"/>
          </ac:cxnSpMkLst>
        </pc:cxnChg>
      </pc:sldChg>
      <pc:sldChg chg="addSp delSp modSp">
        <pc:chgData name="Nicola Read" userId="f4cbb50c-6e67-4402-b6bd-5fcb6a1deb83" providerId="ADAL" clId="{3A817F0E-4D15-4AC2-A194-ED4AC8841FDD}" dt="2019-04-17T10:11:16.911" v="1049" actId="20577"/>
        <pc:sldMkLst>
          <pc:docMk/>
          <pc:sldMk cId="1669721746" sldId="365"/>
        </pc:sldMkLst>
        <pc:spChg chg="add mod">
          <ac:chgData name="Nicola Read" userId="f4cbb50c-6e67-4402-b6bd-5fcb6a1deb83" providerId="ADAL" clId="{3A817F0E-4D15-4AC2-A194-ED4AC8841FDD}" dt="2019-04-17T10:05:12.290" v="947" actId="1076"/>
          <ac:spMkLst>
            <pc:docMk/>
            <pc:sldMk cId="1669721746" sldId="365"/>
            <ac:spMk id="2" creationId="{B5F3982E-C219-43AF-A874-D081DF2AAF33}"/>
          </ac:spMkLst>
        </pc:spChg>
        <pc:spChg chg="mod">
          <ac:chgData name="Nicola Read" userId="f4cbb50c-6e67-4402-b6bd-5fcb6a1deb83" providerId="ADAL" clId="{3A817F0E-4D15-4AC2-A194-ED4AC8841FDD}" dt="2019-04-17T10:03:34.623" v="919" actId="1037"/>
          <ac:spMkLst>
            <pc:docMk/>
            <pc:sldMk cId="1669721746" sldId="365"/>
            <ac:spMk id="10" creationId="{974230DC-40ED-4ED5-8BE3-FD9EBF5E1AFF}"/>
          </ac:spMkLst>
        </pc:spChg>
        <pc:spChg chg="mod">
          <ac:chgData name="Nicola Read" userId="f4cbb50c-6e67-4402-b6bd-5fcb6a1deb83" providerId="ADAL" clId="{3A817F0E-4D15-4AC2-A194-ED4AC8841FDD}" dt="2019-04-17T10:11:10.361" v="1041" actId="20577"/>
          <ac:spMkLst>
            <pc:docMk/>
            <pc:sldMk cId="1669721746" sldId="365"/>
            <ac:spMk id="12" creationId="{845072AA-ADE0-4B8A-999B-A336FCC4E4B6}"/>
          </ac:spMkLst>
        </pc:spChg>
        <pc:spChg chg="mod">
          <ac:chgData name="Nicola Read" userId="f4cbb50c-6e67-4402-b6bd-5fcb6a1deb83" providerId="ADAL" clId="{3A817F0E-4D15-4AC2-A194-ED4AC8841FDD}" dt="2019-04-17T10:03:20.910" v="910" actId="1076"/>
          <ac:spMkLst>
            <pc:docMk/>
            <pc:sldMk cId="1669721746" sldId="365"/>
            <ac:spMk id="14" creationId="{3482859F-0CCE-4CF1-A1B2-BE469272F42E}"/>
          </ac:spMkLst>
        </pc:spChg>
        <pc:spChg chg="mod">
          <ac:chgData name="Nicola Read" userId="f4cbb50c-6e67-4402-b6bd-5fcb6a1deb83" providerId="ADAL" clId="{3A817F0E-4D15-4AC2-A194-ED4AC8841FDD}" dt="2019-04-17T10:11:13.774" v="1045" actId="20577"/>
          <ac:spMkLst>
            <pc:docMk/>
            <pc:sldMk cId="1669721746" sldId="365"/>
            <ac:spMk id="15" creationId="{65F00A0A-77BC-4D20-A8E0-DA516C3F3F0F}"/>
          </ac:spMkLst>
        </pc:spChg>
        <pc:spChg chg="mod">
          <ac:chgData name="Nicola Read" userId="f4cbb50c-6e67-4402-b6bd-5fcb6a1deb83" providerId="ADAL" clId="{3A817F0E-4D15-4AC2-A194-ED4AC8841FDD}" dt="2019-04-17T10:05:25.630" v="957" actId="1035"/>
          <ac:spMkLst>
            <pc:docMk/>
            <pc:sldMk cId="1669721746" sldId="365"/>
            <ac:spMk id="17" creationId="{5250ADAC-88BE-40EB-9835-419FEEB986A2}"/>
          </ac:spMkLst>
        </pc:spChg>
        <pc:spChg chg="mod">
          <ac:chgData name="Nicola Read" userId="f4cbb50c-6e67-4402-b6bd-5fcb6a1deb83" providerId="ADAL" clId="{3A817F0E-4D15-4AC2-A194-ED4AC8841FDD}" dt="2019-04-17T10:11:16.911" v="1049" actId="20577"/>
          <ac:spMkLst>
            <pc:docMk/>
            <pc:sldMk cId="1669721746" sldId="365"/>
            <ac:spMk id="18" creationId="{4F4F4464-8649-453F-BD52-D1CE772E91D0}"/>
          </ac:spMkLst>
        </pc:spChg>
        <pc:spChg chg="mod">
          <ac:chgData name="Nicola Read" userId="f4cbb50c-6e67-4402-b6bd-5fcb6a1deb83" providerId="ADAL" clId="{3A817F0E-4D15-4AC2-A194-ED4AC8841FDD}" dt="2019-04-17T10:02:22.716" v="858" actId="1076"/>
          <ac:spMkLst>
            <pc:docMk/>
            <pc:sldMk cId="1669721746" sldId="365"/>
            <ac:spMk id="19" creationId="{5252A847-DE45-4FA3-A1F8-EEBEB845FF8E}"/>
          </ac:spMkLst>
        </pc:spChg>
        <pc:grpChg chg="add mod">
          <ac:chgData name="Nicola Read" userId="f4cbb50c-6e67-4402-b6bd-5fcb6a1deb83" providerId="ADAL" clId="{3A817F0E-4D15-4AC2-A194-ED4AC8841FDD}" dt="2019-04-17T10:04:50.160" v="935" actId="552"/>
          <ac:grpSpMkLst>
            <pc:docMk/>
            <pc:sldMk cId="1669721746" sldId="365"/>
            <ac:grpSpMk id="9" creationId="{DCB21875-6E6F-4D44-A0DA-11C385FB3391}"/>
          </ac:grpSpMkLst>
        </pc:grpChg>
        <pc:grpChg chg="add mod">
          <ac:chgData name="Nicola Read" userId="f4cbb50c-6e67-4402-b6bd-5fcb6a1deb83" providerId="ADAL" clId="{3A817F0E-4D15-4AC2-A194-ED4AC8841FDD}" dt="2019-04-17T10:05:54.849" v="958" actId="14100"/>
          <ac:grpSpMkLst>
            <pc:docMk/>
            <pc:sldMk cId="1669721746" sldId="365"/>
            <ac:grpSpMk id="13" creationId="{1F4401CF-2260-4E85-9B8E-7EC8EA5A2FA5}"/>
          </ac:grpSpMkLst>
        </pc:grpChg>
        <pc:grpChg chg="add mod">
          <ac:chgData name="Nicola Read" userId="f4cbb50c-6e67-4402-b6bd-5fcb6a1deb83" providerId="ADAL" clId="{3A817F0E-4D15-4AC2-A194-ED4AC8841FDD}" dt="2019-04-17T10:04:50.160" v="935" actId="552"/>
          <ac:grpSpMkLst>
            <pc:docMk/>
            <pc:sldMk cId="1669721746" sldId="365"/>
            <ac:grpSpMk id="16" creationId="{466B5E53-49E9-40AD-A4F6-D22F6339643B}"/>
          </ac:grpSpMkLst>
        </pc:grpChg>
        <pc:picChg chg="add mod">
          <ac:chgData name="Nicola Read" userId="f4cbb50c-6e67-4402-b6bd-5fcb6a1deb83" providerId="ADAL" clId="{3A817F0E-4D15-4AC2-A194-ED4AC8841FDD}" dt="2019-04-17T10:04:25.298" v="932" actId="465"/>
          <ac:picMkLst>
            <pc:docMk/>
            <pc:sldMk cId="1669721746" sldId="365"/>
            <ac:picMk id="4" creationId="{7BE1EB0D-167E-4ED7-AFD7-E1D97128081C}"/>
          </ac:picMkLst>
        </pc:picChg>
        <pc:picChg chg="add mod">
          <ac:chgData name="Nicola Read" userId="f4cbb50c-6e67-4402-b6bd-5fcb6a1deb83" providerId="ADAL" clId="{3A817F0E-4D15-4AC2-A194-ED4AC8841FDD}" dt="2019-04-17T10:04:25.298" v="932" actId="465"/>
          <ac:picMkLst>
            <pc:docMk/>
            <pc:sldMk cId="1669721746" sldId="365"/>
            <ac:picMk id="6" creationId="{BACB1AD3-C6DB-4B30-ADBD-2098C81D4EBE}"/>
          </ac:picMkLst>
        </pc:picChg>
        <pc:picChg chg="add del mod">
          <ac:chgData name="Nicola Read" userId="f4cbb50c-6e67-4402-b6bd-5fcb6a1deb83" providerId="ADAL" clId="{3A817F0E-4D15-4AC2-A194-ED4AC8841FDD}" dt="2019-04-17T09:59:33.213" v="795"/>
          <ac:picMkLst>
            <pc:docMk/>
            <pc:sldMk cId="1669721746" sldId="365"/>
            <ac:picMk id="20" creationId="{0690907A-D881-468F-9265-B6BEFDDF2C50}"/>
          </ac:picMkLst>
        </pc:picChg>
        <pc:picChg chg="add mod">
          <ac:chgData name="Nicola Read" userId="f4cbb50c-6e67-4402-b6bd-5fcb6a1deb83" providerId="ADAL" clId="{3A817F0E-4D15-4AC2-A194-ED4AC8841FDD}" dt="2019-04-17T10:05:21.357" v="952" actId="1035"/>
          <ac:picMkLst>
            <pc:docMk/>
            <pc:sldMk cId="1669721746" sldId="365"/>
            <ac:picMk id="21" creationId="{ADD3052C-5756-4508-815B-9172E8BDD17A}"/>
          </ac:picMkLst>
        </pc:picChg>
        <pc:picChg chg="add del mod">
          <ac:chgData name="Nicola Read" userId="f4cbb50c-6e67-4402-b6bd-5fcb6a1deb83" providerId="ADAL" clId="{3A817F0E-4D15-4AC2-A194-ED4AC8841FDD}" dt="2019-04-17T10:10:36.143" v="1033"/>
          <ac:picMkLst>
            <pc:docMk/>
            <pc:sldMk cId="1669721746" sldId="365"/>
            <ac:picMk id="23" creationId="{15EA8B2C-70ED-472C-BBD3-7CB76ED9E483}"/>
          </ac:picMkLst>
        </pc:picChg>
        <pc:picChg chg="add mod modCrop">
          <ac:chgData name="Nicola Read" userId="f4cbb50c-6e67-4402-b6bd-5fcb6a1deb83" providerId="ADAL" clId="{3A817F0E-4D15-4AC2-A194-ED4AC8841FDD}" dt="2019-04-17T10:10:18.332" v="1032" actId="1036"/>
          <ac:picMkLst>
            <pc:docMk/>
            <pc:sldMk cId="1669721746" sldId="365"/>
            <ac:picMk id="24" creationId="{521DE0BB-C536-452A-8D49-38BE8BA01DBA}"/>
          </ac:picMkLst>
        </pc:picChg>
        <pc:picChg chg="add mod modCrop">
          <ac:chgData name="Nicola Read" userId="f4cbb50c-6e67-4402-b6bd-5fcb6a1deb83" providerId="ADAL" clId="{3A817F0E-4D15-4AC2-A194-ED4AC8841FDD}" dt="2019-04-17T10:09:51.986" v="1017" actId="1036"/>
          <ac:picMkLst>
            <pc:docMk/>
            <pc:sldMk cId="1669721746" sldId="365"/>
            <ac:picMk id="25" creationId="{72BA637C-7656-4EFC-A449-1588EDEDC678}"/>
          </ac:picMkLst>
        </pc:picChg>
        <pc:picChg chg="add mod modCrop">
          <ac:chgData name="Nicola Read" userId="f4cbb50c-6e67-4402-b6bd-5fcb6a1deb83" providerId="ADAL" clId="{3A817F0E-4D15-4AC2-A194-ED4AC8841FDD}" dt="2019-04-17T10:09:13.618" v="1008" actId="1076"/>
          <ac:picMkLst>
            <pc:docMk/>
            <pc:sldMk cId="1669721746" sldId="365"/>
            <ac:picMk id="26" creationId="{2A9D9CD1-8EE7-40DC-B95C-DD1D82E3B93A}"/>
          </ac:picMkLst>
        </pc:picChg>
        <pc:picChg chg="add mod modCrop">
          <ac:chgData name="Nicola Read" userId="f4cbb50c-6e67-4402-b6bd-5fcb6a1deb83" providerId="ADAL" clId="{3A817F0E-4D15-4AC2-A194-ED4AC8841FDD}" dt="2019-04-17T10:08:50.454" v="1003" actId="1036"/>
          <ac:picMkLst>
            <pc:docMk/>
            <pc:sldMk cId="1669721746" sldId="365"/>
            <ac:picMk id="27" creationId="{47C8E9E4-0387-422E-B2EA-F2B61577CD7A}"/>
          </ac:picMkLst>
        </pc:picChg>
        <pc:picChg chg="add mod modCrop">
          <ac:chgData name="Nicola Read" userId="f4cbb50c-6e67-4402-b6bd-5fcb6a1deb83" providerId="ADAL" clId="{3A817F0E-4D15-4AC2-A194-ED4AC8841FDD}" dt="2019-04-17T10:08:03.016" v="985" actId="1076"/>
          <ac:picMkLst>
            <pc:docMk/>
            <pc:sldMk cId="1669721746" sldId="365"/>
            <ac:picMk id="28" creationId="{A1A61124-5B39-4FCF-9D52-A62B191E9359}"/>
          </ac:picMkLst>
        </pc:picChg>
        <pc:picChg chg="add mod modCrop">
          <ac:chgData name="Nicola Read" userId="f4cbb50c-6e67-4402-b6bd-5fcb6a1deb83" providerId="ADAL" clId="{3A817F0E-4D15-4AC2-A194-ED4AC8841FDD}" dt="2019-04-17T10:08:52.653" v="1004" actId="1036"/>
          <ac:picMkLst>
            <pc:docMk/>
            <pc:sldMk cId="1669721746" sldId="365"/>
            <ac:picMk id="29" creationId="{DE1D254B-C1B3-4DDC-B6A6-5C26D3C9CDEF}"/>
          </ac:picMkLst>
        </pc:picChg>
      </pc:sldChg>
      <pc:sldChg chg="modSp">
        <pc:chgData name="Nicola Read" userId="f4cbb50c-6e67-4402-b6bd-5fcb6a1deb83" providerId="ADAL" clId="{3A817F0E-4D15-4AC2-A194-ED4AC8841FDD}" dt="2019-04-17T09:44:28.287" v="67" actId="20577"/>
        <pc:sldMkLst>
          <pc:docMk/>
          <pc:sldMk cId="332354265" sldId="366"/>
        </pc:sldMkLst>
        <pc:spChg chg="mod">
          <ac:chgData name="Nicola Read" userId="f4cbb50c-6e67-4402-b6bd-5fcb6a1deb83" providerId="ADAL" clId="{3A817F0E-4D15-4AC2-A194-ED4AC8841FDD}" dt="2019-04-17T09:44:28.287" v="67" actId="20577"/>
          <ac:spMkLst>
            <pc:docMk/>
            <pc:sldMk cId="332354265" sldId="366"/>
            <ac:spMk id="19" creationId="{5252A847-DE45-4FA3-A1F8-EEBEB845FF8E}"/>
          </ac:spMkLst>
        </pc:spChg>
      </pc:sldChg>
      <pc:sldChg chg="addSp delSp modSp add del">
        <pc:chgData name="Nicola Read" userId="f4cbb50c-6e67-4402-b6bd-5fcb6a1deb83" providerId="ADAL" clId="{3A817F0E-4D15-4AC2-A194-ED4AC8841FDD}" dt="2019-04-17T11:27:53.529" v="2204" actId="2696"/>
        <pc:sldMkLst>
          <pc:docMk/>
          <pc:sldMk cId="2622769845" sldId="412"/>
        </pc:sldMkLst>
        <pc:spChg chg="del">
          <ac:chgData name="Nicola Read" userId="f4cbb50c-6e67-4402-b6bd-5fcb6a1deb83" providerId="ADAL" clId="{3A817F0E-4D15-4AC2-A194-ED4AC8841FDD}" dt="2019-04-17T10:10:47.877" v="1036" actId="478"/>
          <ac:spMkLst>
            <pc:docMk/>
            <pc:sldMk cId="2622769845" sldId="412"/>
            <ac:spMk id="2" creationId="{B50BC2C6-C313-4889-97F9-89250215930F}"/>
          </ac:spMkLst>
        </pc:spChg>
        <pc:spChg chg="del">
          <ac:chgData name="Nicola Read" userId="f4cbb50c-6e67-4402-b6bd-5fcb6a1deb83" providerId="ADAL" clId="{3A817F0E-4D15-4AC2-A194-ED4AC8841FDD}" dt="2019-04-17T10:10:45.287" v="1035"/>
          <ac:spMkLst>
            <pc:docMk/>
            <pc:sldMk cId="2622769845" sldId="412"/>
            <ac:spMk id="3" creationId="{BEFFBCC4-A049-478B-9210-971B10E4DFFA}"/>
          </ac:spMkLst>
        </pc:spChg>
        <pc:picChg chg="add mod">
          <ac:chgData name="Nicola Read" userId="f4cbb50c-6e67-4402-b6bd-5fcb6a1deb83" providerId="ADAL" clId="{3A817F0E-4D15-4AC2-A194-ED4AC8841FDD}" dt="2019-04-17T10:10:45.287" v="1035"/>
          <ac:picMkLst>
            <pc:docMk/>
            <pc:sldMk cId="2622769845" sldId="412"/>
            <ac:picMk id="4" creationId="{820BD7B3-8F44-4A2B-AD7A-43EEF54F493C}"/>
          </ac:picMkLst>
        </pc:picChg>
      </pc:sldChg>
      <pc:sldChg chg="add">
        <pc:chgData name="Nicola Read" userId="f4cbb50c-6e67-4402-b6bd-5fcb6a1deb83" providerId="ADAL" clId="{3A817F0E-4D15-4AC2-A194-ED4AC8841FDD}" dt="2019-04-17T10:11:04.686" v="1037"/>
        <pc:sldMkLst>
          <pc:docMk/>
          <pc:sldMk cId="523524945" sldId="413"/>
        </pc:sldMkLst>
      </pc:sldChg>
      <pc:sldChg chg="add">
        <pc:chgData name="Nicola Read" userId="f4cbb50c-6e67-4402-b6bd-5fcb6a1deb83" providerId="ADAL" clId="{3A817F0E-4D15-4AC2-A194-ED4AC8841FDD}" dt="2019-04-17T10:18:35.840" v="1112"/>
        <pc:sldMkLst>
          <pc:docMk/>
          <pc:sldMk cId="2294931290" sldId="414"/>
        </pc:sldMkLst>
      </pc:sldChg>
      <pc:sldChg chg="addSp delSp modSp add">
        <pc:chgData name="Nicola Read" userId="f4cbb50c-6e67-4402-b6bd-5fcb6a1deb83" providerId="ADAL" clId="{3A817F0E-4D15-4AC2-A194-ED4AC8841FDD}" dt="2019-04-17T10:34:37.876" v="1407" actId="478"/>
        <pc:sldMkLst>
          <pc:docMk/>
          <pc:sldMk cId="4176087314" sldId="415"/>
        </pc:sldMkLst>
        <pc:spChg chg="add del mod">
          <ac:chgData name="Nicola Read" userId="f4cbb50c-6e67-4402-b6bd-5fcb6a1deb83" providerId="ADAL" clId="{3A817F0E-4D15-4AC2-A194-ED4AC8841FDD}" dt="2019-04-17T10:34:05.307" v="1395" actId="478"/>
          <ac:spMkLst>
            <pc:docMk/>
            <pc:sldMk cId="4176087314" sldId="415"/>
            <ac:spMk id="17" creationId="{C04DCEC2-A3A6-481F-9076-2FE59F59516F}"/>
          </ac:spMkLst>
        </pc:spChg>
        <pc:spChg chg="mod">
          <ac:chgData name="Nicola Read" userId="f4cbb50c-6e67-4402-b6bd-5fcb6a1deb83" providerId="ADAL" clId="{3A817F0E-4D15-4AC2-A194-ED4AC8841FDD}" dt="2019-04-17T10:33:24.598" v="1387"/>
          <ac:spMkLst>
            <pc:docMk/>
            <pc:sldMk cId="4176087314" sldId="415"/>
            <ac:spMk id="19" creationId="{5252A847-DE45-4FA3-A1F8-EEBEB845FF8E}"/>
          </ac:spMkLst>
        </pc:spChg>
        <pc:spChg chg="add del">
          <ac:chgData name="Nicola Read" userId="f4cbb50c-6e67-4402-b6bd-5fcb6a1deb83" providerId="ADAL" clId="{3A817F0E-4D15-4AC2-A194-ED4AC8841FDD}" dt="2019-04-17T10:30:10.058" v="1308"/>
          <ac:spMkLst>
            <pc:docMk/>
            <pc:sldMk cId="4176087314" sldId="415"/>
            <ac:spMk id="22" creationId="{7CF98CFE-C460-4C00-9D8B-A9686053FD5F}"/>
          </ac:spMkLst>
        </pc:spChg>
        <pc:spChg chg="add del mod">
          <ac:chgData name="Nicola Read" userId="f4cbb50c-6e67-4402-b6bd-5fcb6a1deb83" providerId="ADAL" clId="{3A817F0E-4D15-4AC2-A194-ED4AC8841FDD}" dt="2019-04-17T10:33:27.816" v="1388" actId="478"/>
          <ac:spMkLst>
            <pc:docMk/>
            <pc:sldMk cId="4176087314" sldId="415"/>
            <ac:spMk id="25" creationId="{52BD7642-4455-4F4A-BDD6-3F58D0FF5E0D}"/>
          </ac:spMkLst>
        </pc:spChg>
        <pc:picChg chg="add del mod">
          <ac:chgData name="Nicola Read" userId="f4cbb50c-6e67-4402-b6bd-5fcb6a1deb83" providerId="ADAL" clId="{3A817F0E-4D15-4AC2-A194-ED4AC8841FDD}" dt="2019-04-17T10:34:37.876" v="1407" actId="478"/>
          <ac:picMkLst>
            <pc:docMk/>
            <pc:sldMk cId="4176087314" sldId="415"/>
            <ac:picMk id="2" creationId="{A11E8933-51A8-49F4-AC97-EDA6C92E9C50}"/>
          </ac:picMkLst>
        </pc:picChg>
        <pc:picChg chg="add del mod">
          <ac:chgData name="Nicola Read" userId="f4cbb50c-6e67-4402-b6bd-5fcb6a1deb83" providerId="ADAL" clId="{3A817F0E-4D15-4AC2-A194-ED4AC8841FDD}" dt="2019-04-17T10:28:03.811" v="1274" actId="478"/>
          <ac:picMkLst>
            <pc:docMk/>
            <pc:sldMk cId="4176087314" sldId="415"/>
            <ac:picMk id="4" creationId="{415C19B3-AE37-4133-ADCE-11D42AF1CDA9}"/>
          </ac:picMkLst>
        </pc:picChg>
        <pc:picChg chg="add del mod">
          <ac:chgData name="Nicola Read" userId="f4cbb50c-6e67-4402-b6bd-5fcb6a1deb83" providerId="ADAL" clId="{3A817F0E-4D15-4AC2-A194-ED4AC8841FDD}" dt="2019-04-17T10:26:11.487" v="1238" actId="478"/>
          <ac:picMkLst>
            <pc:docMk/>
            <pc:sldMk cId="4176087314" sldId="415"/>
            <ac:picMk id="6" creationId="{0911F6E2-CF32-4402-A478-F37CCEE2092A}"/>
          </ac:picMkLst>
        </pc:picChg>
        <pc:picChg chg="add mod modCrop">
          <ac:chgData name="Nicola Read" userId="f4cbb50c-6e67-4402-b6bd-5fcb6a1deb83" providerId="ADAL" clId="{3A817F0E-4D15-4AC2-A194-ED4AC8841FDD}" dt="2019-04-17T10:34:32.620" v="1406" actId="408"/>
          <ac:picMkLst>
            <pc:docMk/>
            <pc:sldMk cId="4176087314" sldId="415"/>
            <ac:picMk id="9" creationId="{1ED286F3-6064-49CA-A121-D62F76C1D223}"/>
          </ac:picMkLst>
        </pc:picChg>
        <pc:picChg chg="add del mod modCrop">
          <ac:chgData name="Nicola Read" userId="f4cbb50c-6e67-4402-b6bd-5fcb6a1deb83" providerId="ADAL" clId="{3A817F0E-4D15-4AC2-A194-ED4AC8841FDD}" dt="2019-04-17T10:27:36.152" v="1269" actId="478"/>
          <ac:picMkLst>
            <pc:docMk/>
            <pc:sldMk cId="4176087314" sldId="415"/>
            <ac:picMk id="10" creationId="{9E30E4C3-DEDA-4B95-8DDF-84A1BEFCDAC7}"/>
          </ac:picMkLst>
        </pc:picChg>
        <pc:picChg chg="add mod modCrop">
          <ac:chgData name="Nicola Read" userId="f4cbb50c-6e67-4402-b6bd-5fcb6a1deb83" providerId="ADAL" clId="{3A817F0E-4D15-4AC2-A194-ED4AC8841FDD}" dt="2019-04-17T10:34:32.620" v="1406" actId="408"/>
          <ac:picMkLst>
            <pc:docMk/>
            <pc:sldMk cId="4176087314" sldId="415"/>
            <ac:picMk id="12" creationId="{8AE0669A-0835-4C24-990E-E82CF565BCD8}"/>
          </ac:picMkLst>
        </pc:picChg>
        <pc:picChg chg="add del">
          <ac:chgData name="Nicola Read" userId="f4cbb50c-6e67-4402-b6bd-5fcb6a1deb83" providerId="ADAL" clId="{3A817F0E-4D15-4AC2-A194-ED4AC8841FDD}" dt="2019-04-17T10:26:10.158" v="1237" actId="478"/>
          <ac:picMkLst>
            <pc:docMk/>
            <pc:sldMk cId="4176087314" sldId="415"/>
            <ac:picMk id="14" creationId="{1ECF47CE-A17A-4C2A-940B-40CD1FA5A1BD}"/>
          </ac:picMkLst>
        </pc:picChg>
        <pc:picChg chg="add mod modCrop">
          <ac:chgData name="Nicola Read" userId="f4cbb50c-6e67-4402-b6bd-5fcb6a1deb83" providerId="ADAL" clId="{3A817F0E-4D15-4AC2-A194-ED4AC8841FDD}" dt="2019-04-17T10:34:32.620" v="1406" actId="408"/>
          <ac:picMkLst>
            <pc:docMk/>
            <pc:sldMk cId="4176087314" sldId="415"/>
            <ac:picMk id="15" creationId="{9CFCBF8D-3FB3-4AC4-9EEA-A96536892DFE}"/>
          </ac:picMkLst>
        </pc:picChg>
        <pc:picChg chg="add del mod">
          <ac:chgData name="Nicola Read" userId="f4cbb50c-6e67-4402-b6bd-5fcb6a1deb83" providerId="ADAL" clId="{3A817F0E-4D15-4AC2-A194-ED4AC8841FDD}" dt="2019-04-17T10:25:42.901" v="1232" actId="478"/>
          <ac:picMkLst>
            <pc:docMk/>
            <pc:sldMk cId="4176087314" sldId="415"/>
            <ac:picMk id="16" creationId="{EF660DBA-BF2F-4A87-A137-370E38C77E8A}"/>
          </ac:picMkLst>
        </pc:picChg>
        <pc:picChg chg="add del mod">
          <ac:chgData name="Nicola Read" userId="f4cbb50c-6e67-4402-b6bd-5fcb6a1deb83" providerId="ADAL" clId="{3A817F0E-4D15-4AC2-A194-ED4AC8841FDD}" dt="2019-04-17T10:25:42.112" v="1231" actId="478"/>
          <ac:picMkLst>
            <pc:docMk/>
            <pc:sldMk cId="4176087314" sldId="415"/>
            <ac:picMk id="18" creationId="{C07283B2-1D0C-4FB0-87F5-DD666C61CB0B}"/>
          </ac:picMkLst>
        </pc:picChg>
        <pc:picChg chg="add del mod">
          <ac:chgData name="Nicola Read" userId="f4cbb50c-6e67-4402-b6bd-5fcb6a1deb83" providerId="ADAL" clId="{3A817F0E-4D15-4AC2-A194-ED4AC8841FDD}" dt="2019-04-17T10:25:41.348" v="1230" actId="478"/>
          <ac:picMkLst>
            <pc:docMk/>
            <pc:sldMk cId="4176087314" sldId="415"/>
            <ac:picMk id="20" creationId="{C39A4A97-3FAF-4C17-8B0E-BD23F73A30FB}"/>
          </ac:picMkLst>
        </pc:picChg>
        <pc:picChg chg="add mod modCrop">
          <ac:chgData name="Nicola Read" userId="f4cbb50c-6e67-4402-b6bd-5fcb6a1deb83" providerId="ADAL" clId="{3A817F0E-4D15-4AC2-A194-ED4AC8841FDD}" dt="2019-04-17T10:34:32.620" v="1406" actId="408"/>
          <ac:picMkLst>
            <pc:docMk/>
            <pc:sldMk cId="4176087314" sldId="415"/>
            <ac:picMk id="21" creationId="{7B78A324-1852-45EA-B4AF-1A7078605030}"/>
          </ac:picMkLst>
        </pc:picChg>
        <pc:cxnChg chg="add del mod">
          <ac:chgData name="Nicola Read" userId="f4cbb50c-6e67-4402-b6bd-5fcb6a1deb83" providerId="ADAL" clId="{3A817F0E-4D15-4AC2-A194-ED4AC8841FDD}" dt="2019-04-17T10:34:06.103" v="1396" actId="478"/>
          <ac:cxnSpMkLst>
            <pc:docMk/>
            <pc:sldMk cId="4176087314" sldId="415"/>
            <ac:cxnSpMk id="24" creationId="{7D0E400A-FDB5-4208-8F12-5CF2C44520FD}"/>
          </ac:cxnSpMkLst>
        </pc:cxnChg>
      </pc:sldChg>
      <pc:sldChg chg="add">
        <pc:chgData name="Nicola Read" userId="f4cbb50c-6e67-4402-b6bd-5fcb6a1deb83" providerId="ADAL" clId="{3A817F0E-4D15-4AC2-A194-ED4AC8841FDD}" dt="2019-04-17T10:21:40.034" v="1162"/>
        <pc:sldMkLst>
          <pc:docMk/>
          <pc:sldMk cId="3790823827" sldId="416"/>
        </pc:sldMkLst>
      </pc:sldChg>
      <pc:sldChg chg="addSp delSp modSp add ord">
        <pc:chgData name="Nicola Read" userId="f4cbb50c-6e67-4402-b6bd-5fcb6a1deb83" providerId="ADAL" clId="{3A817F0E-4D15-4AC2-A194-ED4AC8841FDD}" dt="2019-04-17T11:39:12.490" v="2327" actId="1035"/>
        <pc:sldMkLst>
          <pc:docMk/>
          <pc:sldMk cId="1382972144" sldId="417"/>
        </pc:sldMkLst>
        <pc:spChg chg="add del mod">
          <ac:chgData name="Nicola Read" userId="f4cbb50c-6e67-4402-b6bd-5fcb6a1deb83" providerId="ADAL" clId="{3A817F0E-4D15-4AC2-A194-ED4AC8841FDD}" dt="2019-04-17T11:16:25.416" v="1902" actId="1038"/>
          <ac:spMkLst>
            <pc:docMk/>
            <pc:sldMk cId="1382972144" sldId="417"/>
            <ac:spMk id="6" creationId="{1A0174AE-F6C6-4BDC-9601-C74C25D8FB1A}"/>
          </ac:spMkLst>
        </pc:spChg>
        <pc:spChg chg="add del mod">
          <ac:chgData name="Nicola Read" userId="f4cbb50c-6e67-4402-b6bd-5fcb6a1deb83" providerId="ADAL" clId="{3A817F0E-4D15-4AC2-A194-ED4AC8841FDD}" dt="2019-04-17T11:39:12.490" v="2327" actId="1035"/>
          <ac:spMkLst>
            <pc:docMk/>
            <pc:sldMk cId="1382972144" sldId="417"/>
            <ac:spMk id="19" creationId="{5252A847-DE45-4FA3-A1F8-EEBEB845FF8E}"/>
          </ac:spMkLst>
        </pc:spChg>
        <pc:spChg chg="del mod topLvl">
          <ac:chgData name="Nicola Read" userId="f4cbb50c-6e67-4402-b6bd-5fcb6a1deb83" providerId="ADAL" clId="{3A817F0E-4D15-4AC2-A194-ED4AC8841FDD}" dt="2019-04-17T11:03:11.095" v="1641" actId="478"/>
          <ac:spMkLst>
            <pc:docMk/>
            <pc:sldMk cId="1382972144" sldId="417"/>
            <ac:spMk id="22" creationId="{E27D90F8-4384-4841-BC61-18005CE4DF77}"/>
          </ac:spMkLst>
        </pc:spChg>
        <pc:spChg chg="del mod topLvl">
          <ac:chgData name="Nicola Read" userId="f4cbb50c-6e67-4402-b6bd-5fcb6a1deb83" providerId="ADAL" clId="{3A817F0E-4D15-4AC2-A194-ED4AC8841FDD}" dt="2019-04-17T11:03:11.095" v="1641" actId="478"/>
          <ac:spMkLst>
            <pc:docMk/>
            <pc:sldMk cId="1382972144" sldId="417"/>
            <ac:spMk id="23" creationId="{EBE29CD3-EF6E-477A-BBA1-572FDC90CC1E}"/>
          </ac:spMkLst>
        </pc:spChg>
        <pc:spChg chg="del mod topLvl">
          <ac:chgData name="Nicola Read" userId="f4cbb50c-6e67-4402-b6bd-5fcb6a1deb83" providerId="ADAL" clId="{3A817F0E-4D15-4AC2-A194-ED4AC8841FDD}" dt="2019-04-17T11:17:01.645" v="1907" actId="478"/>
          <ac:spMkLst>
            <pc:docMk/>
            <pc:sldMk cId="1382972144" sldId="417"/>
            <ac:spMk id="25" creationId="{E24C0F92-0825-43D5-BB90-53E3E4BE8D3E}"/>
          </ac:spMkLst>
        </pc:spChg>
        <pc:spChg chg="del mod topLvl">
          <ac:chgData name="Nicola Read" userId="f4cbb50c-6e67-4402-b6bd-5fcb6a1deb83" providerId="ADAL" clId="{3A817F0E-4D15-4AC2-A194-ED4AC8841FDD}" dt="2019-04-17T11:17:01.645" v="1907" actId="478"/>
          <ac:spMkLst>
            <pc:docMk/>
            <pc:sldMk cId="1382972144" sldId="417"/>
            <ac:spMk id="26" creationId="{9C99B907-0227-4F90-89DF-85DC624CD31D}"/>
          </ac:spMkLst>
        </pc:spChg>
        <pc:spChg chg="add mod">
          <ac:chgData name="Nicola Read" userId="f4cbb50c-6e67-4402-b6bd-5fcb6a1deb83" providerId="ADAL" clId="{3A817F0E-4D15-4AC2-A194-ED4AC8841FDD}" dt="2019-04-17T11:19:11.064" v="1976" actId="1036"/>
          <ac:spMkLst>
            <pc:docMk/>
            <pc:sldMk cId="1382972144" sldId="417"/>
            <ac:spMk id="35" creationId="{C698FDE6-AF17-4C18-948D-7FB45F0D9DAE}"/>
          </ac:spMkLst>
        </pc:spChg>
        <pc:spChg chg="add mod">
          <ac:chgData name="Nicola Read" userId="f4cbb50c-6e67-4402-b6bd-5fcb6a1deb83" providerId="ADAL" clId="{3A817F0E-4D15-4AC2-A194-ED4AC8841FDD}" dt="2019-04-17T11:19:23.632" v="1980" actId="20577"/>
          <ac:spMkLst>
            <pc:docMk/>
            <pc:sldMk cId="1382972144" sldId="417"/>
            <ac:spMk id="36" creationId="{49016FD6-6208-4B5B-9A80-AC0EA113C2C2}"/>
          </ac:spMkLst>
        </pc:spChg>
        <pc:grpChg chg="add del mod">
          <ac:chgData name="Nicola Read" userId="f4cbb50c-6e67-4402-b6bd-5fcb6a1deb83" providerId="ADAL" clId="{3A817F0E-4D15-4AC2-A194-ED4AC8841FDD}" dt="2019-04-17T11:16:57.787" v="1906" actId="165"/>
          <ac:grpSpMkLst>
            <pc:docMk/>
            <pc:sldMk cId="1382972144" sldId="417"/>
            <ac:grpSpMk id="3" creationId="{881ABC39-1008-4ED2-ADB6-ECF583E76A83}"/>
          </ac:grpSpMkLst>
        </pc:grpChg>
        <pc:grpChg chg="add del mod">
          <ac:chgData name="Nicola Read" userId="f4cbb50c-6e67-4402-b6bd-5fcb6a1deb83" providerId="ADAL" clId="{3A817F0E-4D15-4AC2-A194-ED4AC8841FDD}" dt="2019-04-17T11:00:55.089" v="1619" actId="165"/>
          <ac:grpSpMkLst>
            <pc:docMk/>
            <pc:sldMk cId="1382972144" sldId="417"/>
            <ac:grpSpMk id="9" creationId="{8F5B0B78-BA52-48A8-8484-C465DA4EE271}"/>
          </ac:grpSpMkLst>
        </pc:grpChg>
        <pc:grpChg chg="add del">
          <ac:chgData name="Nicola Read" userId="f4cbb50c-6e67-4402-b6bd-5fcb6a1deb83" providerId="ADAL" clId="{3A817F0E-4D15-4AC2-A194-ED4AC8841FDD}" dt="2019-04-17T11:01:37.674" v="1623" actId="165"/>
          <ac:grpSpMkLst>
            <pc:docMk/>
            <pc:sldMk cId="1382972144" sldId="417"/>
            <ac:grpSpMk id="14" creationId="{18713B55-F867-4BF6-8694-B690242C3216}"/>
          </ac:grpSpMkLst>
        </pc:grpChg>
        <pc:grpChg chg="add del">
          <ac:chgData name="Nicola Read" userId="f4cbb50c-6e67-4402-b6bd-5fcb6a1deb83" providerId="ADAL" clId="{3A817F0E-4D15-4AC2-A194-ED4AC8841FDD}" dt="2019-04-17T11:03:06.779" v="1640" actId="165"/>
          <ac:grpSpMkLst>
            <pc:docMk/>
            <pc:sldMk cId="1382972144" sldId="417"/>
            <ac:grpSpMk id="18" creationId="{BCC74DA7-9675-4DDD-BB6D-EFCD4F92F6B0}"/>
          </ac:grpSpMkLst>
        </pc:grpChg>
        <pc:grpChg chg="del mod topLvl">
          <ac:chgData name="Nicola Read" userId="f4cbb50c-6e67-4402-b6bd-5fcb6a1deb83" providerId="ADAL" clId="{3A817F0E-4D15-4AC2-A194-ED4AC8841FDD}" dt="2019-04-17T11:03:21.957" v="1644" actId="165"/>
          <ac:grpSpMkLst>
            <pc:docMk/>
            <pc:sldMk cId="1382972144" sldId="417"/>
            <ac:grpSpMk id="21" creationId="{DAB72341-B63F-4AA4-B2A3-DF14755043C3}"/>
          </ac:grpSpMkLst>
        </pc:grpChg>
        <pc:picChg chg="add del mod">
          <ac:chgData name="Nicola Read" userId="f4cbb50c-6e67-4402-b6bd-5fcb6a1deb83" providerId="ADAL" clId="{3A817F0E-4D15-4AC2-A194-ED4AC8841FDD}" dt="2019-04-17T11:16:34.601" v="1905" actId="478"/>
          <ac:picMkLst>
            <pc:docMk/>
            <pc:sldMk cId="1382972144" sldId="417"/>
            <ac:picMk id="2" creationId="{9B518F45-0DB1-47DC-B7C0-17B4371D830E}"/>
          </ac:picMkLst>
        </pc:picChg>
        <pc:picChg chg="add mod modCrop">
          <ac:chgData name="Nicola Read" userId="f4cbb50c-6e67-4402-b6bd-5fcb6a1deb83" providerId="ADAL" clId="{3A817F0E-4D15-4AC2-A194-ED4AC8841FDD}" dt="2019-04-17T11:15:35.584" v="1891" actId="1036"/>
          <ac:picMkLst>
            <pc:docMk/>
            <pc:sldMk cId="1382972144" sldId="417"/>
            <ac:picMk id="5" creationId="{D48DC5B4-1FD0-4DEE-9FBE-55A7C138EFE0}"/>
          </ac:picMkLst>
        </pc:picChg>
        <pc:picChg chg="mod topLvl">
          <ac:chgData name="Nicola Read" userId="f4cbb50c-6e67-4402-b6bd-5fcb6a1deb83" providerId="ADAL" clId="{3A817F0E-4D15-4AC2-A194-ED4AC8841FDD}" dt="2019-04-17T11:03:03.693" v="1639" actId="1076"/>
          <ac:picMkLst>
            <pc:docMk/>
            <pc:sldMk cId="1382972144" sldId="417"/>
            <ac:picMk id="10" creationId="{3B1B9FD9-A7EB-4ADF-B6DE-85D91F8AE531}"/>
          </ac:picMkLst>
        </pc:picChg>
        <pc:picChg chg="add del mod topLvl">
          <ac:chgData name="Nicola Read" userId="f4cbb50c-6e67-4402-b6bd-5fcb6a1deb83" providerId="ADAL" clId="{3A817F0E-4D15-4AC2-A194-ED4AC8841FDD}" dt="2019-04-17T11:01:08.390" v="1622" actId="478"/>
          <ac:picMkLst>
            <pc:docMk/>
            <pc:sldMk cId="1382972144" sldId="417"/>
            <ac:picMk id="12" creationId="{09C1D285-C1A4-44F7-B028-FA8A96ACB60A}"/>
          </ac:picMkLst>
        </pc:picChg>
        <pc:picChg chg="add del mod topLvl">
          <ac:chgData name="Nicola Read" userId="f4cbb50c-6e67-4402-b6bd-5fcb6a1deb83" providerId="ADAL" clId="{3A817F0E-4D15-4AC2-A194-ED4AC8841FDD}" dt="2019-04-17T11:01:08.390" v="1622" actId="478"/>
          <ac:picMkLst>
            <pc:docMk/>
            <pc:sldMk cId="1382972144" sldId="417"/>
            <ac:picMk id="13" creationId="{96F95A78-AAC6-4275-B705-B2986E8170FE}"/>
          </ac:picMkLst>
        </pc:picChg>
        <pc:picChg chg="mod topLvl">
          <ac:chgData name="Nicola Read" userId="f4cbb50c-6e67-4402-b6bd-5fcb6a1deb83" providerId="ADAL" clId="{3A817F0E-4D15-4AC2-A194-ED4AC8841FDD}" dt="2019-04-17T11:16:32.705" v="1904" actId="1076"/>
          <ac:picMkLst>
            <pc:docMk/>
            <pc:sldMk cId="1382972144" sldId="417"/>
            <ac:picMk id="15" creationId="{34E4C515-1582-4E3F-A6DA-E1FFCEC9B827}"/>
          </ac:picMkLst>
        </pc:picChg>
        <pc:picChg chg="del mod topLvl">
          <ac:chgData name="Nicola Read" userId="f4cbb50c-6e67-4402-b6bd-5fcb6a1deb83" providerId="ADAL" clId="{3A817F0E-4D15-4AC2-A194-ED4AC8841FDD}" dt="2019-04-17T11:01:41.299" v="1625" actId="478"/>
          <ac:picMkLst>
            <pc:docMk/>
            <pc:sldMk cId="1382972144" sldId="417"/>
            <ac:picMk id="16" creationId="{51DED2ED-157F-458A-8A77-08D330D16B1A}"/>
          </ac:picMkLst>
        </pc:picChg>
        <pc:picChg chg="del mod topLvl">
          <ac:chgData name="Nicola Read" userId="f4cbb50c-6e67-4402-b6bd-5fcb6a1deb83" providerId="ADAL" clId="{3A817F0E-4D15-4AC2-A194-ED4AC8841FDD}" dt="2019-04-17T11:01:40.371" v="1624" actId="478"/>
          <ac:picMkLst>
            <pc:docMk/>
            <pc:sldMk cId="1382972144" sldId="417"/>
            <ac:picMk id="17" creationId="{335CBA10-ED94-4BF9-ACDD-2453333C5AE0}"/>
          </ac:picMkLst>
        </pc:picChg>
        <pc:picChg chg="del mod topLvl">
          <ac:chgData name="Nicola Read" userId="f4cbb50c-6e67-4402-b6bd-5fcb6a1deb83" providerId="ADAL" clId="{3A817F0E-4D15-4AC2-A194-ED4AC8841FDD}" dt="2019-04-17T11:03:11.095" v="1641" actId="478"/>
          <ac:picMkLst>
            <pc:docMk/>
            <pc:sldMk cId="1382972144" sldId="417"/>
            <ac:picMk id="20" creationId="{2E4B8128-1682-4DA9-BA2D-17A5C4A454D7}"/>
          </ac:picMkLst>
        </pc:picChg>
        <pc:picChg chg="del mod topLvl">
          <ac:chgData name="Nicola Read" userId="f4cbb50c-6e67-4402-b6bd-5fcb6a1deb83" providerId="ADAL" clId="{3A817F0E-4D15-4AC2-A194-ED4AC8841FDD}" dt="2019-04-17T11:03:40.500" v="1648" actId="478"/>
          <ac:picMkLst>
            <pc:docMk/>
            <pc:sldMk cId="1382972144" sldId="417"/>
            <ac:picMk id="24" creationId="{5565D3BB-7409-41E4-B84E-D41C10018678}"/>
          </ac:picMkLst>
        </pc:picChg>
        <pc:picChg chg="add mod topLvl">
          <ac:chgData name="Nicola Read" userId="f4cbb50c-6e67-4402-b6bd-5fcb6a1deb83" providerId="ADAL" clId="{3A817F0E-4D15-4AC2-A194-ED4AC8841FDD}" dt="2019-04-17T11:16:57.787" v="1906" actId="165"/>
          <ac:picMkLst>
            <pc:docMk/>
            <pc:sldMk cId="1382972144" sldId="417"/>
            <ac:picMk id="27" creationId="{164C07F3-7B6A-47CE-B002-E621BF7249A7}"/>
          </ac:picMkLst>
        </pc:picChg>
        <pc:picChg chg="add mod modCrop">
          <ac:chgData name="Nicola Read" userId="f4cbb50c-6e67-4402-b6bd-5fcb6a1deb83" providerId="ADAL" clId="{3A817F0E-4D15-4AC2-A194-ED4AC8841FDD}" dt="2019-04-17T11:14:16.084" v="1870" actId="1036"/>
          <ac:picMkLst>
            <pc:docMk/>
            <pc:sldMk cId="1382972144" sldId="417"/>
            <ac:picMk id="28" creationId="{5DD4F2EB-4EBB-453B-9F39-27A2DA4F5212}"/>
          </ac:picMkLst>
        </pc:picChg>
        <pc:picChg chg="add mod modCrop">
          <ac:chgData name="Nicola Read" userId="f4cbb50c-6e67-4402-b6bd-5fcb6a1deb83" providerId="ADAL" clId="{3A817F0E-4D15-4AC2-A194-ED4AC8841FDD}" dt="2019-04-17T11:12:19.207" v="1799" actId="1036"/>
          <ac:picMkLst>
            <pc:docMk/>
            <pc:sldMk cId="1382972144" sldId="417"/>
            <ac:picMk id="29" creationId="{2652B130-FF90-42A0-8DE7-756BD758C3D2}"/>
          </ac:picMkLst>
        </pc:picChg>
        <pc:picChg chg="add del mod modCrop">
          <ac:chgData name="Nicola Read" userId="f4cbb50c-6e67-4402-b6bd-5fcb6a1deb83" providerId="ADAL" clId="{3A817F0E-4D15-4AC2-A194-ED4AC8841FDD}" dt="2019-04-17T11:07:15.891" v="1695"/>
          <ac:picMkLst>
            <pc:docMk/>
            <pc:sldMk cId="1382972144" sldId="417"/>
            <ac:picMk id="30" creationId="{ADFE75DD-F49E-44F3-93A1-241BF99E3FE6}"/>
          </ac:picMkLst>
        </pc:picChg>
        <pc:picChg chg="add del mod modCrop">
          <ac:chgData name="Nicola Read" userId="f4cbb50c-6e67-4402-b6bd-5fcb6a1deb83" providerId="ADAL" clId="{3A817F0E-4D15-4AC2-A194-ED4AC8841FDD}" dt="2019-04-17T11:07:15.891" v="1695"/>
          <ac:picMkLst>
            <pc:docMk/>
            <pc:sldMk cId="1382972144" sldId="417"/>
            <ac:picMk id="31" creationId="{B1B01D73-496E-46AE-A4C0-8C83EBCA99D5}"/>
          </ac:picMkLst>
        </pc:picChg>
        <pc:picChg chg="add mod">
          <ac:chgData name="Nicola Read" userId="f4cbb50c-6e67-4402-b6bd-5fcb6a1deb83" providerId="ADAL" clId="{3A817F0E-4D15-4AC2-A194-ED4AC8841FDD}" dt="2019-04-17T11:14:02.915" v="1848" actId="688"/>
          <ac:picMkLst>
            <pc:docMk/>
            <pc:sldMk cId="1382972144" sldId="417"/>
            <ac:picMk id="32" creationId="{8BD0BA51-4864-496C-882F-665580541EF8}"/>
          </ac:picMkLst>
        </pc:picChg>
        <pc:picChg chg="add del mod">
          <ac:chgData name="Nicola Read" userId="f4cbb50c-6e67-4402-b6bd-5fcb6a1deb83" providerId="ADAL" clId="{3A817F0E-4D15-4AC2-A194-ED4AC8841FDD}" dt="2019-04-17T11:18:10.361" v="1928" actId="478"/>
          <ac:picMkLst>
            <pc:docMk/>
            <pc:sldMk cId="1382972144" sldId="417"/>
            <ac:picMk id="33" creationId="{F11AAC9B-F348-4F32-ABAD-1048EE5EC705}"/>
          </ac:picMkLst>
        </pc:picChg>
        <pc:picChg chg="add del mod">
          <ac:chgData name="Nicola Read" userId="f4cbb50c-6e67-4402-b6bd-5fcb6a1deb83" providerId="ADAL" clId="{3A817F0E-4D15-4AC2-A194-ED4AC8841FDD}" dt="2019-04-17T11:18:11.639" v="1929" actId="478"/>
          <ac:picMkLst>
            <pc:docMk/>
            <pc:sldMk cId="1382972144" sldId="417"/>
            <ac:picMk id="34" creationId="{5ADCA31F-D126-42CF-9D24-E4CC29C920D9}"/>
          </ac:picMkLst>
        </pc:picChg>
      </pc:sldChg>
      <pc:sldChg chg="delSp modSp add">
        <pc:chgData name="Nicola Read" userId="f4cbb50c-6e67-4402-b6bd-5fcb6a1deb83" providerId="ADAL" clId="{3A817F0E-4D15-4AC2-A194-ED4AC8841FDD}" dt="2019-04-17T10:34:49.514" v="1409" actId="478"/>
        <pc:sldMkLst>
          <pc:docMk/>
          <pc:sldMk cId="3240889497" sldId="418"/>
        </pc:sldMkLst>
        <pc:picChg chg="del">
          <ac:chgData name="Nicola Read" userId="f4cbb50c-6e67-4402-b6bd-5fcb6a1deb83" providerId="ADAL" clId="{3A817F0E-4D15-4AC2-A194-ED4AC8841FDD}" dt="2019-04-17T10:34:49.514" v="1409" actId="478"/>
          <ac:picMkLst>
            <pc:docMk/>
            <pc:sldMk cId="3240889497" sldId="418"/>
            <ac:picMk id="2" creationId="{A11E8933-51A8-49F4-AC97-EDA6C92E9C50}"/>
          </ac:picMkLst>
        </pc:picChg>
        <pc:picChg chg="mod">
          <ac:chgData name="Nicola Read" userId="f4cbb50c-6e67-4402-b6bd-5fcb6a1deb83" providerId="ADAL" clId="{3A817F0E-4D15-4AC2-A194-ED4AC8841FDD}" dt="2019-04-17T10:34:47.121" v="1408" actId="408"/>
          <ac:picMkLst>
            <pc:docMk/>
            <pc:sldMk cId="3240889497" sldId="418"/>
            <ac:picMk id="9" creationId="{1ED286F3-6064-49CA-A121-D62F76C1D223}"/>
          </ac:picMkLst>
        </pc:picChg>
        <pc:picChg chg="mod">
          <ac:chgData name="Nicola Read" userId="f4cbb50c-6e67-4402-b6bd-5fcb6a1deb83" providerId="ADAL" clId="{3A817F0E-4D15-4AC2-A194-ED4AC8841FDD}" dt="2019-04-17T10:34:47.121" v="1408" actId="408"/>
          <ac:picMkLst>
            <pc:docMk/>
            <pc:sldMk cId="3240889497" sldId="418"/>
            <ac:picMk id="12" creationId="{8AE0669A-0835-4C24-990E-E82CF565BCD8}"/>
          </ac:picMkLst>
        </pc:picChg>
        <pc:picChg chg="mod">
          <ac:chgData name="Nicola Read" userId="f4cbb50c-6e67-4402-b6bd-5fcb6a1deb83" providerId="ADAL" clId="{3A817F0E-4D15-4AC2-A194-ED4AC8841FDD}" dt="2019-04-17T10:34:47.121" v="1408" actId="408"/>
          <ac:picMkLst>
            <pc:docMk/>
            <pc:sldMk cId="3240889497" sldId="418"/>
            <ac:picMk id="15" creationId="{9CFCBF8D-3FB3-4AC4-9EEA-A96536892DFE}"/>
          </ac:picMkLst>
        </pc:picChg>
        <pc:picChg chg="mod">
          <ac:chgData name="Nicola Read" userId="f4cbb50c-6e67-4402-b6bd-5fcb6a1deb83" providerId="ADAL" clId="{3A817F0E-4D15-4AC2-A194-ED4AC8841FDD}" dt="2019-04-17T10:34:47.121" v="1408" actId="408"/>
          <ac:picMkLst>
            <pc:docMk/>
            <pc:sldMk cId="3240889497" sldId="418"/>
            <ac:picMk id="21" creationId="{7B78A324-1852-45EA-B4AF-1A7078605030}"/>
          </ac:picMkLst>
        </pc:picChg>
      </pc:sldChg>
      <pc:sldChg chg="addSp delSp modSp add">
        <pc:chgData name="Nicola Read" userId="f4cbb50c-6e67-4402-b6bd-5fcb6a1deb83" providerId="ADAL" clId="{3A817F0E-4D15-4AC2-A194-ED4AC8841FDD}" dt="2019-04-17T10:45:11.353" v="1580"/>
        <pc:sldMkLst>
          <pc:docMk/>
          <pc:sldMk cId="4054932614" sldId="419"/>
        </pc:sldMkLst>
        <pc:spChg chg="add mod">
          <ac:chgData name="Nicola Read" userId="f4cbb50c-6e67-4402-b6bd-5fcb6a1deb83" providerId="ADAL" clId="{3A817F0E-4D15-4AC2-A194-ED4AC8841FDD}" dt="2019-04-17T10:42:31.188" v="1539" actId="400"/>
          <ac:spMkLst>
            <pc:docMk/>
            <pc:sldMk cId="4054932614" sldId="419"/>
            <ac:spMk id="2" creationId="{01A2FC2F-FACB-45A4-BC0E-4B704BE7DD52}"/>
          </ac:spMkLst>
        </pc:spChg>
        <pc:spChg chg="add del mod">
          <ac:chgData name="Nicola Read" userId="f4cbb50c-6e67-4402-b6bd-5fcb6a1deb83" providerId="ADAL" clId="{3A817F0E-4D15-4AC2-A194-ED4AC8841FDD}" dt="2019-04-17T10:45:11.353" v="1580"/>
          <ac:spMkLst>
            <pc:docMk/>
            <pc:sldMk cId="4054932614" sldId="419"/>
            <ac:spMk id="3" creationId="{A0280EC8-2250-4878-8A99-4EA778E5305A}"/>
          </ac:spMkLst>
        </pc:spChg>
        <pc:spChg chg="add del">
          <ac:chgData name="Nicola Read" userId="f4cbb50c-6e67-4402-b6bd-5fcb6a1deb83" providerId="ADAL" clId="{3A817F0E-4D15-4AC2-A194-ED4AC8841FDD}" dt="2019-04-17T10:43:31.392" v="1551"/>
          <ac:spMkLst>
            <pc:docMk/>
            <pc:sldMk cId="4054932614" sldId="419"/>
            <ac:spMk id="4" creationId="{4959CA58-E127-4890-B10E-68151373DBA0}"/>
          </ac:spMkLst>
        </pc:spChg>
        <pc:spChg chg="add">
          <ac:chgData name="Nicola Read" userId="f4cbb50c-6e67-4402-b6bd-5fcb6a1deb83" providerId="ADAL" clId="{3A817F0E-4D15-4AC2-A194-ED4AC8841FDD}" dt="2019-04-17T10:40:44.197" v="1454"/>
          <ac:spMkLst>
            <pc:docMk/>
            <pc:sldMk cId="4054932614" sldId="419"/>
            <ac:spMk id="9" creationId="{D4F1488C-EF30-432A-BD37-CD3CF23F5024}"/>
          </ac:spMkLst>
        </pc:spChg>
        <pc:spChg chg="add">
          <ac:chgData name="Nicola Read" userId="f4cbb50c-6e67-4402-b6bd-5fcb6a1deb83" providerId="ADAL" clId="{3A817F0E-4D15-4AC2-A194-ED4AC8841FDD}" dt="2019-04-17T10:40:44.197" v="1454"/>
          <ac:spMkLst>
            <pc:docMk/>
            <pc:sldMk cId="4054932614" sldId="419"/>
            <ac:spMk id="10" creationId="{ACDE1BF7-E21E-48A4-A2F7-3E16CEC447A8}"/>
          </ac:spMkLst>
        </pc:spChg>
        <pc:spChg chg="add del mod">
          <ac:chgData name="Nicola Read" userId="f4cbb50c-6e67-4402-b6bd-5fcb6a1deb83" providerId="ADAL" clId="{3A817F0E-4D15-4AC2-A194-ED4AC8841FDD}" dt="2019-04-17T10:45:11.352" v="1578"/>
          <ac:spMkLst>
            <pc:docMk/>
            <pc:sldMk cId="4054932614" sldId="419"/>
            <ac:spMk id="12" creationId="{2F41AFC5-6C49-44DE-A66B-4450F1D3BC71}"/>
          </ac:spMkLst>
        </pc:spChg>
        <pc:spChg chg="mod">
          <ac:chgData name="Nicola Read" userId="f4cbb50c-6e67-4402-b6bd-5fcb6a1deb83" providerId="ADAL" clId="{3A817F0E-4D15-4AC2-A194-ED4AC8841FDD}" dt="2019-04-17T10:40:27.535" v="1453" actId="207"/>
          <ac:spMkLst>
            <pc:docMk/>
            <pc:sldMk cId="4054932614" sldId="419"/>
            <ac:spMk id="19" creationId="{5252A847-DE45-4FA3-A1F8-EEBEB845FF8E}"/>
          </ac:spMkLst>
        </pc:spChg>
        <pc:cxnChg chg="add del mod">
          <ac:chgData name="Nicola Read" userId="f4cbb50c-6e67-4402-b6bd-5fcb6a1deb83" providerId="ADAL" clId="{3A817F0E-4D15-4AC2-A194-ED4AC8841FDD}" dt="2019-04-17T10:45:07.771" v="1574" actId="478"/>
          <ac:cxnSpMkLst>
            <pc:docMk/>
            <pc:sldMk cId="4054932614" sldId="419"/>
            <ac:cxnSpMk id="6" creationId="{7B35D45D-6C5C-4426-B638-9CF004D36FB8}"/>
          </ac:cxnSpMkLst>
        </pc:cxnChg>
        <pc:cxnChg chg="add del mod">
          <ac:chgData name="Nicola Read" userId="f4cbb50c-6e67-4402-b6bd-5fcb6a1deb83" providerId="ADAL" clId="{3A817F0E-4D15-4AC2-A194-ED4AC8841FDD}" dt="2019-04-17T10:45:05.962" v="1573" actId="478"/>
          <ac:cxnSpMkLst>
            <pc:docMk/>
            <pc:sldMk cId="4054932614" sldId="419"/>
            <ac:cxnSpMk id="14" creationId="{A8DE5F22-67B8-4832-A845-4FE0D0AB46C8}"/>
          </ac:cxnSpMkLst>
        </pc:cxnChg>
      </pc:sldChg>
      <pc:sldChg chg="add">
        <pc:chgData name="Nicola Read" userId="f4cbb50c-6e67-4402-b6bd-5fcb6a1deb83" providerId="ADAL" clId="{3A817F0E-4D15-4AC2-A194-ED4AC8841FDD}" dt="2019-04-17T10:45:01.662" v="1572"/>
        <pc:sldMkLst>
          <pc:docMk/>
          <pc:sldMk cId="962630780" sldId="420"/>
        </pc:sldMkLst>
      </pc:sldChg>
      <pc:sldChg chg="modSp add">
        <pc:chgData name="Nicola Read" userId="f4cbb50c-6e67-4402-b6bd-5fcb6a1deb83" providerId="ADAL" clId="{3A817F0E-4D15-4AC2-A194-ED4AC8841FDD}" dt="2019-04-17T11:10:20.733" v="1774" actId="207"/>
        <pc:sldMkLst>
          <pc:docMk/>
          <pc:sldMk cId="384856558" sldId="421"/>
        </pc:sldMkLst>
        <pc:spChg chg="mod">
          <ac:chgData name="Nicola Read" userId="f4cbb50c-6e67-4402-b6bd-5fcb6a1deb83" providerId="ADAL" clId="{3A817F0E-4D15-4AC2-A194-ED4AC8841FDD}" dt="2019-04-17T11:10:20.733" v="1774" actId="207"/>
          <ac:spMkLst>
            <pc:docMk/>
            <pc:sldMk cId="384856558" sldId="421"/>
            <ac:spMk id="3" creationId="{9D1332F4-A4EC-49AD-AD2C-781E7C220FFB}"/>
          </ac:spMkLst>
        </pc:spChg>
      </pc:sldChg>
      <pc:sldChg chg="add">
        <pc:chgData name="Nicola Read" userId="f4cbb50c-6e67-4402-b6bd-5fcb6a1deb83" providerId="ADAL" clId="{3A817F0E-4D15-4AC2-A194-ED4AC8841FDD}" dt="2019-04-17T11:09:53.206" v="1771"/>
        <pc:sldMkLst>
          <pc:docMk/>
          <pc:sldMk cId="241293457" sldId="422"/>
        </pc:sldMkLst>
      </pc:sldChg>
      <pc:sldChg chg="add del">
        <pc:chgData name="Nicola Read" userId="f4cbb50c-6e67-4402-b6bd-5fcb6a1deb83" providerId="ADAL" clId="{3A817F0E-4D15-4AC2-A194-ED4AC8841FDD}" dt="2019-04-17T11:34:16.049" v="2300" actId="2696"/>
        <pc:sldMkLst>
          <pc:docMk/>
          <pc:sldMk cId="834961190" sldId="423"/>
        </pc:sldMkLst>
      </pc:sldChg>
      <pc:sldChg chg="addSp delSp modSp add del ord">
        <pc:chgData name="Nicola Read" userId="f4cbb50c-6e67-4402-b6bd-5fcb6a1deb83" providerId="ADAL" clId="{3A817F0E-4D15-4AC2-A194-ED4AC8841FDD}" dt="2019-04-17T11:28:49.155" v="2215" actId="2696"/>
        <pc:sldMkLst>
          <pc:docMk/>
          <pc:sldMk cId="53869450" sldId="424"/>
        </pc:sldMkLst>
        <pc:spChg chg="add del">
          <ac:chgData name="Nicola Read" userId="f4cbb50c-6e67-4402-b6bd-5fcb6a1deb83" providerId="ADAL" clId="{3A817F0E-4D15-4AC2-A194-ED4AC8841FDD}" dt="2019-04-17T11:21:27.508" v="2073" actId="478"/>
          <ac:spMkLst>
            <pc:docMk/>
            <pc:sldMk cId="53869450" sldId="424"/>
            <ac:spMk id="2" creationId="{D122DE46-0B99-427E-9CC5-EF7439A9A2AF}"/>
          </ac:spMkLst>
        </pc:spChg>
        <pc:spChg chg="del">
          <ac:chgData name="Nicola Read" userId="f4cbb50c-6e67-4402-b6bd-5fcb6a1deb83" providerId="ADAL" clId="{3A817F0E-4D15-4AC2-A194-ED4AC8841FDD}" dt="2019-04-17T11:23:33.586" v="2101" actId="478"/>
          <ac:spMkLst>
            <pc:docMk/>
            <pc:sldMk cId="53869450" sldId="424"/>
            <ac:spMk id="3" creationId="{9D1332F4-A4EC-49AD-AD2C-781E7C220FFB}"/>
          </ac:spMkLst>
        </pc:spChg>
        <pc:spChg chg="add mod">
          <ac:chgData name="Nicola Read" userId="f4cbb50c-6e67-4402-b6bd-5fcb6a1deb83" providerId="ADAL" clId="{3A817F0E-4D15-4AC2-A194-ED4AC8841FDD}" dt="2019-04-17T11:24:02.773" v="2116" actId="1036"/>
          <ac:spMkLst>
            <pc:docMk/>
            <pc:sldMk cId="53869450" sldId="424"/>
            <ac:spMk id="4" creationId="{F9260DAD-DC3A-4D42-B2B9-68D74ABAF4B6}"/>
          </ac:spMkLst>
        </pc:spChg>
        <pc:spChg chg="add mod">
          <ac:chgData name="Nicola Read" userId="f4cbb50c-6e67-4402-b6bd-5fcb6a1deb83" providerId="ADAL" clId="{3A817F0E-4D15-4AC2-A194-ED4AC8841FDD}" dt="2019-04-17T11:27:47.565" v="2203" actId="20577"/>
          <ac:spMkLst>
            <pc:docMk/>
            <pc:sldMk cId="53869450" sldId="424"/>
            <ac:spMk id="5" creationId="{D13FAD7F-A536-499B-AFEB-C29C0A66E21D}"/>
          </ac:spMkLst>
        </pc:spChg>
        <pc:spChg chg="mod">
          <ac:chgData name="Nicola Read" userId="f4cbb50c-6e67-4402-b6bd-5fcb6a1deb83" providerId="ADAL" clId="{3A817F0E-4D15-4AC2-A194-ED4AC8841FDD}" dt="2019-04-17T11:25:48.137" v="2194" actId="20577"/>
          <ac:spMkLst>
            <pc:docMk/>
            <pc:sldMk cId="53869450" sldId="424"/>
            <ac:spMk id="19" creationId="{5252A847-DE45-4FA3-A1F8-EEBEB845FF8E}"/>
          </ac:spMkLst>
        </pc:spChg>
        <pc:picChg chg="del">
          <ac:chgData name="Nicola Read" userId="f4cbb50c-6e67-4402-b6bd-5fcb6a1deb83" providerId="ADAL" clId="{3A817F0E-4D15-4AC2-A194-ED4AC8841FDD}" dt="2019-04-17T11:21:54.053" v="2075" actId="478"/>
          <ac:picMkLst>
            <pc:docMk/>
            <pc:sldMk cId="53869450" sldId="424"/>
            <ac:picMk id="9" creationId="{935CD817-8941-4721-B69B-B57D706A95EA}"/>
          </ac:picMkLst>
        </pc:picChg>
        <pc:picChg chg="del">
          <ac:chgData name="Nicola Read" userId="f4cbb50c-6e67-4402-b6bd-5fcb6a1deb83" providerId="ADAL" clId="{3A817F0E-4D15-4AC2-A194-ED4AC8841FDD}" dt="2019-04-17T11:21:53.094" v="2074" actId="478"/>
          <ac:picMkLst>
            <pc:docMk/>
            <pc:sldMk cId="53869450" sldId="424"/>
            <ac:picMk id="10" creationId="{E06D228A-40D9-4075-B55A-BF657C7AC797}"/>
          </ac:picMkLst>
        </pc:picChg>
        <pc:picChg chg="add mod">
          <ac:chgData name="Nicola Read" userId="f4cbb50c-6e67-4402-b6bd-5fcb6a1deb83" providerId="ADAL" clId="{3A817F0E-4D15-4AC2-A194-ED4AC8841FDD}" dt="2019-04-17T11:22:34.997" v="2095" actId="1036"/>
          <ac:picMkLst>
            <pc:docMk/>
            <pc:sldMk cId="53869450" sldId="424"/>
            <ac:picMk id="12" creationId="{05835904-F801-4525-A7DE-BAB2E7C48D30}"/>
          </ac:picMkLst>
        </pc:picChg>
        <pc:picChg chg="add mod">
          <ac:chgData name="Nicola Read" userId="f4cbb50c-6e67-4402-b6bd-5fcb6a1deb83" providerId="ADAL" clId="{3A817F0E-4D15-4AC2-A194-ED4AC8841FDD}" dt="2019-04-17T11:22:44.159" v="2100" actId="688"/>
          <ac:picMkLst>
            <pc:docMk/>
            <pc:sldMk cId="53869450" sldId="424"/>
            <ac:picMk id="13" creationId="{723C01AA-BCFA-4233-9379-D758C6F116B4}"/>
          </ac:picMkLst>
        </pc:picChg>
        <pc:picChg chg="add mod modCrop">
          <ac:chgData name="Nicola Read" userId="f4cbb50c-6e67-4402-b6bd-5fcb6a1deb83" providerId="ADAL" clId="{3A817F0E-4D15-4AC2-A194-ED4AC8841FDD}" dt="2019-04-17T11:27:37.331" v="2201" actId="1076"/>
          <ac:picMkLst>
            <pc:docMk/>
            <pc:sldMk cId="53869450" sldId="424"/>
            <ac:picMk id="15" creationId="{91F109B3-67A7-448E-90B4-4E6D91A85F9B}"/>
          </ac:picMkLst>
        </pc:picChg>
      </pc:sldChg>
      <pc:sldChg chg="modSp add del ord">
        <pc:chgData name="Nicola Read" userId="f4cbb50c-6e67-4402-b6bd-5fcb6a1deb83" providerId="ADAL" clId="{3A817F0E-4D15-4AC2-A194-ED4AC8841FDD}" dt="2019-04-17T11:31:52.789" v="2284" actId="2696"/>
        <pc:sldMkLst>
          <pc:docMk/>
          <pc:sldMk cId="4293331013" sldId="425"/>
        </pc:sldMkLst>
        <pc:spChg chg="mod">
          <ac:chgData name="Nicola Read" userId="f4cbb50c-6e67-4402-b6bd-5fcb6a1deb83" providerId="ADAL" clId="{3A817F0E-4D15-4AC2-A194-ED4AC8841FDD}" dt="2019-04-17T11:30:44.098" v="2253" actId="20577"/>
          <ac:spMkLst>
            <pc:docMk/>
            <pc:sldMk cId="4293331013" sldId="425"/>
            <ac:spMk id="4" creationId="{F9260DAD-DC3A-4D42-B2B9-68D74ABAF4B6}"/>
          </ac:spMkLst>
        </pc:spChg>
        <pc:spChg chg="mod">
          <ac:chgData name="Nicola Read" userId="f4cbb50c-6e67-4402-b6bd-5fcb6a1deb83" providerId="ADAL" clId="{3A817F0E-4D15-4AC2-A194-ED4AC8841FDD}" dt="2019-04-17T11:28:41.814" v="2213" actId="1076"/>
          <ac:spMkLst>
            <pc:docMk/>
            <pc:sldMk cId="4293331013" sldId="425"/>
            <ac:spMk id="5" creationId="{D13FAD7F-A536-499B-AFEB-C29C0A66E21D}"/>
          </ac:spMkLst>
        </pc:spChg>
        <pc:picChg chg="mod">
          <ac:chgData name="Nicola Read" userId="f4cbb50c-6e67-4402-b6bd-5fcb6a1deb83" providerId="ADAL" clId="{3A817F0E-4D15-4AC2-A194-ED4AC8841FDD}" dt="2019-04-17T11:28:29.383" v="2210" actId="1076"/>
          <ac:picMkLst>
            <pc:docMk/>
            <pc:sldMk cId="4293331013" sldId="425"/>
            <ac:picMk id="6" creationId="{0B65A418-348C-4D97-8056-8F089DA59BD6}"/>
          </ac:picMkLst>
        </pc:picChg>
        <pc:picChg chg="mod">
          <ac:chgData name="Nicola Read" userId="f4cbb50c-6e67-4402-b6bd-5fcb6a1deb83" providerId="ADAL" clId="{3A817F0E-4D15-4AC2-A194-ED4AC8841FDD}" dt="2019-04-17T11:28:37.521" v="2212" actId="1076"/>
          <ac:picMkLst>
            <pc:docMk/>
            <pc:sldMk cId="4293331013" sldId="425"/>
            <ac:picMk id="12" creationId="{05835904-F801-4525-A7DE-BAB2E7C48D30}"/>
          </ac:picMkLst>
        </pc:picChg>
        <pc:picChg chg="mod">
          <ac:chgData name="Nicola Read" userId="f4cbb50c-6e67-4402-b6bd-5fcb6a1deb83" providerId="ADAL" clId="{3A817F0E-4D15-4AC2-A194-ED4AC8841FDD}" dt="2019-04-17T11:28:32.563" v="2211" actId="1076"/>
          <ac:picMkLst>
            <pc:docMk/>
            <pc:sldMk cId="4293331013" sldId="425"/>
            <ac:picMk id="13" creationId="{723C01AA-BCFA-4233-9379-D758C6F116B4}"/>
          </ac:picMkLst>
        </pc:picChg>
        <pc:picChg chg="mod">
          <ac:chgData name="Nicola Read" userId="f4cbb50c-6e67-4402-b6bd-5fcb6a1deb83" providerId="ADAL" clId="{3A817F0E-4D15-4AC2-A194-ED4AC8841FDD}" dt="2019-04-17T11:28:43.712" v="2214" actId="1076"/>
          <ac:picMkLst>
            <pc:docMk/>
            <pc:sldMk cId="4293331013" sldId="425"/>
            <ac:picMk id="15" creationId="{91F109B3-67A7-448E-90B4-4E6D91A85F9B}"/>
          </ac:picMkLst>
        </pc:picChg>
      </pc:sldChg>
      <pc:sldChg chg="modSp add del">
        <pc:chgData name="Nicola Read" userId="f4cbb50c-6e67-4402-b6bd-5fcb6a1deb83" providerId="ADAL" clId="{3A817F0E-4D15-4AC2-A194-ED4AC8841FDD}" dt="2019-04-17T11:42:52.309" v="2374" actId="2696"/>
        <pc:sldMkLst>
          <pc:docMk/>
          <pc:sldMk cId="507695049" sldId="426"/>
        </pc:sldMkLst>
        <pc:spChg chg="mod">
          <ac:chgData name="Nicola Read" userId="f4cbb50c-6e67-4402-b6bd-5fcb6a1deb83" providerId="ADAL" clId="{3A817F0E-4D15-4AC2-A194-ED4AC8841FDD}" dt="2019-04-17T11:32:11.206" v="2288" actId="20577"/>
          <ac:spMkLst>
            <pc:docMk/>
            <pc:sldMk cId="507695049" sldId="426"/>
            <ac:spMk id="4" creationId="{F9260DAD-DC3A-4D42-B2B9-68D74ABAF4B6}"/>
          </ac:spMkLst>
        </pc:spChg>
        <pc:spChg chg="mod">
          <ac:chgData name="Nicola Read" userId="f4cbb50c-6e67-4402-b6bd-5fcb6a1deb83" providerId="ADAL" clId="{3A817F0E-4D15-4AC2-A194-ED4AC8841FDD}" dt="2019-04-17T11:31:45.858" v="2283" actId="1076"/>
          <ac:spMkLst>
            <pc:docMk/>
            <pc:sldMk cId="507695049" sldId="426"/>
            <ac:spMk id="5" creationId="{D13FAD7F-A536-499B-AFEB-C29C0A66E21D}"/>
          </ac:spMkLst>
        </pc:spChg>
        <pc:picChg chg="mod">
          <ac:chgData name="Nicola Read" userId="f4cbb50c-6e67-4402-b6bd-5fcb6a1deb83" providerId="ADAL" clId="{3A817F0E-4D15-4AC2-A194-ED4AC8841FDD}" dt="2019-04-17T11:31:32.630" v="2282" actId="1076"/>
          <ac:picMkLst>
            <pc:docMk/>
            <pc:sldMk cId="507695049" sldId="426"/>
            <ac:picMk id="6" creationId="{0B65A418-348C-4D97-8056-8F089DA59BD6}"/>
          </ac:picMkLst>
        </pc:picChg>
        <pc:picChg chg="mod">
          <ac:chgData name="Nicola Read" userId="f4cbb50c-6e67-4402-b6bd-5fcb6a1deb83" providerId="ADAL" clId="{3A817F0E-4D15-4AC2-A194-ED4AC8841FDD}" dt="2019-04-17T11:31:32.630" v="2282" actId="1076"/>
          <ac:picMkLst>
            <pc:docMk/>
            <pc:sldMk cId="507695049" sldId="426"/>
            <ac:picMk id="12" creationId="{05835904-F801-4525-A7DE-BAB2E7C48D30}"/>
          </ac:picMkLst>
        </pc:picChg>
        <pc:picChg chg="mod">
          <ac:chgData name="Nicola Read" userId="f4cbb50c-6e67-4402-b6bd-5fcb6a1deb83" providerId="ADAL" clId="{3A817F0E-4D15-4AC2-A194-ED4AC8841FDD}" dt="2019-04-17T11:31:32.630" v="2282" actId="1076"/>
          <ac:picMkLst>
            <pc:docMk/>
            <pc:sldMk cId="507695049" sldId="426"/>
            <ac:picMk id="13" creationId="{723C01AA-BCFA-4233-9379-D758C6F116B4}"/>
          </ac:picMkLst>
        </pc:picChg>
        <pc:picChg chg="mod">
          <ac:chgData name="Nicola Read" userId="f4cbb50c-6e67-4402-b6bd-5fcb6a1deb83" providerId="ADAL" clId="{3A817F0E-4D15-4AC2-A194-ED4AC8841FDD}" dt="2019-04-17T11:31:45.858" v="2283" actId="1076"/>
          <ac:picMkLst>
            <pc:docMk/>
            <pc:sldMk cId="507695049" sldId="426"/>
            <ac:picMk id="15" creationId="{91F109B3-67A7-448E-90B4-4E6D91A85F9B}"/>
          </ac:picMkLst>
        </pc:picChg>
      </pc:sldChg>
      <pc:sldChg chg="add del">
        <pc:chgData name="Nicola Read" userId="f4cbb50c-6e67-4402-b6bd-5fcb6a1deb83" providerId="ADAL" clId="{3A817F0E-4D15-4AC2-A194-ED4AC8841FDD}" dt="2019-04-17T11:28:55.148" v="2216" actId="2696"/>
        <pc:sldMkLst>
          <pc:docMk/>
          <pc:sldMk cId="2284196201" sldId="426"/>
        </pc:sldMkLst>
      </pc:sldChg>
      <pc:sldChg chg="modSp add">
        <pc:chgData name="Nicola Read" userId="f4cbb50c-6e67-4402-b6bd-5fcb6a1deb83" providerId="ADAL" clId="{3A817F0E-4D15-4AC2-A194-ED4AC8841FDD}" dt="2019-04-17T11:43:10.536" v="2378" actId="20577"/>
        <pc:sldMkLst>
          <pc:docMk/>
          <pc:sldMk cId="2552818075" sldId="427"/>
        </pc:sldMkLst>
        <pc:spChg chg="mod">
          <ac:chgData name="Nicola Read" userId="f4cbb50c-6e67-4402-b6bd-5fcb6a1deb83" providerId="ADAL" clId="{3A817F0E-4D15-4AC2-A194-ED4AC8841FDD}" dt="2019-04-17T11:43:10.536" v="2378" actId="20577"/>
          <ac:spMkLst>
            <pc:docMk/>
            <pc:sldMk cId="2552818075" sldId="427"/>
            <ac:spMk id="4" creationId="{F9260DAD-DC3A-4D42-B2B9-68D74ABAF4B6}"/>
          </ac:spMkLst>
        </pc:spChg>
      </pc:sldChg>
      <pc:sldChg chg="modSp add del">
        <pc:chgData name="Nicola Read" userId="f4cbb50c-6e67-4402-b6bd-5fcb6a1deb83" providerId="ADAL" clId="{3A817F0E-4D15-4AC2-A194-ED4AC8841FDD}" dt="2019-04-17T11:31:56.581" v="2285" actId="2696"/>
        <pc:sldMkLst>
          <pc:docMk/>
          <pc:sldMk cId="3771656475" sldId="427"/>
        </pc:sldMkLst>
        <pc:spChg chg="mod">
          <ac:chgData name="Nicola Read" userId="f4cbb50c-6e67-4402-b6bd-5fcb6a1deb83" providerId="ADAL" clId="{3A817F0E-4D15-4AC2-A194-ED4AC8841FDD}" dt="2019-04-17T11:29:16.213" v="2219" actId="20577"/>
          <ac:spMkLst>
            <pc:docMk/>
            <pc:sldMk cId="3771656475" sldId="427"/>
            <ac:spMk id="4" creationId="{F9260DAD-DC3A-4D42-B2B9-68D74ABAF4B6}"/>
          </ac:spMkLst>
        </pc:spChg>
      </pc:sldChg>
      <pc:sldChg chg="modSp add del">
        <pc:chgData name="Nicola Read" userId="f4cbb50c-6e67-4402-b6bd-5fcb6a1deb83" providerId="ADAL" clId="{3A817F0E-4D15-4AC2-A194-ED4AC8841FDD}" dt="2019-04-17T11:42:56.751" v="2375" actId="2696"/>
        <pc:sldMkLst>
          <pc:docMk/>
          <pc:sldMk cId="1901225925" sldId="428"/>
        </pc:sldMkLst>
        <pc:spChg chg="mod">
          <ac:chgData name="Nicola Read" userId="f4cbb50c-6e67-4402-b6bd-5fcb6a1deb83" providerId="ADAL" clId="{3A817F0E-4D15-4AC2-A194-ED4AC8841FDD}" dt="2019-04-17T11:32:24.513" v="2297" actId="207"/>
          <ac:spMkLst>
            <pc:docMk/>
            <pc:sldMk cId="1901225925" sldId="428"/>
            <ac:spMk id="4" creationId="{F9260DAD-DC3A-4D42-B2B9-68D74ABAF4B6}"/>
          </ac:spMkLst>
        </pc:spChg>
      </pc:sldChg>
      <pc:sldChg chg="addSp delSp modSp add">
        <pc:chgData name="Nicola Read" userId="f4cbb50c-6e67-4402-b6bd-5fcb6a1deb83" providerId="ADAL" clId="{3A817F0E-4D15-4AC2-A194-ED4AC8841FDD}" dt="2019-04-17T11:39:43.464" v="2328" actId="1035"/>
        <pc:sldMkLst>
          <pc:docMk/>
          <pc:sldMk cId="2799469143" sldId="429"/>
        </pc:sldMkLst>
        <pc:spChg chg="mod">
          <ac:chgData name="Nicola Read" userId="f4cbb50c-6e67-4402-b6bd-5fcb6a1deb83" providerId="ADAL" clId="{3A817F0E-4D15-4AC2-A194-ED4AC8841FDD}" dt="2019-04-17T11:39:43.464" v="2328" actId="1035"/>
          <ac:spMkLst>
            <pc:docMk/>
            <pc:sldMk cId="2799469143" sldId="429"/>
            <ac:spMk id="19" creationId="{5252A847-DE45-4FA3-A1F8-EEBEB845FF8E}"/>
          </ac:spMkLst>
        </pc:spChg>
        <pc:spChg chg="del">
          <ac:chgData name="Nicola Read" userId="f4cbb50c-6e67-4402-b6bd-5fcb6a1deb83" providerId="ADAL" clId="{3A817F0E-4D15-4AC2-A194-ED4AC8841FDD}" dt="2019-04-17T11:34:45.185" v="2305" actId="478"/>
          <ac:spMkLst>
            <pc:docMk/>
            <pc:sldMk cId="2799469143" sldId="429"/>
            <ac:spMk id="35" creationId="{C698FDE6-AF17-4C18-948D-7FB45F0D9DAE}"/>
          </ac:spMkLst>
        </pc:spChg>
        <pc:spChg chg="del">
          <ac:chgData name="Nicola Read" userId="f4cbb50c-6e67-4402-b6bd-5fcb6a1deb83" providerId="ADAL" clId="{3A817F0E-4D15-4AC2-A194-ED4AC8841FDD}" dt="2019-04-17T11:34:48.277" v="2306" actId="478"/>
          <ac:spMkLst>
            <pc:docMk/>
            <pc:sldMk cId="2799469143" sldId="429"/>
            <ac:spMk id="36" creationId="{49016FD6-6208-4B5B-9A80-AC0EA113C2C2}"/>
          </ac:spMkLst>
        </pc:spChg>
        <pc:picChg chg="add mod ord">
          <ac:chgData name="Nicola Read" userId="f4cbb50c-6e67-4402-b6bd-5fcb6a1deb83" providerId="ADAL" clId="{3A817F0E-4D15-4AC2-A194-ED4AC8841FDD}" dt="2019-04-17T11:34:41.950" v="2304" actId="1076"/>
          <ac:picMkLst>
            <pc:docMk/>
            <pc:sldMk cId="2799469143" sldId="429"/>
            <ac:picMk id="16" creationId="{A23B436E-6283-41C5-B026-200618CB0F0A}"/>
          </ac:picMkLst>
        </pc:picChg>
        <pc:picChg chg="add">
          <ac:chgData name="Nicola Read" userId="f4cbb50c-6e67-4402-b6bd-5fcb6a1deb83" providerId="ADAL" clId="{3A817F0E-4D15-4AC2-A194-ED4AC8841FDD}" dt="2019-04-17T11:34:10.343" v="2299"/>
          <ac:picMkLst>
            <pc:docMk/>
            <pc:sldMk cId="2799469143" sldId="429"/>
            <ac:picMk id="17" creationId="{8BD8DD6B-BEC9-412F-AAE8-6C74AA7C6CC0}"/>
          </ac:picMkLst>
        </pc:picChg>
      </pc:sldChg>
      <pc:sldChg chg="add">
        <pc:chgData name="Nicola Read" userId="f4cbb50c-6e67-4402-b6bd-5fcb6a1deb83" providerId="ADAL" clId="{3A817F0E-4D15-4AC2-A194-ED4AC8841FDD}" dt="2019-04-17T11:43:00.461" v="2376"/>
        <pc:sldMkLst>
          <pc:docMk/>
          <pc:sldMk cId="3079037724" sldId="430"/>
        </pc:sldMkLst>
      </pc:sldChg>
      <pc:sldChg chg="modSp add">
        <pc:chgData name="Nicola Read" userId="f4cbb50c-6e67-4402-b6bd-5fcb6a1deb83" providerId="ADAL" clId="{3A817F0E-4D15-4AC2-A194-ED4AC8841FDD}" dt="2019-04-17T11:43:28.053" v="2385" actId="207"/>
        <pc:sldMkLst>
          <pc:docMk/>
          <pc:sldMk cId="1110601436" sldId="431"/>
        </pc:sldMkLst>
        <pc:spChg chg="mod">
          <ac:chgData name="Nicola Read" userId="f4cbb50c-6e67-4402-b6bd-5fcb6a1deb83" providerId="ADAL" clId="{3A817F0E-4D15-4AC2-A194-ED4AC8841FDD}" dt="2019-04-17T11:43:28.053" v="2385" actId="207"/>
          <ac:spMkLst>
            <pc:docMk/>
            <pc:sldMk cId="1110601436" sldId="431"/>
            <ac:spMk id="4" creationId="{F9260DAD-DC3A-4D42-B2B9-68D74ABAF4B6}"/>
          </ac:spMkLst>
        </pc:spChg>
      </pc:sldChg>
    </pc:docChg>
  </pc:docChgLst>
  <pc:docChgLst>
    <pc:chgData name="Nicola Read" userId="f4cbb50c-6e67-4402-b6bd-5fcb6a1deb83" providerId="ADAL" clId="{3A4D4180-C241-4726-848C-89159CE99436}"/>
    <pc:docChg chg="modSld">
      <pc:chgData name="Nicola Read" userId="f4cbb50c-6e67-4402-b6bd-5fcb6a1deb83" providerId="ADAL" clId="{3A4D4180-C241-4726-848C-89159CE99436}" dt="2019-04-11T12:12:53.248" v="11"/>
      <pc:docMkLst>
        <pc:docMk/>
      </pc:docMkLst>
      <pc:sldChg chg="addSp delSp">
        <pc:chgData name="Nicola Read" userId="f4cbb50c-6e67-4402-b6bd-5fcb6a1deb83" providerId="ADAL" clId="{3A4D4180-C241-4726-848C-89159CE99436}" dt="2019-04-11T12:12:34.594" v="1"/>
        <pc:sldMkLst>
          <pc:docMk/>
          <pc:sldMk cId="2637481266" sldId="256"/>
        </pc:sldMkLst>
        <pc:spChg chg="add">
          <ac:chgData name="Nicola Read" userId="f4cbb50c-6e67-4402-b6bd-5fcb6a1deb83" providerId="ADAL" clId="{3A4D4180-C241-4726-848C-89159CE99436}" dt="2019-04-11T12:12:34.594" v="1"/>
          <ac:spMkLst>
            <pc:docMk/>
            <pc:sldMk cId="2637481266" sldId="256"/>
            <ac:spMk id="7" creationId="{ED0F021A-F301-4210-9D09-A5A5BDBC5EB0}"/>
          </ac:spMkLst>
        </pc:spChg>
        <pc:grpChg chg="del">
          <ac:chgData name="Nicola Read" userId="f4cbb50c-6e67-4402-b6bd-5fcb6a1deb83" providerId="ADAL" clId="{3A4D4180-C241-4726-848C-89159CE99436}" dt="2019-04-11T12:12:32.848" v="0" actId="478"/>
          <ac:grpSpMkLst>
            <pc:docMk/>
            <pc:sldMk cId="2637481266" sldId="256"/>
            <ac:grpSpMk id="6" creationId="{F48D1577-DF7B-42CD-A5F9-E392C94F47A5}"/>
          </ac:grpSpMkLst>
        </pc:grpChg>
        <pc:picChg chg="add">
          <ac:chgData name="Nicola Read" userId="f4cbb50c-6e67-4402-b6bd-5fcb6a1deb83" providerId="ADAL" clId="{3A4D4180-C241-4726-848C-89159CE99436}" dt="2019-04-11T12:12:34.594" v="1"/>
          <ac:picMkLst>
            <pc:docMk/>
            <pc:sldMk cId="2637481266" sldId="256"/>
            <ac:picMk id="11" creationId="{F62B195C-800B-4F7B-AA76-94AE22ED8DA9}"/>
          </ac:picMkLst>
        </pc:picChg>
      </pc:sldChg>
      <pc:sldChg chg="addSp delSp">
        <pc:chgData name="Nicola Read" userId="f4cbb50c-6e67-4402-b6bd-5fcb6a1deb83" providerId="ADAL" clId="{3A4D4180-C241-4726-848C-89159CE99436}" dt="2019-04-11T12:12:53.248" v="11"/>
        <pc:sldMkLst>
          <pc:docMk/>
          <pc:sldMk cId="636014570" sldId="314"/>
        </pc:sldMkLst>
        <pc:spChg chg="add">
          <ac:chgData name="Nicola Read" userId="f4cbb50c-6e67-4402-b6bd-5fcb6a1deb83" providerId="ADAL" clId="{3A4D4180-C241-4726-848C-89159CE99436}" dt="2019-04-11T12:12:53.248" v="11"/>
          <ac:spMkLst>
            <pc:docMk/>
            <pc:sldMk cId="636014570" sldId="314"/>
            <ac:spMk id="7" creationId="{68FD9AE6-B64A-4174-861D-820A2C122D67}"/>
          </ac:spMkLst>
        </pc:spChg>
        <pc:grpChg chg="del">
          <ac:chgData name="Nicola Read" userId="f4cbb50c-6e67-4402-b6bd-5fcb6a1deb83" providerId="ADAL" clId="{3A4D4180-C241-4726-848C-89159CE99436}" dt="2019-04-11T12:12:51.850" v="10" actId="478"/>
          <ac:grpSpMkLst>
            <pc:docMk/>
            <pc:sldMk cId="636014570" sldId="314"/>
            <ac:grpSpMk id="6" creationId="{E01EE6DE-A413-43E2-A2A9-EB6D5C7EA66E}"/>
          </ac:grpSpMkLst>
        </pc:grpChg>
        <pc:picChg chg="add">
          <ac:chgData name="Nicola Read" userId="f4cbb50c-6e67-4402-b6bd-5fcb6a1deb83" providerId="ADAL" clId="{3A4D4180-C241-4726-848C-89159CE99436}" dt="2019-04-11T12:12:53.248" v="11"/>
          <ac:picMkLst>
            <pc:docMk/>
            <pc:sldMk cId="636014570" sldId="314"/>
            <ac:picMk id="11" creationId="{60DC66A9-9CA6-47D2-9819-1ABA6511863D}"/>
          </ac:picMkLst>
        </pc:picChg>
      </pc:sldChg>
      <pc:sldChg chg="addSp delSp">
        <pc:chgData name="Nicola Read" userId="f4cbb50c-6e67-4402-b6bd-5fcb6a1deb83" providerId="ADAL" clId="{3A4D4180-C241-4726-848C-89159CE99436}" dt="2019-04-11T12:12:49.409" v="9"/>
        <pc:sldMkLst>
          <pc:docMk/>
          <pc:sldMk cId="1071900124" sldId="355"/>
        </pc:sldMkLst>
        <pc:spChg chg="add">
          <ac:chgData name="Nicola Read" userId="f4cbb50c-6e67-4402-b6bd-5fcb6a1deb83" providerId="ADAL" clId="{3A4D4180-C241-4726-848C-89159CE99436}" dt="2019-04-11T12:12:49.409" v="9"/>
          <ac:spMkLst>
            <pc:docMk/>
            <pc:sldMk cId="1071900124" sldId="355"/>
            <ac:spMk id="7" creationId="{9BCA4BD9-3DFF-4F93-8AD5-23C0C839FEEA}"/>
          </ac:spMkLst>
        </pc:spChg>
        <pc:grpChg chg="del">
          <ac:chgData name="Nicola Read" userId="f4cbb50c-6e67-4402-b6bd-5fcb6a1deb83" providerId="ADAL" clId="{3A4D4180-C241-4726-848C-89159CE99436}" dt="2019-04-11T12:12:48.206" v="8" actId="478"/>
          <ac:grpSpMkLst>
            <pc:docMk/>
            <pc:sldMk cId="1071900124" sldId="355"/>
            <ac:grpSpMk id="6" creationId="{EFAEB690-040A-40E5-BFC5-7F2C83D0EC6A}"/>
          </ac:grpSpMkLst>
        </pc:grpChg>
        <pc:picChg chg="add">
          <ac:chgData name="Nicola Read" userId="f4cbb50c-6e67-4402-b6bd-5fcb6a1deb83" providerId="ADAL" clId="{3A4D4180-C241-4726-848C-89159CE99436}" dt="2019-04-11T12:12:49.409" v="9"/>
          <ac:picMkLst>
            <pc:docMk/>
            <pc:sldMk cId="1071900124" sldId="355"/>
            <ac:picMk id="11" creationId="{D45FF84D-B458-4CF3-9F46-85A88571965C}"/>
          </ac:picMkLst>
        </pc:picChg>
      </pc:sldChg>
      <pc:sldChg chg="addSp delSp">
        <pc:chgData name="Nicola Read" userId="f4cbb50c-6e67-4402-b6bd-5fcb6a1deb83" providerId="ADAL" clId="{3A4D4180-C241-4726-848C-89159CE99436}" dt="2019-04-11T12:12:46.185" v="7"/>
        <pc:sldMkLst>
          <pc:docMk/>
          <pc:sldMk cId="36917022" sldId="360"/>
        </pc:sldMkLst>
        <pc:spChg chg="add">
          <ac:chgData name="Nicola Read" userId="f4cbb50c-6e67-4402-b6bd-5fcb6a1deb83" providerId="ADAL" clId="{3A4D4180-C241-4726-848C-89159CE99436}" dt="2019-04-11T12:12:46.185" v="7"/>
          <ac:spMkLst>
            <pc:docMk/>
            <pc:sldMk cId="36917022" sldId="360"/>
            <ac:spMk id="7" creationId="{F759C90F-8EDC-4919-AE7B-EA3B723605F3}"/>
          </ac:spMkLst>
        </pc:spChg>
        <pc:grpChg chg="del">
          <ac:chgData name="Nicola Read" userId="f4cbb50c-6e67-4402-b6bd-5fcb6a1deb83" providerId="ADAL" clId="{3A4D4180-C241-4726-848C-89159CE99436}" dt="2019-04-11T12:12:44.763" v="6" actId="478"/>
          <ac:grpSpMkLst>
            <pc:docMk/>
            <pc:sldMk cId="36917022" sldId="360"/>
            <ac:grpSpMk id="6" creationId="{5B95FEEE-48EE-41C9-9F6D-015057418F5E}"/>
          </ac:grpSpMkLst>
        </pc:grpChg>
        <pc:picChg chg="add">
          <ac:chgData name="Nicola Read" userId="f4cbb50c-6e67-4402-b6bd-5fcb6a1deb83" providerId="ADAL" clId="{3A4D4180-C241-4726-848C-89159CE99436}" dt="2019-04-11T12:12:46.185" v="7"/>
          <ac:picMkLst>
            <pc:docMk/>
            <pc:sldMk cId="36917022" sldId="360"/>
            <ac:picMk id="11" creationId="{CCF91E99-4E98-4442-BA01-6BFA00AEEFEE}"/>
          </ac:picMkLst>
        </pc:picChg>
      </pc:sldChg>
      <pc:sldChg chg="addSp delSp">
        <pc:chgData name="Nicola Read" userId="f4cbb50c-6e67-4402-b6bd-5fcb6a1deb83" providerId="ADAL" clId="{3A4D4180-C241-4726-848C-89159CE99436}" dt="2019-04-11T12:12:42.169" v="5"/>
        <pc:sldMkLst>
          <pc:docMk/>
          <pc:sldMk cId="1669721746" sldId="365"/>
        </pc:sldMkLst>
        <pc:spChg chg="add">
          <ac:chgData name="Nicola Read" userId="f4cbb50c-6e67-4402-b6bd-5fcb6a1deb83" providerId="ADAL" clId="{3A4D4180-C241-4726-848C-89159CE99436}" dt="2019-04-11T12:12:42.169" v="5"/>
          <ac:spMkLst>
            <pc:docMk/>
            <pc:sldMk cId="1669721746" sldId="365"/>
            <ac:spMk id="7" creationId="{97C99D06-90D0-49B5-BAC5-176EDB2B6D18}"/>
          </ac:spMkLst>
        </pc:spChg>
        <pc:grpChg chg="del">
          <ac:chgData name="Nicola Read" userId="f4cbb50c-6e67-4402-b6bd-5fcb6a1deb83" providerId="ADAL" clId="{3A4D4180-C241-4726-848C-89159CE99436}" dt="2019-04-11T12:12:41.067" v="4" actId="478"/>
          <ac:grpSpMkLst>
            <pc:docMk/>
            <pc:sldMk cId="1669721746" sldId="365"/>
            <ac:grpSpMk id="6" creationId="{E7C0849F-AAB2-46E6-8030-2AEA6181EE8A}"/>
          </ac:grpSpMkLst>
        </pc:grpChg>
        <pc:picChg chg="add">
          <ac:chgData name="Nicola Read" userId="f4cbb50c-6e67-4402-b6bd-5fcb6a1deb83" providerId="ADAL" clId="{3A4D4180-C241-4726-848C-89159CE99436}" dt="2019-04-11T12:12:42.169" v="5"/>
          <ac:picMkLst>
            <pc:docMk/>
            <pc:sldMk cId="1669721746" sldId="365"/>
            <ac:picMk id="11" creationId="{D29AA39B-363B-465C-8BD1-ED02BDDB08BD}"/>
          </ac:picMkLst>
        </pc:picChg>
      </pc:sldChg>
      <pc:sldChg chg="addSp delSp">
        <pc:chgData name="Nicola Read" userId="f4cbb50c-6e67-4402-b6bd-5fcb6a1deb83" providerId="ADAL" clId="{3A4D4180-C241-4726-848C-89159CE99436}" dt="2019-04-11T12:12:38.832" v="3"/>
        <pc:sldMkLst>
          <pc:docMk/>
          <pc:sldMk cId="332354265" sldId="366"/>
        </pc:sldMkLst>
        <pc:spChg chg="add">
          <ac:chgData name="Nicola Read" userId="f4cbb50c-6e67-4402-b6bd-5fcb6a1deb83" providerId="ADAL" clId="{3A4D4180-C241-4726-848C-89159CE99436}" dt="2019-04-11T12:12:38.832" v="3"/>
          <ac:spMkLst>
            <pc:docMk/>
            <pc:sldMk cId="332354265" sldId="366"/>
            <ac:spMk id="7" creationId="{312E183A-E423-4F9B-A302-285177BDBBE2}"/>
          </ac:spMkLst>
        </pc:spChg>
        <pc:grpChg chg="del">
          <ac:chgData name="Nicola Read" userId="f4cbb50c-6e67-4402-b6bd-5fcb6a1deb83" providerId="ADAL" clId="{3A4D4180-C241-4726-848C-89159CE99436}" dt="2019-04-11T12:12:37.419" v="2" actId="478"/>
          <ac:grpSpMkLst>
            <pc:docMk/>
            <pc:sldMk cId="332354265" sldId="366"/>
            <ac:grpSpMk id="6" creationId="{C4A245D4-FB7C-4612-93B5-535DD6A6F422}"/>
          </ac:grpSpMkLst>
        </pc:grpChg>
        <pc:picChg chg="add">
          <ac:chgData name="Nicola Read" userId="f4cbb50c-6e67-4402-b6bd-5fcb6a1deb83" providerId="ADAL" clId="{3A4D4180-C241-4726-848C-89159CE99436}" dt="2019-04-11T12:12:38.832" v="3"/>
          <ac:picMkLst>
            <pc:docMk/>
            <pc:sldMk cId="332354265" sldId="366"/>
            <ac:picMk id="11" creationId="{D5E1A0DD-2D9C-4466-8029-CB00B95D9513}"/>
          </ac:picMkLst>
        </pc:picChg>
      </pc:sldChg>
    </pc:docChg>
  </pc:docChgLst>
  <pc:docChgLst>
    <pc:chgData name="Victoria Worthington" userId="3602fdab-493b-4fe0-87da-353562330a36" providerId="ADAL" clId="{CB92581E-B67B-42AB-9E21-DA69503F7741}"/>
    <pc:docChg chg="modSld">
      <pc:chgData name="Victoria Worthington" userId="3602fdab-493b-4fe0-87da-353562330a36" providerId="ADAL" clId="{CB92581E-B67B-42AB-9E21-DA69503F7741}" dt="2019-04-02T09:43:19.193" v="1" actId="255"/>
      <pc:docMkLst>
        <pc:docMk/>
      </pc:docMkLst>
      <pc:sldChg chg="modSp">
        <pc:chgData name="Victoria Worthington" userId="3602fdab-493b-4fe0-87da-353562330a36" providerId="ADAL" clId="{CB92581E-B67B-42AB-9E21-DA69503F7741}" dt="2019-04-02T09:43:19.193" v="1" actId="255"/>
        <pc:sldMkLst>
          <pc:docMk/>
          <pc:sldMk cId="2637481266" sldId="256"/>
        </pc:sldMkLst>
        <pc:spChg chg="mod">
          <ac:chgData name="Victoria Worthington" userId="3602fdab-493b-4fe0-87da-353562330a36" providerId="ADAL" clId="{CB92581E-B67B-42AB-9E21-DA69503F7741}" dt="2019-04-02T09:43:19.193" v="1" actId="255"/>
          <ac:spMkLst>
            <pc:docMk/>
            <pc:sldMk cId="2637481266" sldId="256"/>
            <ac:spMk id="19" creationId="{5252A847-DE45-4FA3-A1F8-EEBEB845FF8E}"/>
          </ac:spMkLst>
        </pc:spChg>
      </pc:sldChg>
    </pc:docChg>
  </pc:docChgLst>
  <pc:docChgLst>
    <pc:chgData name="Lindsay Grix" userId="a678036f-2d88-407c-addb-d0af3fea6eec" providerId="ADAL" clId="{77DC8455-D5A8-44EA-865A-D1865883CCB0}"/>
  </pc:docChgLst>
  <pc:docChgLst>
    <pc:chgData name="Davina Szilvasy" userId="59fb472d-eed4-4f11-9686-c2c8db02a2cd" providerId="ADAL" clId="{27FA3ACD-6882-47AB-8F8F-2FB7F6C491A4}"/>
    <pc:docChg chg="undo modSld">
      <pc:chgData name="Davina Szilvasy" userId="59fb472d-eed4-4f11-9686-c2c8db02a2cd" providerId="ADAL" clId="{27FA3ACD-6882-47AB-8F8F-2FB7F6C491A4}" dt="2019-03-22T14:47:13.037" v="12" actId="20577"/>
      <pc:docMkLst>
        <pc:docMk/>
      </pc:docMkLst>
      <pc:sldChg chg="modSp">
        <pc:chgData name="Davina Szilvasy" userId="59fb472d-eed4-4f11-9686-c2c8db02a2cd" providerId="ADAL" clId="{27FA3ACD-6882-47AB-8F8F-2FB7F6C491A4}" dt="2019-03-22T14:47:13.037" v="12" actId="20577"/>
        <pc:sldMkLst>
          <pc:docMk/>
          <pc:sldMk cId="1669721746" sldId="365"/>
        </pc:sldMkLst>
        <pc:spChg chg="mod">
          <ac:chgData name="Davina Szilvasy" userId="59fb472d-eed4-4f11-9686-c2c8db02a2cd" providerId="ADAL" clId="{27FA3ACD-6882-47AB-8F8F-2FB7F6C491A4}" dt="2019-03-22T14:47:13.037" v="12" actId="20577"/>
          <ac:spMkLst>
            <pc:docMk/>
            <pc:sldMk cId="1669721746" sldId="365"/>
            <ac:spMk id="19" creationId="{5252A847-DE45-4FA3-A1F8-EEBEB845FF8E}"/>
          </ac:spMkLst>
        </pc:spChg>
      </pc:sldChg>
      <pc:sldChg chg="modSp">
        <pc:chgData name="Davina Szilvasy" userId="59fb472d-eed4-4f11-9686-c2c8db02a2cd" providerId="ADAL" clId="{27FA3ACD-6882-47AB-8F8F-2FB7F6C491A4}" dt="2019-03-22T14:46:48.308" v="11" actId="255"/>
        <pc:sldMkLst>
          <pc:docMk/>
          <pc:sldMk cId="332354265" sldId="366"/>
        </pc:sldMkLst>
        <pc:spChg chg="mod">
          <ac:chgData name="Davina Szilvasy" userId="59fb472d-eed4-4f11-9686-c2c8db02a2cd" providerId="ADAL" clId="{27FA3ACD-6882-47AB-8F8F-2FB7F6C491A4}" dt="2019-03-22T14:46:48.308" v="11" actId="255"/>
          <ac:spMkLst>
            <pc:docMk/>
            <pc:sldMk cId="332354265" sldId="366"/>
            <ac:spMk id="19" creationId="{5252A847-DE45-4FA3-A1F8-EEBEB845FF8E}"/>
          </ac:spMkLst>
        </pc:spChg>
      </pc:sldChg>
    </pc:docChg>
  </pc:docChgLst>
  <pc:docChgLst>
    <pc:chgData name="Jan Fitzpatrick" userId="d1b284ec-d1dd-4765-b823-b34899491c26" providerId="ADAL" clId="{6F69EDB2-6286-4123-A926-C17AD149628F}"/>
    <pc:docChg chg="undo redo custSel addSld delSld modSld">
      <pc:chgData name="Jan Fitzpatrick" userId="d1b284ec-d1dd-4765-b823-b34899491c26" providerId="ADAL" clId="{6F69EDB2-6286-4123-A926-C17AD149628F}" dt="2019-04-18T12:27:02.230" v="1572" actId="1076"/>
      <pc:docMkLst>
        <pc:docMk/>
      </pc:docMkLst>
      <pc:sldChg chg="addSp delSp">
        <pc:chgData name="Jan Fitzpatrick" userId="d1b284ec-d1dd-4765-b823-b34899491c26" providerId="ADAL" clId="{6F69EDB2-6286-4123-A926-C17AD149628F}" dt="2019-04-17T14:20:13.871" v="3"/>
        <pc:sldMkLst>
          <pc:docMk/>
          <pc:sldMk cId="2637481266" sldId="256"/>
        </pc:sldMkLst>
        <pc:spChg chg="add">
          <ac:chgData name="Jan Fitzpatrick" userId="d1b284ec-d1dd-4765-b823-b34899491c26" providerId="ADAL" clId="{6F69EDB2-6286-4123-A926-C17AD149628F}" dt="2019-04-17T14:20:06.735" v="2"/>
          <ac:spMkLst>
            <pc:docMk/>
            <pc:sldMk cId="2637481266" sldId="256"/>
            <ac:spMk id="6" creationId="{1E452305-59C7-43FA-B836-417A38A0473A}"/>
          </ac:spMkLst>
        </pc:spChg>
        <pc:spChg chg="del">
          <ac:chgData name="Jan Fitzpatrick" userId="d1b284ec-d1dd-4765-b823-b34899491c26" providerId="ADAL" clId="{6F69EDB2-6286-4123-A926-C17AD149628F}" dt="2019-04-17T14:20:04.986" v="1" actId="478"/>
          <ac:spMkLst>
            <pc:docMk/>
            <pc:sldMk cId="2637481266" sldId="256"/>
            <ac:spMk id="19" creationId="{5252A847-DE45-4FA3-A1F8-EEBEB845FF8E}"/>
          </ac:spMkLst>
        </pc:spChg>
        <pc:picChg chg="add">
          <ac:chgData name="Jan Fitzpatrick" userId="d1b284ec-d1dd-4765-b823-b34899491c26" providerId="ADAL" clId="{6F69EDB2-6286-4123-A926-C17AD149628F}" dt="2019-04-17T14:20:13.871" v="3"/>
          <ac:picMkLst>
            <pc:docMk/>
            <pc:sldMk cId="2637481266" sldId="256"/>
            <ac:picMk id="9" creationId="{8E9AC0EE-1D5A-4673-A77D-4EB79F1CA41F}"/>
          </ac:picMkLst>
        </pc:picChg>
      </pc:sldChg>
      <pc:sldChg chg="addSp delSp modSp">
        <pc:chgData name="Jan Fitzpatrick" userId="d1b284ec-d1dd-4765-b823-b34899491c26" providerId="ADAL" clId="{6F69EDB2-6286-4123-A926-C17AD149628F}" dt="2019-04-18T12:21:41.012" v="1502" actId="14100"/>
        <pc:sldMkLst>
          <pc:docMk/>
          <pc:sldMk cId="636014570" sldId="314"/>
        </pc:sldMkLst>
        <pc:spChg chg="del">
          <ac:chgData name="Jan Fitzpatrick" userId="d1b284ec-d1dd-4765-b823-b34899491c26" providerId="ADAL" clId="{6F69EDB2-6286-4123-A926-C17AD149628F}" dt="2019-04-17T14:32:41.444" v="72" actId="478"/>
          <ac:spMkLst>
            <pc:docMk/>
            <pc:sldMk cId="636014570" sldId="314"/>
            <ac:spMk id="3" creationId="{9D1332F4-A4EC-49AD-AD2C-781E7C220FFB}"/>
          </ac:spMkLst>
        </pc:spChg>
        <pc:spChg chg="mod">
          <ac:chgData name="Jan Fitzpatrick" userId="d1b284ec-d1dd-4765-b823-b34899491c26" providerId="ADAL" clId="{6F69EDB2-6286-4123-A926-C17AD149628F}" dt="2019-04-17T15:14:57.888" v="1090" actId="1035"/>
          <ac:spMkLst>
            <pc:docMk/>
            <pc:sldMk cId="636014570" sldId="314"/>
            <ac:spMk id="19" creationId="{5252A847-DE45-4FA3-A1F8-EEBEB845FF8E}"/>
          </ac:spMkLst>
        </pc:spChg>
        <pc:picChg chg="mod">
          <ac:chgData name="Jan Fitzpatrick" userId="d1b284ec-d1dd-4765-b823-b34899491c26" providerId="ADAL" clId="{6F69EDB2-6286-4123-A926-C17AD149628F}" dt="2019-04-18T12:21:41.012" v="1502" actId="14100"/>
          <ac:picMkLst>
            <pc:docMk/>
            <pc:sldMk cId="636014570" sldId="314"/>
            <ac:picMk id="9" creationId="{935CD817-8941-4721-B69B-B57D706A95EA}"/>
          </ac:picMkLst>
        </pc:picChg>
        <pc:picChg chg="add mod">
          <ac:chgData name="Jan Fitzpatrick" userId="d1b284ec-d1dd-4765-b823-b34899491c26" providerId="ADAL" clId="{6F69EDB2-6286-4123-A926-C17AD149628F}" dt="2019-04-18T12:21:41.012" v="1502" actId="14100"/>
          <ac:picMkLst>
            <pc:docMk/>
            <pc:sldMk cId="636014570" sldId="314"/>
            <ac:picMk id="12" creationId="{6E63E65D-B01C-4863-B6D2-9F8DFBAE1A3D}"/>
          </ac:picMkLst>
        </pc:picChg>
      </pc:sldChg>
      <pc:sldChg chg="modSp">
        <pc:chgData name="Jan Fitzpatrick" userId="d1b284ec-d1dd-4765-b823-b34899491c26" providerId="ADAL" clId="{6F69EDB2-6286-4123-A926-C17AD149628F}" dt="2019-04-18T12:12:16.419" v="1223" actId="20577"/>
        <pc:sldMkLst>
          <pc:docMk/>
          <pc:sldMk cId="1071900124" sldId="355"/>
        </pc:sldMkLst>
        <pc:spChg chg="mod">
          <ac:chgData name="Jan Fitzpatrick" userId="d1b284ec-d1dd-4765-b823-b34899491c26" providerId="ADAL" clId="{6F69EDB2-6286-4123-A926-C17AD149628F}" dt="2019-04-18T12:12:16.419" v="1223" actId="20577"/>
          <ac:spMkLst>
            <pc:docMk/>
            <pc:sldMk cId="1071900124" sldId="355"/>
            <ac:spMk id="6" creationId="{2D4BA9FA-1335-4C1E-85C9-5EC925B6A98C}"/>
          </ac:spMkLst>
        </pc:spChg>
        <pc:spChg chg="mod">
          <ac:chgData name="Jan Fitzpatrick" userId="d1b284ec-d1dd-4765-b823-b34899491c26" providerId="ADAL" clId="{6F69EDB2-6286-4123-A926-C17AD149628F}" dt="2019-04-17T15:08:15.946" v="1016" actId="1036"/>
          <ac:spMkLst>
            <pc:docMk/>
            <pc:sldMk cId="1071900124" sldId="355"/>
            <ac:spMk id="19" creationId="{5252A847-DE45-4FA3-A1F8-EEBEB845FF8E}"/>
          </ac:spMkLst>
        </pc:spChg>
      </pc:sldChg>
      <pc:sldChg chg="addSp modSp">
        <pc:chgData name="Jan Fitzpatrick" userId="d1b284ec-d1dd-4765-b823-b34899491c26" providerId="ADAL" clId="{6F69EDB2-6286-4123-A926-C17AD149628F}" dt="2019-04-18T12:11:29.655" v="1207" actId="1076"/>
        <pc:sldMkLst>
          <pc:docMk/>
          <pc:sldMk cId="36917022" sldId="360"/>
        </pc:sldMkLst>
        <pc:spChg chg="mod">
          <ac:chgData name="Jan Fitzpatrick" userId="d1b284ec-d1dd-4765-b823-b34899491c26" providerId="ADAL" clId="{6F69EDB2-6286-4123-A926-C17AD149628F}" dt="2019-04-17T15:07:45.883" v="967" actId="1036"/>
          <ac:spMkLst>
            <pc:docMk/>
            <pc:sldMk cId="36917022" sldId="360"/>
            <ac:spMk id="19" creationId="{5252A847-DE45-4FA3-A1F8-EEBEB845FF8E}"/>
          </ac:spMkLst>
        </pc:spChg>
        <pc:picChg chg="mod">
          <ac:chgData name="Jan Fitzpatrick" userId="d1b284ec-d1dd-4765-b823-b34899491c26" providerId="ADAL" clId="{6F69EDB2-6286-4123-A926-C17AD149628F}" dt="2019-04-18T12:10:39.627" v="1202" actId="1036"/>
          <ac:picMkLst>
            <pc:docMk/>
            <pc:sldMk cId="36917022" sldId="360"/>
            <ac:picMk id="4" creationId="{BEBADA67-C70D-4855-B644-1309E776666E}"/>
          </ac:picMkLst>
        </pc:picChg>
        <pc:picChg chg="add mod">
          <ac:chgData name="Jan Fitzpatrick" userId="d1b284ec-d1dd-4765-b823-b34899491c26" providerId="ADAL" clId="{6F69EDB2-6286-4123-A926-C17AD149628F}" dt="2019-04-18T12:11:29.655" v="1207" actId="1076"/>
          <ac:picMkLst>
            <pc:docMk/>
            <pc:sldMk cId="36917022" sldId="360"/>
            <ac:picMk id="10" creationId="{B5ED587F-59A6-4639-8925-F8160FBA1CC3}"/>
          </ac:picMkLst>
        </pc:picChg>
      </pc:sldChg>
      <pc:sldChg chg="modSp">
        <pc:chgData name="Jan Fitzpatrick" userId="d1b284ec-d1dd-4765-b823-b34899491c26" providerId="ADAL" clId="{6F69EDB2-6286-4123-A926-C17AD149628F}" dt="2019-04-17T15:05:17.584" v="907" actId="465"/>
        <pc:sldMkLst>
          <pc:docMk/>
          <pc:sldMk cId="1669721746" sldId="365"/>
        </pc:sldMkLst>
        <pc:spChg chg="mod">
          <ac:chgData name="Jan Fitzpatrick" userId="d1b284ec-d1dd-4765-b823-b34899491c26" providerId="ADAL" clId="{6F69EDB2-6286-4123-A926-C17AD149628F}" dt="2019-04-17T15:02:54.189" v="887" actId="20577"/>
          <ac:spMkLst>
            <pc:docMk/>
            <pc:sldMk cId="1669721746" sldId="365"/>
            <ac:spMk id="10" creationId="{974230DC-40ED-4ED5-8BE3-FD9EBF5E1AFF}"/>
          </ac:spMkLst>
        </pc:spChg>
        <pc:spChg chg="mod">
          <ac:chgData name="Jan Fitzpatrick" userId="d1b284ec-d1dd-4765-b823-b34899491c26" providerId="ADAL" clId="{6F69EDB2-6286-4123-A926-C17AD149628F}" dt="2019-04-17T15:03:06.620" v="897" actId="1038"/>
          <ac:spMkLst>
            <pc:docMk/>
            <pc:sldMk cId="1669721746" sldId="365"/>
            <ac:spMk id="12" creationId="{845072AA-ADE0-4B8A-999B-A336FCC4E4B6}"/>
          </ac:spMkLst>
        </pc:spChg>
        <pc:spChg chg="mod">
          <ac:chgData name="Jan Fitzpatrick" userId="d1b284ec-d1dd-4765-b823-b34899491c26" providerId="ADAL" clId="{6F69EDB2-6286-4123-A926-C17AD149628F}" dt="2019-04-17T15:04:00.214" v="904" actId="20577"/>
          <ac:spMkLst>
            <pc:docMk/>
            <pc:sldMk cId="1669721746" sldId="365"/>
            <ac:spMk id="14" creationId="{3482859F-0CCE-4CF1-A1B2-BE469272F42E}"/>
          </ac:spMkLst>
        </pc:spChg>
        <pc:spChg chg="mod">
          <ac:chgData name="Jan Fitzpatrick" userId="d1b284ec-d1dd-4765-b823-b34899491c26" providerId="ADAL" clId="{6F69EDB2-6286-4123-A926-C17AD149628F}" dt="2019-04-17T15:04:45.028" v="906" actId="14100"/>
          <ac:spMkLst>
            <pc:docMk/>
            <pc:sldMk cId="1669721746" sldId="365"/>
            <ac:spMk id="15" creationId="{65F00A0A-77BC-4D20-A8E0-DA516C3F3F0F}"/>
          </ac:spMkLst>
        </pc:spChg>
        <pc:spChg chg="mod">
          <ac:chgData name="Jan Fitzpatrick" userId="d1b284ec-d1dd-4765-b823-b34899491c26" providerId="ADAL" clId="{6F69EDB2-6286-4123-A926-C17AD149628F}" dt="2019-04-17T15:04:22.665" v="905" actId="14100"/>
          <ac:spMkLst>
            <pc:docMk/>
            <pc:sldMk cId="1669721746" sldId="365"/>
            <ac:spMk id="18" creationId="{4F4F4464-8649-453F-BD52-D1CE772E91D0}"/>
          </ac:spMkLst>
        </pc:spChg>
        <pc:spChg chg="mod">
          <ac:chgData name="Jan Fitzpatrick" userId="d1b284ec-d1dd-4765-b823-b34899491c26" providerId="ADAL" clId="{6F69EDB2-6286-4123-A926-C17AD149628F}" dt="2019-04-17T15:02:05.168" v="847" actId="20577"/>
          <ac:spMkLst>
            <pc:docMk/>
            <pc:sldMk cId="1669721746" sldId="365"/>
            <ac:spMk id="19" creationId="{5252A847-DE45-4FA3-A1F8-EEBEB845FF8E}"/>
          </ac:spMkLst>
        </pc:spChg>
        <pc:grpChg chg="mod">
          <ac:chgData name="Jan Fitzpatrick" userId="d1b284ec-d1dd-4765-b823-b34899491c26" providerId="ADAL" clId="{6F69EDB2-6286-4123-A926-C17AD149628F}" dt="2019-04-17T15:05:17.584" v="907" actId="465"/>
          <ac:grpSpMkLst>
            <pc:docMk/>
            <pc:sldMk cId="1669721746" sldId="365"/>
            <ac:grpSpMk id="9" creationId="{DCB21875-6E6F-4D44-A0DA-11C385FB3391}"/>
          </ac:grpSpMkLst>
        </pc:grpChg>
        <pc:grpChg chg="mod">
          <ac:chgData name="Jan Fitzpatrick" userId="d1b284ec-d1dd-4765-b823-b34899491c26" providerId="ADAL" clId="{6F69EDB2-6286-4123-A926-C17AD149628F}" dt="2019-04-17T15:05:17.584" v="907" actId="465"/>
          <ac:grpSpMkLst>
            <pc:docMk/>
            <pc:sldMk cId="1669721746" sldId="365"/>
            <ac:grpSpMk id="13" creationId="{1F4401CF-2260-4E85-9B8E-7EC8EA5A2FA5}"/>
          </ac:grpSpMkLst>
        </pc:grpChg>
        <pc:grpChg chg="mod">
          <ac:chgData name="Jan Fitzpatrick" userId="d1b284ec-d1dd-4765-b823-b34899491c26" providerId="ADAL" clId="{6F69EDB2-6286-4123-A926-C17AD149628F}" dt="2019-04-17T15:05:17.584" v="907" actId="465"/>
          <ac:grpSpMkLst>
            <pc:docMk/>
            <pc:sldMk cId="1669721746" sldId="365"/>
            <ac:grpSpMk id="16" creationId="{466B5E53-49E9-40AD-A4F6-D22F6339643B}"/>
          </ac:grpSpMkLst>
        </pc:grpChg>
        <pc:picChg chg="mod">
          <ac:chgData name="Jan Fitzpatrick" userId="d1b284ec-d1dd-4765-b823-b34899491c26" providerId="ADAL" clId="{6F69EDB2-6286-4123-A926-C17AD149628F}" dt="2019-04-17T15:02:33.260" v="873" actId="1036"/>
          <ac:picMkLst>
            <pc:docMk/>
            <pc:sldMk cId="1669721746" sldId="365"/>
            <ac:picMk id="4" creationId="{7BE1EB0D-167E-4ED7-AFD7-E1D97128081C}"/>
          </ac:picMkLst>
        </pc:picChg>
        <pc:picChg chg="mod">
          <ac:chgData name="Jan Fitzpatrick" userId="d1b284ec-d1dd-4765-b823-b34899491c26" providerId="ADAL" clId="{6F69EDB2-6286-4123-A926-C17AD149628F}" dt="2019-04-17T15:02:33.260" v="873" actId="1036"/>
          <ac:picMkLst>
            <pc:docMk/>
            <pc:sldMk cId="1669721746" sldId="365"/>
            <ac:picMk id="28" creationId="{A1A61124-5B39-4FCF-9D52-A62B191E9359}"/>
          </ac:picMkLst>
        </pc:picChg>
        <pc:picChg chg="mod">
          <ac:chgData name="Jan Fitzpatrick" userId="d1b284ec-d1dd-4765-b823-b34899491c26" providerId="ADAL" clId="{6F69EDB2-6286-4123-A926-C17AD149628F}" dt="2019-04-17T15:02:33.260" v="873" actId="1036"/>
          <ac:picMkLst>
            <pc:docMk/>
            <pc:sldMk cId="1669721746" sldId="365"/>
            <ac:picMk id="29" creationId="{DE1D254B-C1B3-4DDC-B6A6-5C26D3C9CDEF}"/>
          </ac:picMkLst>
        </pc:picChg>
      </pc:sldChg>
      <pc:sldChg chg="modSp">
        <pc:chgData name="Jan Fitzpatrick" userId="d1b284ec-d1dd-4765-b823-b34899491c26" providerId="ADAL" clId="{6F69EDB2-6286-4123-A926-C17AD149628F}" dt="2019-04-17T14:28:33.070" v="16" actId="20577"/>
        <pc:sldMkLst>
          <pc:docMk/>
          <pc:sldMk cId="332354265" sldId="366"/>
        </pc:sldMkLst>
        <pc:spChg chg="mod">
          <ac:chgData name="Jan Fitzpatrick" userId="d1b284ec-d1dd-4765-b823-b34899491c26" providerId="ADAL" clId="{6F69EDB2-6286-4123-A926-C17AD149628F}" dt="2019-04-17T14:28:33.070" v="16" actId="20577"/>
          <ac:spMkLst>
            <pc:docMk/>
            <pc:sldMk cId="332354265" sldId="366"/>
            <ac:spMk id="19" creationId="{5252A847-DE45-4FA3-A1F8-EEBEB845FF8E}"/>
          </ac:spMkLst>
        </pc:spChg>
      </pc:sldChg>
      <pc:sldChg chg="del">
        <pc:chgData name="Jan Fitzpatrick" userId="d1b284ec-d1dd-4765-b823-b34899491c26" providerId="ADAL" clId="{6F69EDB2-6286-4123-A926-C17AD149628F}" dt="2019-04-17T14:20:21.369" v="4" actId="2696"/>
        <pc:sldMkLst>
          <pc:docMk/>
          <pc:sldMk cId="3844832371" sldId="411"/>
        </pc:sldMkLst>
      </pc:sldChg>
      <pc:sldChg chg="modSp del">
        <pc:chgData name="Jan Fitzpatrick" userId="d1b284ec-d1dd-4765-b823-b34899491c26" providerId="ADAL" clId="{6F69EDB2-6286-4123-A926-C17AD149628F}" dt="2019-04-17T15:06:17.220" v="921" actId="2696"/>
        <pc:sldMkLst>
          <pc:docMk/>
          <pc:sldMk cId="523524945" sldId="413"/>
        </pc:sldMkLst>
        <pc:spChg chg="mod">
          <ac:chgData name="Jan Fitzpatrick" userId="d1b284ec-d1dd-4765-b823-b34899491c26" providerId="ADAL" clId="{6F69EDB2-6286-4123-A926-C17AD149628F}" dt="2019-04-17T14:29:09.933" v="18" actId="20577"/>
          <ac:spMkLst>
            <pc:docMk/>
            <pc:sldMk cId="523524945" sldId="413"/>
            <ac:spMk id="19" creationId="{5252A847-DE45-4FA3-A1F8-EEBEB845FF8E}"/>
          </ac:spMkLst>
        </pc:spChg>
      </pc:sldChg>
      <pc:sldChg chg="addSp delSp modSp">
        <pc:chgData name="Jan Fitzpatrick" userId="d1b284ec-d1dd-4765-b823-b34899491c26" providerId="ADAL" clId="{6F69EDB2-6286-4123-A926-C17AD149628F}" dt="2019-04-18T12:11:44.158" v="1209" actId="14100"/>
        <pc:sldMkLst>
          <pc:docMk/>
          <pc:sldMk cId="2294931290" sldId="414"/>
        </pc:sldMkLst>
        <pc:spChg chg="mod">
          <ac:chgData name="Jan Fitzpatrick" userId="d1b284ec-d1dd-4765-b823-b34899491c26" providerId="ADAL" clId="{6F69EDB2-6286-4123-A926-C17AD149628F}" dt="2019-04-17T15:08:10.144" v="1006" actId="1036"/>
          <ac:spMkLst>
            <pc:docMk/>
            <pc:sldMk cId="2294931290" sldId="414"/>
            <ac:spMk id="19" creationId="{5252A847-DE45-4FA3-A1F8-EEBEB845FF8E}"/>
          </ac:spMkLst>
        </pc:spChg>
        <pc:picChg chg="del">
          <ac:chgData name="Jan Fitzpatrick" userId="d1b284ec-d1dd-4765-b823-b34899491c26" providerId="ADAL" clId="{6F69EDB2-6286-4123-A926-C17AD149628F}" dt="2019-04-18T12:10:46.602" v="1203" actId="478"/>
          <ac:picMkLst>
            <pc:docMk/>
            <pc:sldMk cId="2294931290" sldId="414"/>
            <ac:picMk id="4" creationId="{BEBADA67-C70D-4855-B644-1309E776666E}"/>
          </ac:picMkLst>
        </pc:picChg>
        <pc:picChg chg="add">
          <ac:chgData name="Jan Fitzpatrick" userId="d1b284ec-d1dd-4765-b823-b34899491c26" providerId="ADAL" clId="{6F69EDB2-6286-4123-A926-C17AD149628F}" dt="2019-04-18T12:10:54.332" v="1204"/>
          <ac:picMkLst>
            <pc:docMk/>
            <pc:sldMk cId="2294931290" sldId="414"/>
            <ac:picMk id="13" creationId="{D9F774B4-90CC-4006-82F9-E3AB76CDC84E}"/>
          </ac:picMkLst>
        </pc:picChg>
        <pc:picChg chg="add">
          <ac:chgData name="Jan Fitzpatrick" userId="d1b284ec-d1dd-4765-b823-b34899491c26" providerId="ADAL" clId="{6F69EDB2-6286-4123-A926-C17AD149628F}" dt="2019-04-18T12:11:37.476" v="1208"/>
          <ac:picMkLst>
            <pc:docMk/>
            <pc:sldMk cId="2294931290" sldId="414"/>
            <ac:picMk id="14" creationId="{11555547-C5E4-4A3F-A177-F4444EEB729E}"/>
          </ac:picMkLst>
        </pc:picChg>
        <pc:cxnChg chg="mod">
          <ac:chgData name="Jan Fitzpatrick" userId="d1b284ec-d1dd-4765-b823-b34899491c26" providerId="ADAL" clId="{6F69EDB2-6286-4123-A926-C17AD149628F}" dt="2019-04-18T12:11:44.158" v="1209" actId="14100"/>
          <ac:cxnSpMkLst>
            <pc:docMk/>
            <pc:sldMk cId="2294931290" sldId="414"/>
            <ac:cxnSpMk id="12" creationId="{3DDA9862-4A59-4119-BB4C-FA140DA733BB}"/>
          </ac:cxnSpMkLst>
        </pc:cxnChg>
        <pc:cxnChg chg="mod">
          <ac:chgData name="Jan Fitzpatrick" userId="d1b284ec-d1dd-4765-b823-b34899491c26" providerId="ADAL" clId="{6F69EDB2-6286-4123-A926-C17AD149628F}" dt="2019-04-18T12:11:01.890" v="1205" actId="14100"/>
          <ac:cxnSpMkLst>
            <pc:docMk/>
            <pc:sldMk cId="2294931290" sldId="414"/>
            <ac:cxnSpMk id="15" creationId="{51F46841-26A1-45E4-91CB-85A3BFAABF9A}"/>
          </ac:cxnSpMkLst>
        </pc:cxnChg>
      </pc:sldChg>
      <pc:sldChg chg="modSp">
        <pc:chgData name="Jan Fitzpatrick" userId="d1b284ec-d1dd-4765-b823-b34899491c26" providerId="ADAL" clId="{6F69EDB2-6286-4123-A926-C17AD149628F}" dt="2019-04-17T15:08:35.149" v="1043" actId="1036"/>
        <pc:sldMkLst>
          <pc:docMk/>
          <pc:sldMk cId="4176087314" sldId="415"/>
        </pc:sldMkLst>
        <pc:spChg chg="mod">
          <ac:chgData name="Jan Fitzpatrick" userId="d1b284ec-d1dd-4765-b823-b34899491c26" providerId="ADAL" clId="{6F69EDB2-6286-4123-A926-C17AD149628F}" dt="2019-04-17T15:08:35.149" v="1043" actId="1036"/>
          <ac:spMkLst>
            <pc:docMk/>
            <pc:sldMk cId="4176087314" sldId="415"/>
            <ac:spMk id="19" creationId="{5252A847-DE45-4FA3-A1F8-EEBEB845FF8E}"/>
          </ac:spMkLst>
        </pc:spChg>
        <pc:picChg chg="mod">
          <ac:chgData name="Jan Fitzpatrick" userId="d1b284ec-d1dd-4765-b823-b34899491c26" providerId="ADAL" clId="{6F69EDB2-6286-4123-A926-C17AD149628F}" dt="2019-04-17T14:30:17.475" v="35" actId="1038"/>
          <ac:picMkLst>
            <pc:docMk/>
            <pc:sldMk cId="4176087314" sldId="415"/>
            <ac:picMk id="9" creationId="{1ED286F3-6064-49CA-A121-D62F76C1D223}"/>
          </ac:picMkLst>
        </pc:picChg>
        <pc:picChg chg="mod">
          <ac:chgData name="Jan Fitzpatrick" userId="d1b284ec-d1dd-4765-b823-b34899491c26" providerId="ADAL" clId="{6F69EDB2-6286-4123-A926-C17AD149628F}" dt="2019-04-17T14:30:21.210" v="44" actId="1038"/>
          <ac:picMkLst>
            <pc:docMk/>
            <pc:sldMk cId="4176087314" sldId="415"/>
            <ac:picMk id="15" creationId="{9CFCBF8D-3FB3-4AC4-9EEA-A96536892DFE}"/>
          </ac:picMkLst>
        </pc:picChg>
      </pc:sldChg>
      <pc:sldChg chg="modSp">
        <pc:chgData name="Jan Fitzpatrick" userId="d1b284ec-d1dd-4765-b823-b34899491c26" providerId="ADAL" clId="{6F69EDB2-6286-4123-A926-C17AD149628F}" dt="2019-04-18T12:12:36.460" v="1250" actId="1038"/>
        <pc:sldMkLst>
          <pc:docMk/>
          <pc:sldMk cId="3790823827" sldId="416"/>
        </pc:sldMkLst>
        <pc:spChg chg="mod">
          <ac:chgData name="Jan Fitzpatrick" userId="d1b284ec-d1dd-4765-b823-b34899491c26" providerId="ADAL" clId="{6F69EDB2-6286-4123-A926-C17AD149628F}" dt="2019-04-18T12:12:36.460" v="1250" actId="1038"/>
          <ac:spMkLst>
            <pc:docMk/>
            <pc:sldMk cId="3790823827" sldId="416"/>
            <ac:spMk id="2" creationId="{5CAABAE0-A145-40BD-9DE6-261211D330C0}"/>
          </ac:spMkLst>
        </pc:spChg>
        <pc:spChg chg="mod">
          <ac:chgData name="Jan Fitzpatrick" userId="d1b284ec-d1dd-4765-b823-b34899491c26" providerId="ADAL" clId="{6F69EDB2-6286-4123-A926-C17AD149628F}" dt="2019-04-18T12:12:30.350" v="1229" actId="20577"/>
          <ac:spMkLst>
            <pc:docMk/>
            <pc:sldMk cId="3790823827" sldId="416"/>
            <ac:spMk id="6" creationId="{2D4BA9FA-1335-4C1E-85C9-5EC925B6A98C}"/>
          </ac:spMkLst>
        </pc:spChg>
        <pc:spChg chg="mod">
          <ac:chgData name="Jan Fitzpatrick" userId="d1b284ec-d1dd-4765-b823-b34899491c26" providerId="ADAL" clId="{6F69EDB2-6286-4123-A926-C17AD149628F}" dt="2019-04-17T15:08:21.976" v="1026" actId="1036"/>
          <ac:spMkLst>
            <pc:docMk/>
            <pc:sldMk cId="3790823827" sldId="416"/>
            <ac:spMk id="19" creationId="{5252A847-DE45-4FA3-A1F8-EEBEB845FF8E}"/>
          </ac:spMkLst>
        </pc:spChg>
      </pc:sldChg>
      <pc:sldChg chg="addSp delSp modSp">
        <pc:chgData name="Jan Fitzpatrick" userId="d1b284ec-d1dd-4765-b823-b34899491c26" providerId="ADAL" clId="{6F69EDB2-6286-4123-A926-C17AD149628F}" dt="2019-04-18T12:26:08.148" v="1567" actId="1036"/>
        <pc:sldMkLst>
          <pc:docMk/>
          <pc:sldMk cId="1382972144" sldId="417"/>
        </pc:sldMkLst>
        <pc:spChg chg="del mod">
          <ac:chgData name="Jan Fitzpatrick" userId="d1b284ec-d1dd-4765-b823-b34899491c26" providerId="ADAL" clId="{6F69EDB2-6286-4123-A926-C17AD149628F}" dt="2019-04-17T14:53:55.905" v="790" actId="478"/>
          <ac:spMkLst>
            <pc:docMk/>
            <pc:sldMk cId="1382972144" sldId="417"/>
            <ac:spMk id="6" creationId="{1A0174AE-F6C6-4BDC-9601-C74C25D8FB1A}"/>
          </ac:spMkLst>
        </pc:spChg>
        <pc:spChg chg="mod">
          <ac:chgData name="Jan Fitzpatrick" userId="d1b284ec-d1dd-4765-b823-b34899491c26" providerId="ADAL" clId="{6F69EDB2-6286-4123-A926-C17AD149628F}" dt="2019-04-17T15:16:13.250" v="1170" actId="1035"/>
          <ac:spMkLst>
            <pc:docMk/>
            <pc:sldMk cId="1382972144" sldId="417"/>
            <ac:spMk id="19" creationId="{5252A847-DE45-4FA3-A1F8-EEBEB845FF8E}"/>
          </ac:spMkLst>
        </pc:spChg>
        <pc:picChg chg="add mod">
          <ac:chgData name="Jan Fitzpatrick" userId="d1b284ec-d1dd-4765-b823-b34899491c26" providerId="ADAL" clId="{6F69EDB2-6286-4123-A926-C17AD149628F}" dt="2019-04-18T12:25:11.136" v="1542" actId="1035"/>
          <ac:picMkLst>
            <pc:docMk/>
            <pc:sldMk cId="1382972144" sldId="417"/>
            <ac:picMk id="16" creationId="{4B5F295F-B1BD-4DD2-B062-5116F2A269D1}"/>
          </ac:picMkLst>
        </pc:picChg>
        <pc:picChg chg="add mod">
          <ac:chgData name="Jan Fitzpatrick" userId="d1b284ec-d1dd-4765-b823-b34899491c26" providerId="ADAL" clId="{6F69EDB2-6286-4123-A926-C17AD149628F}" dt="2019-04-18T12:25:49.460" v="1552" actId="1036"/>
          <ac:picMkLst>
            <pc:docMk/>
            <pc:sldMk cId="1382972144" sldId="417"/>
            <ac:picMk id="17" creationId="{810A9F0D-45AE-46F8-A401-D1017CA62B6C}"/>
          </ac:picMkLst>
        </pc:picChg>
        <pc:picChg chg="add mod">
          <ac:chgData name="Jan Fitzpatrick" userId="d1b284ec-d1dd-4765-b823-b34899491c26" providerId="ADAL" clId="{6F69EDB2-6286-4123-A926-C17AD149628F}" dt="2019-04-18T12:26:08.148" v="1567" actId="1036"/>
          <ac:picMkLst>
            <pc:docMk/>
            <pc:sldMk cId="1382972144" sldId="417"/>
            <ac:picMk id="18" creationId="{6F4B6B11-2BB1-4EFC-822D-C463D7A9E2BC}"/>
          </ac:picMkLst>
        </pc:picChg>
        <pc:picChg chg="del">
          <ac:chgData name="Jan Fitzpatrick" userId="d1b284ec-d1dd-4765-b823-b34899491c26" providerId="ADAL" clId="{6F69EDB2-6286-4123-A926-C17AD149628F}" dt="2019-04-18T12:24:54.209" v="1535" actId="478"/>
          <ac:picMkLst>
            <pc:docMk/>
            <pc:sldMk cId="1382972144" sldId="417"/>
            <ac:picMk id="29" creationId="{2652B130-FF90-42A0-8DE7-756BD758C3D2}"/>
          </ac:picMkLst>
        </pc:picChg>
      </pc:sldChg>
      <pc:sldChg chg="modSp">
        <pc:chgData name="Jan Fitzpatrick" userId="d1b284ec-d1dd-4765-b823-b34899491c26" providerId="ADAL" clId="{6F69EDB2-6286-4123-A926-C17AD149628F}" dt="2019-04-17T15:08:40.157" v="1053" actId="1036"/>
        <pc:sldMkLst>
          <pc:docMk/>
          <pc:sldMk cId="3240889497" sldId="418"/>
        </pc:sldMkLst>
        <pc:spChg chg="mod">
          <ac:chgData name="Jan Fitzpatrick" userId="d1b284ec-d1dd-4765-b823-b34899491c26" providerId="ADAL" clId="{6F69EDB2-6286-4123-A926-C17AD149628F}" dt="2019-04-17T15:08:40.157" v="1053" actId="1036"/>
          <ac:spMkLst>
            <pc:docMk/>
            <pc:sldMk cId="3240889497" sldId="418"/>
            <ac:spMk id="19" creationId="{5252A847-DE45-4FA3-A1F8-EEBEB845FF8E}"/>
          </ac:spMkLst>
        </pc:spChg>
      </pc:sldChg>
      <pc:sldChg chg="delSp modSp">
        <pc:chgData name="Jan Fitzpatrick" userId="d1b284ec-d1dd-4765-b823-b34899491c26" providerId="ADAL" clId="{6F69EDB2-6286-4123-A926-C17AD149628F}" dt="2019-04-18T12:15:32.516" v="1399" actId="478"/>
        <pc:sldMkLst>
          <pc:docMk/>
          <pc:sldMk cId="4054932614" sldId="419"/>
        </pc:sldMkLst>
        <pc:spChg chg="del mod">
          <ac:chgData name="Jan Fitzpatrick" userId="d1b284ec-d1dd-4765-b823-b34899491c26" providerId="ADAL" clId="{6F69EDB2-6286-4123-A926-C17AD149628F}" dt="2019-04-18T12:15:32.516" v="1399" actId="478"/>
          <ac:spMkLst>
            <pc:docMk/>
            <pc:sldMk cId="4054932614" sldId="419"/>
            <ac:spMk id="2" creationId="{01A2FC2F-FACB-45A4-BC0E-4B704BE7DD52}"/>
          </ac:spMkLst>
        </pc:spChg>
        <pc:spChg chg="mod">
          <ac:chgData name="Jan Fitzpatrick" userId="d1b284ec-d1dd-4765-b823-b34899491c26" providerId="ADAL" clId="{6F69EDB2-6286-4123-A926-C17AD149628F}" dt="2019-04-18T12:14:10.299" v="1303" actId="1036"/>
          <ac:spMkLst>
            <pc:docMk/>
            <pc:sldMk cId="4054932614" sldId="419"/>
            <ac:spMk id="9" creationId="{D4F1488C-EF30-432A-BD37-CD3CF23F5024}"/>
          </ac:spMkLst>
        </pc:spChg>
        <pc:spChg chg="mod">
          <ac:chgData name="Jan Fitzpatrick" userId="d1b284ec-d1dd-4765-b823-b34899491c26" providerId="ADAL" clId="{6F69EDB2-6286-4123-A926-C17AD149628F}" dt="2019-04-18T12:14:10.299" v="1303" actId="1036"/>
          <ac:spMkLst>
            <pc:docMk/>
            <pc:sldMk cId="4054932614" sldId="419"/>
            <ac:spMk id="10" creationId="{ACDE1BF7-E21E-48A4-A2F7-3E16CEC447A8}"/>
          </ac:spMkLst>
        </pc:spChg>
        <pc:spChg chg="mod">
          <ac:chgData name="Jan Fitzpatrick" userId="d1b284ec-d1dd-4765-b823-b34899491c26" providerId="ADAL" clId="{6F69EDB2-6286-4123-A926-C17AD149628F}" dt="2019-04-18T12:15:12.015" v="1398" actId="115"/>
          <ac:spMkLst>
            <pc:docMk/>
            <pc:sldMk cId="4054932614" sldId="419"/>
            <ac:spMk id="19" creationId="{5252A847-DE45-4FA3-A1F8-EEBEB845FF8E}"/>
          </ac:spMkLst>
        </pc:spChg>
      </pc:sldChg>
      <pc:sldChg chg="addSp delSp modSp del">
        <pc:chgData name="Jan Fitzpatrick" userId="d1b284ec-d1dd-4765-b823-b34899491c26" providerId="ADAL" clId="{6F69EDB2-6286-4123-A926-C17AD149628F}" dt="2019-04-18T12:20:13.014" v="1463" actId="2696"/>
        <pc:sldMkLst>
          <pc:docMk/>
          <pc:sldMk cId="962630780" sldId="420"/>
        </pc:sldMkLst>
        <pc:spChg chg="mod">
          <ac:chgData name="Jan Fitzpatrick" userId="d1b284ec-d1dd-4765-b823-b34899491c26" providerId="ADAL" clId="{6F69EDB2-6286-4123-A926-C17AD149628F}" dt="2019-04-17T14:32:04.278" v="71" actId="6549"/>
          <ac:spMkLst>
            <pc:docMk/>
            <pc:sldMk cId="962630780" sldId="420"/>
            <ac:spMk id="2" creationId="{01A2FC2F-FACB-45A4-BC0E-4B704BE7DD52}"/>
          </ac:spMkLst>
        </pc:spChg>
        <pc:spChg chg="mod">
          <ac:chgData name="Jan Fitzpatrick" userId="d1b284ec-d1dd-4765-b823-b34899491c26" providerId="ADAL" clId="{6F69EDB2-6286-4123-A926-C17AD149628F}" dt="2019-04-17T15:08:55.132" v="1075" actId="1036"/>
          <ac:spMkLst>
            <pc:docMk/>
            <pc:sldMk cId="962630780" sldId="420"/>
            <ac:spMk id="19" creationId="{5252A847-DE45-4FA3-A1F8-EEBEB845FF8E}"/>
          </ac:spMkLst>
        </pc:spChg>
        <pc:cxnChg chg="add mod">
          <ac:chgData name="Jan Fitzpatrick" userId="d1b284ec-d1dd-4765-b823-b34899491c26" providerId="ADAL" clId="{6F69EDB2-6286-4123-A926-C17AD149628F}" dt="2019-04-17T15:17:39.216" v="1191" actId="1076"/>
          <ac:cxnSpMkLst>
            <pc:docMk/>
            <pc:sldMk cId="962630780" sldId="420"/>
            <ac:cxnSpMk id="13" creationId="{7B56A64C-4CBD-48E3-A097-A2557CECB90C}"/>
          </ac:cxnSpMkLst>
        </pc:cxnChg>
        <pc:cxnChg chg="del">
          <ac:chgData name="Jan Fitzpatrick" userId="d1b284ec-d1dd-4765-b823-b34899491c26" providerId="ADAL" clId="{6F69EDB2-6286-4123-A926-C17AD149628F}" dt="2019-04-17T14:30:57.491" v="45" actId="478"/>
          <ac:cxnSpMkLst>
            <pc:docMk/>
            <pc:sldMk cId="962630780" sldId="420"/>
            <ac:cxnSpMk id="14" creationId="{A8DE5F22-67B8-4832-A845-4FE0D0AB46C8}"/>
          </ac:cxnSpMkLst>
        </pc:cxnChg>
      </pc:sldChg>
      <pc:sldChg chg="addSp delSp modSp">
        <pc:chgData name="Jan Fitzpatrick" userId="d1b284ec-d1dd-4765-b823-b34899491c26" providerId="ADAL" clId="{6F69EDB2-6286-4123-A926-C17AD149628F}" dt="2019-04-18T12:21:51.956" v="1505"/>
        <pc:sldMkLst>
          <pc:docMk/>
          <pc:sldMk cId="384856558" sldId="421"/>
        </pc:sldMkLst>
        <pc:spChg chg="del">
          <ac:chgData name="Jan Fitzpatrick" userId="d1b284ec-d1dd-4765-b823-b34899491c26" providerId="ADAL" clId="{6F69EDB2-6286-4123-A926-C17AD149628F}" dt="2019-04-17T14:33:08.863" v="109" actId="478"/>
          <ac:spMkLst>
            <pc:docMk/>
            <pc:sldMk cId="384856558" sldId="421"/>
            <ac:spMk id="3" creationId="{9D1332F4-A4EC-49AD-AD2C-781E7C220FFB}"/>
          </ac:spMkLst>
        </pc:spChg>
        <pc:spChg chg="mod">
          <ac:chgData name="Jan Fitzpatrick" userId="d1b284ec-d1dd-4765-b823-b34899491c26" providerId="ADAL" clId="{6F69EDB2-6286-4123-A926-C17AD149628F}" dt="2019-04-17T15:15:08.995" v="1102" actId="1036"/>
          <ac:spMkLst>
            <pc:docMk/>
            <pc:sldMk cId="384856558" sldId="421"/>
            <ac:spMk id="19" creationId="{5252A847-DE45-4FA3-A1F8-EEBEB845FF8E}"/>
          </ac:spMkLst>
        </pc:spChg>
        <pc:picChg chg="del">
          <ac:chgData name="Jan Fitzpatrick" userId="d1b284ec-d1dd-4765-b823-b34899491c26" providerId="ADAL" clId="{6F69EDB2-6286-4123-A926-C17AD149628F}" dt="2019-04-18T12:21:50.266" v="1504" actId="478"/>
          <ac:picMkLst>
            <pc:docMk/>
            <pc:sldMk cId="384856558" sldId="421"/>
            <ac:picMk id="9" creationId="{935CD817-8941-4721-B69B-B57D706A95EA}"/>
          </ac:picMkLst>
        </pc:picChg>
        <pc:picChg chg="add del">
          <ac:chgData name="Jan Fitzpatrick" userId="d1b284ec-d1dd-4765-b823-b34899491c26" providerId="ADAL" clId="{6F69EDB2-6286-4123-A926-C17AD149628F}" dt="2019-04-18T12:21:49.561" v="1503" actId="478"/>
          <ac:picMkLst>
            <pc:docMk/>
            <pc:sldMk cId="384856558" sldId="421"/>
            <ac:picMk id="12" creationId="{AF2FC2D4-5969-42D3-859B-144B48A41780}"/>
          </ac:picMkLst>
        </pc:picChg>
        <pc:picChg chg="add">
          <ac:chgData name="Jan Fitzpatrick" userId="d1b284ec-d1dd-4765-b823-b34899491c26" providerId="ADAL" clId="{6F69EDB2-6286-4123-A926-C17AD149628F}" dt="2019-04-18T12:21:51.956" v="1505"/>
          <ac:picMkLst>
            <pc:docMk/>
            <pc:sldMk cId="384856558" sldId="421"/>
            <ac:picMk id="13" creationId="{FA748601-841F-48E5-8BA3-A1F189FEBC19}"/>
          </ac:picMkLst>
        </pc:picChg>
        <pc:picChg chg="add">
          <ac:chgData name="Jan Fitzpatrick" userId="d1b284ec-d1dd-4765-b823-b34899491c26" providerId="ADAL" clId="{6F69EDB2-6286-4123-A926-C17AD149628F}" dt="2019-04-18T12:21:51.956" v="1505"/>
          <ac:picMkLst>
            <pc:docMk/>
            <pc:sldMk cId="384856558" sldId="421"/>
            <ac:picMk id="14" creationId="{9F32F620-539B-40DE-A8B1-C14C0F67C1BD}"/>
          </ac:picMkLst>
        </pc:picChg>
      </pc:sldChg>
      <pc:sldChg chg="addSp delSp modSp">
        <pc:chgData name="Jan Fitzpatrick" userId="d1b284ec-d1dd-4765-b823-b34899491c26" providerId="ADAL" clId="{6F69EDB2-6286-4123-A926-C17AD149628F}" dt="2019-04-18T12:21:58.183" v="1507"/>
        <pc:sldMkLst>
          <pc:docMk/>
          <pc:sldMk cId="241293457" sldId="422"/>
        </pc:sldMkLst>
        <pc:spChg chg="del mod">
          <ac:chgData name="Jan Fitzpatrick" userId="d1b284ec-d1dd-4765-b823-b34899491c26" providerId="ADAL" clId="{6F69EDB2-6286-4123-A926-C17AD149628F}" dt="2019-04-17T14:34:56.088" v="267" actId="478"/>
          <ac:spMkLst>
            <pc:docMk/>
            <pc:sldMk cId="241293457" sldId="422"/>
            <ac:spMk id="3" creationId="{9D1332F4-A4EC-49AD-AD2C-781E7C220FFB}"/>
          </ac:spMkLst>
        </pc:spChg>
        <pc:spChg chg="mod">
          <ac:chgData name="Jan Fitzpatrick" userId="d1b284ec-d1dd-4765-b823-b34899491c26" providerId="ADAL" clId="{6F69EDB2-6286-4123-A926-C17AD149628F}" dt="2019-04-18T12:21:31.659" v="1501" actId="20577"/>
          <ac:spMkLst>
            <pc:docMk/>
            <pc:sldMk cId="241293457" sldId="422"/>
            <ac:spMk id="19" creationId="{5252A847-DE45-4FA3-A1F8-EEBEB845FF8E}"/>
          </ac:spMkLst>
        </pc:spChg>
        <pc:picChg chg="del">
          <ac:chgData name="Jan Fitzpatrick" userId="d1b284ec-d1dd-4765-b823-b34899491c26" providerId="ADAL" clId="{6F69EDB2-6286-4123-A926-C17AD149628F}" dt="2019-04-18T12:21:56.704" v="1506" actId="478"/>
          <ac:picMkLst>
            <pc:docMk/>
            <pc:sldMk cId="241293457" sldId="422"/>
            <ac:picMk id="9" creationId="{935CD817-8941-4721-B69B-B57D706A95EA}"/>
          </ac:picMkLst>
        </pc:picChg>
        <pc:picChg chg="add del">
          <ac:chgData name="Jan Fitzpatrick" userId="d1b284ec-d1dd-4765-b823-b34899491c26" providerId="ADAL" clId="{6F69EDB2-6286-4123-A926-C17AD149628F}" dt="2019-04-18T12:21:56.704" v="1506" actId="478"/>
          <ac:picMkLst>
            <pc:docMk/>
            <pc:sldMk cId="241293457" sldId="422"/>
            <ac:picMk id="12" creationId="{94085D5D-80F6-4BB0-BB94-9A7DE3035BA1}"/>
          </ac:picMkLst>
        </pc:picChg>
        <pc:picChg chg="add">
          <ac:chgData name="Jan Fitzpatrick" userId="d1b284ec-d1dd-4765-b823-b34899491c26" providerId="ADAL" clId="{6F69EDB2-6286-4123-A926-C17AD149628F}" dt="2019-04-18T12:21:58.183" v="1507"/>
          <ac:picMkLst>
            <pc:docMk/>
            <pc:sldMk cId="241293457" sldId="422"/>
            <ac:picMk id="13" creationId="{57A9146C-096D-445F-9909-C8F167D705CC}"/>
          </ac:picMkLst>
        </pc:picChg>
        <pc:picChg chg="add">
          <ac:chgData name="Jan Fitzpatrick" userId="d1b284ec-d1dd-4765-b823-b34899491c26" providerId="ADAL" clId="{6F69EDB2-6286-4123-A926-C17AD149628F}" dt="2019-04-18T12:21:58.183" v="1507"/>
          <ac:picMkLst>
            <pc:docMk/>
            <pc:sldMk cId="241293457" sldId="422"/>
            <ac:picMk id="14" creationId="{34872569-DFD5-4C07-B3E2-8901504F5E76}"/>
          </ac:picMkLst>
        </pc:picChg>
      </pc:sldChg>
      <pc:sldChg chg="addSp delSp modSp">
        <pc:chgData name="Jan Fitzpatrick" userId="d1b284ec-d1dd-4765-b823-b34899491c26" providerId="ADAL" clId="{6F69EDB2-6286-4123-A926-C17AD149628F}" dt="2019-04-18T12:22:54.732" v="1519" actId="20577"/>
        <pc:sldMkLst>
          <pc:docMk/>
          <pc:sldMk cId="2552818075" sldId="427"/>
        </pc:sldMkLst>
        <pc:spChg chg="del">
          <ac:chgData name="Jan Fitzpatrick" userId="d1b284ec-d1dd-4765-b823-b34899491c26" providerId="ADAL" clId="{6F69EDB2-6286-4123-A926-C17AD149628F}" dt="2019-04-17T14:35:19.678" v="268" actId="478"/>
          <ac:spMkLst>
            <pc:docMk/>
            <pc:sldMk cId="2552818075" sldId="427"/>
            <ac:spMk id="4" creationId="{F9260DAD-DC3A-4D42-B2B9-68D74ABAF4B6}"/>
          </ac:spMkLst>
        </pc:spChg>
        <pc:spChg chg="mod">
          <ac:chgData name="Jan Fitzpatrick" userId="d1b284ec-d1dd-4765-b823-b34899491c26" providerId="ADAL" clId="{6F69EDB2-6286-4123-A926-C17AD149628F}" dt="2019-04-18T12:22:54.732" v="1519" actId="20577"/>
          <ac:spMkLst>
            <pc:docMk/>
            <pc:sldMk cId="2552818075" sldId="427"/>
            <ac:spMk id="5" creationId="{D13FAD7F-A536-499B-AFEB-C29C0A66E21D}"/>
          </ac:spMkLst>
        </pc:spChg>
        <pc:spChg chg="mod">
          <ac:chgData name="Jan Fitzpatrick" userId="d1b284ec-d1dd-4765-b823-b34899491c26" providerId="ADAL" clId="{6F69EDB2-6286-4123-A926-C17AD149628F}" dt="2019-04-17T15:15:26.777" v="1126" actId="1036"/>
          <ac:spMkLst>
            <pc:docMk/>
            <pc:sldMk cId="2552818075" sldId="427"/>
            <ac:spMk id="19" creationId="{5252A847-DE45-4FA3-A1F8-EEBEB845FF8E}"/>
          </ac:spMkLst>
        </pc:spChg>
        <pc:picChg chg="mod">
          <ac:chgData name="Jan Fitzpatrick" userId="d1b284ec-d1dd-4765-b823-b34899491c26" providerId="ADAL" clId="{6F69EDB2-6286-4123-A926-C17AD149628F}" dt="2019-04-18T12:22:17.628" v="1509" actId="1076"/>
          <ac:picMkLst>
            <pc:docMk/>
            <pc:sldMk cId="2552818075" sldId="427"/>
            <ac:picMk id="12" creationId="{05835904-F801-4525-A7DE-BAB2E7C48D30}"/>
          </ac:picMkLst>
        </pc:picChg>
        <pc:picChg chg="add mod">
          <ac:chgData name="Jan Fitzpatrick" userId="d1b284ec-d1dd-4765-b823-b34899491c26" providerId="ADAL" clId="{6F69EDB2-6286-4123-A926-C17AD149628F}" dt="2019-04-18T12:22:44.317" v="1517" actId="688"/>
          <ac:picMkLst>
            <pc:docMk/>
            <pc:sldMk cId="2552818075" sldId="427"/>
            <ac:picMk id="14" creationId="{F98BDF68-2070-41F9-B0F7-653DA2F9251A}"/>
          </ac:picMkLst>
        </pc:picChg>
      </pc:sldChg>
      <pc:sldChg chg="addSp delSp modSp">
        <pc:chgData name="Jan Fitzpatrick" userId="d1b284ec-d1dd-4765-b823-b34899491c26" providerId="ADAL" clId="{6F69EDB2-6286-4123-A926-C17AD149628F}" dt="2019-04-18T12:27:02.230" v="1572" actId="1076"/>
        <pc:sldMkLst>
          <pc:docMk/>
          <pc:sldMk cId="2799469143" sldId="429"/>
        </pc:sldMkLst>
        <pc:spChg chg="add del">
          <ac:chgData name="Jan Fitzpatrick" userId="d1b284ec-d1dd-4765-b823-b34899491c26" providerId="ADAL" clId="{6F69EDB2-6286-4123-A926-C17AD149628F}" dt="2019-04-17T15:00:26.001" v="832" actId="478"/>
          <ac:spMkLst>
            <pc:docMk/>
            <pc:sldMk cId="2799469143" sldId="429"/>
            <ac:spMk id="6" creationId="{1A0174AE-F6C6-4BDC-9601-C74C25D8FB1A}"/>
          </ac:spMkLst>
        </pc:spChg>
        <pc:spChg chg="mod">
          <ac:chgData name="Jan Fitzpatrick" userId="d1b284ec-d1dd-4765-b823-b34899491c26" providerId="ADAL" clId="{6F69EDB2-6286-4123-A926-C17AD149628F}" dt="2019-04-17T15:16:31.506" v="1189" actId="1036"/>
          <ac:spMkLst>
            <pc:docMk/>
            <pc:sldMk cId="2799469143" sldId="429"/>
            <ac:spMk id="19" creationId="{5252A847-DE45-4FA3-A1F8-EEBEB845FF8E}"/>
          </ac:spMkLst>
        </pc:spChg>
        <pc:picChg chg="del">
          <ac:chgData name="Jan Fitzpatrick" userId="d1b284ec-d1dd-4765-b823-b34899491c26" providerId="ADAL" clId="{6F69EDB2-6286-4123-A926-C17AD149628F}" dt="2019-04-18T12:26:53.154" v="1570" actId="478"/>
          <ac:picMkLst>
            <pc:docMk/>
            <pc:sldMk cId="2799469143" sldId="429"/>
            <ac:picMk id="16" creationId="{A23B436E-6283-41C5-B026-200618CB0F0A}"/>
          </ac:picMkLst>
        </pc:picChg>
        <pc:picChg chg="add">
          <ac:chgData name="Jan Fitzpatrick" userId="d1b284ec-d1dd-4765-b823-b34899491c26" providerId="ADAL" clId="{6F69EDB2-6286-4123-A926-C17AD149628F}" dt="2019-04-18T12:26:44.480" v="1569"/>
          <ac:picMkLst>
            <pc:docMk/>
            <pc:sldMk cId="2799469143" sldId="429"/>
            <ac:picMk id="18" creationId="{D8C8EB74-3DD3-4741-802A-C82AF4B475B3}"/>
          </ac:picMkLst>
        </pc:picChg>
        <pc:picChg chg="add">
          <ac:chgData name="Jan Fitzpatrick" userId="d1b284ec-d1dd-4765-b823-b34899491c26" providerId="ADAL" clId="{6F69EDB2-6286-4123-A926-C17AD149628F}" dt="2019-04-18T12:26:44.480" v="1569"/>
          <ac:picMkLst>
            <pc:docMk/>
            <pc:sldMk cId="2799469143" sldId="429"/>
            <ac:picMk id="20" creationId="{C6EE7EDC-A5AB-47D3-B666-C2E03344019C}"/>
          </ac:picMkLst>
        </pc:picChg>
        <pc:picChg chg="add">
          <ac:chgData name="Jan Fitzpatrick" userId="d1b284ec-d1dd-4765-b823-b34899491c26" providerId="ADAL" clId="{6F69EDB2-6286-4123-A926-C17AD149628F}" dt="2019-04-18T12:26:44.480" v="1569"/>
          <ac:picMkLst>
            <pc:docMk/>
            <pc:sldMk cId="2799469143" sldId="429"/>
            <ac:picMk id="21" creationId="{02045BE5-D126-438A-972D-7876BE471E3A}"/>
          </ac:picMkLst>
        </pc:picChg>
        <pc:picChg chg="add mod">
          <ac:chgData name="Jan Fitzpatrick" userId="d1b284ec-d1dd-4765-b823-b34899491c26" providerId="ADAL" clId="{6F69EDB2-6286-4123-A926-C17AD149628F}" dt="2019-04-18T12:27:02.230" v="1572" actId="1076"/>
          <ac:picMkLst>
            <pc:docMk/>
            <pc:sldMk cId="2799469143" sldId="429"/>
            <ac:picMk id="22" creationId="{51BDB4BD-3B16-46E3-8FB4-2AFBF38F81E8}"/>
          </ac:picMkLst>
        </pc:picChg>
        <pc:picChg chg="del">
          <ac:chgData name="Jan Fitzpatrick" userId="d1b284ec-d1dd-4765-b823-b34899491c26" providerId="ADAL" clId="{6F69EDB2-6286-4123-A926-C17AD149628F}" dt="2019-04-18T12:26:33.866" v="1568" actId="478"/>
          <ac:picMkLst>
            <pc:docMk/>
            <pc:sldMk cId="2799469143" sldId="429"/>
            <ac:picMk id="29" creationId="{2652B130-FF90-42A0-8DE7-756BD758C3D2}"/>
          </ac:picMkLst>
        </pc:picChg>
      </pc:sldChg>
      <pc:sldChg chg="addSp delSp modSp">
        <pc:chgData name="Jan Fitzpatrick" userId="d1b284ec-d1dd-4765-b823-b34899491c26" providerId="ADAL" clId="{6F69EDB2-6286-4123-A926-C17AD149628F}" dt="2019-04-18T12:23:52.502" v="1533" actId="20577"/>
        <pc:sldMkLst>
          <pc:docMk/>
          <pc:sldMk cId="3079037724" sldId="430"/>
        </pc:sldMkLst>
        <pc:spChg chg="add del mod">
          <ac:chgData name="Jan Fitzpatrick" userId="d1b284ec-d1dd-4765-b823-b34899491c26" providerId="ADAL" clId="{6F69EDB2-6286-4123-A926-C17AD149628F}" dt="2019-04-17T14:47:15.344" v="637" actId="478"/>
          <ac:spMkLst>
            <pc:docMk/>
            <pc:sldMk cId="3079037724" sldId="430"/>
            <ac:spMk id="4" creationId="{F9260DAD-DC3A-4D42-B2B9-68D74ABAF4B6}"/>
          </ac:spMkLst>
        </pc:spChg>
        <pc:spChg chg="mod">
          <ac:chgData name="Jan Fitzpatrick" userId="d1b284ec-d1dd-4765-b823-b34899491c26" providerId="ADAL" clId="{6F69EDB2-6286-4123-A926-C17AD149628F}" dt="2019-04-18T12:23:29.003" v="1527" actId="20577"/>
          <ac:spMkLst>
            <pc:docMk/>
            <pc:sldMk cId="3079037724" sldId="430"/>
            <ac:spMk id="5" creationId="{D13FAD7F-A536-499B-AFEB-C29C0A66E21D}"/>
          </ac:spMkLst>
        </pc:spChg>
        <pc:spChg chg="mod">
          <ac:chgData name="Jan Fitzpatrick" userId="d1b284ec-d1dd-4765-b823-b34899491c26" providerId="ADAL" clId="{6F69EDB2-6286-4123-A926-C17AD149628F}" dt="2019-04-18T12:23:52.502" v="1533" actId="20577"/>
          <ac:spMkLst>
            <pc:docMk/>
            <pc:sldMk cId="3079037724" sldId="430"/>
            <ac:spMk id="19" creationId="{5252A847-DE45-4FA3-A1F8-EEBEB845FF8E}"/>
          </ac:spMkLst>
        </pc:spChg>
        <pc:picChg chg="del">
          <ac:chgData name="Jan Fitzpatrick" userId="d1b284ec-d1dd-4765-b823-b34899491c26" providerId="ADAL" clId="{6F69EDB2-6286-4123-A926-C17AD149628F}" dt="2019-04-18T12:23:24.496" v="1524" actId="478"/>
          <ac:picMkLst>
            <pc:docMk/>
            <pc:sldMk cId="3079037724" sldId="430"/>
            <ac:picMk id="12" creationId="{05835904-F801-4525-A7DE-BAB2E7C48D30}"/>
          </ac:picMkLst>
        </pc:picChg>
        <pc:picChg chg="add">
          <ac:chgData name="Jan Fitzpatrick" userId="d1b284ec-d1dd-4765-b823-b34899491c26" providerId="ADAL" clId="{6F69EDB2-6286-4123-A926-C17AD149628F}" dt="2019-04-18T12:23:25.851" v="1525"/>
          <ac:picMkLst>
            <pc:docMk/>
            <pc:sldMk cId="3079037724" sldId="430"/>
            <ac:picMk id="14" creationId="{2CBB0007-6290-434E-944D-3CB6CDEF6940}"/>
          </ac:picMkLst>
        </pc:picChg>
        <pc:picChg chg="add">
          <ac:chgData name="Jan Fitzpatrick" userId="d1b284ec-d1dd-4765-b823-b34899491c26" providerId="ADAL" clId="{6F69EDB2-6286-4123-A926-C17AD149628F}" dt="2019-04-18T12:23:25.851" v="1525"/>
          <ac:picMkLst>
            <pc:docMk/>
            <pc:sldMk cId="3079037724" sldId="430"/>
            <ac:picMk id="16" creationId="{541D7EC5-4427-428A-8506-E85617E9C4FC}"/>
          </ac:picMkLst>
        </pc:picChg>
      </pc:sldChg>
      <pc:sldChg chg="addSp delSp modSp">
        <pc:chgData name="Jan Fitzpatrick" userId="d1b284ec-d1dd-4765-b823-b34899491c26" providerId="ADAL" clId="{6F69EDB2-6286-4123-A926-C17AD149628F}" dt="2019-04-18T12:23:14.798" v="1523" actId="20577"/>
        <pc:sldMkLst>
          <pc:docMk/>
          <pc:sldMk cId="1110601436" sldId="431"/>
        </pc:sldMkLst>
        <pc:spChg chg="del">
          <ac:chgData name="Jan Fitzpatrick" userId="d1b284ec-d1dd-4765-b823-b34899491c26" providerId="ADAL" clId="{6F69EDB2-6286-4123-A926-C17AD149628F}" dt="2019-04-17T14:36:03.677" v="326" actId="478"/>
          <ac:spMkLst>
            <pc:docMk/>
            <pc:sldMk cId="1110601436" sldId="431"/>
            <ac:spMk id="4" creationId="{F9260DAD-DC3A-4D42-B2B9-68D74ABAF4B6}"/>
          </ac:spMkLst>
        </pc:spChg>
        <pc:spChg chg="mod">
          <ac:chgData name="Jan Fitzpatrick" userId="d1b284ec-d1dd-4765-b823-b34899491c26" providerId="ADAL" clId="{6F69EDB2-6286-4123-A926-C17AD149628F}" dt="2019-04-18T12:23:14.798" v="1523" actId="20577"/>
          <ac:spMkLst>
            <pc:docMk/>
            <pc:sldMk cId="1110601436" sldId="431"/>
            <ac:spMk id="5" creationId="{D13FAD7F-A536-499B-AFEB-C29C0A66E21D}"/>
          </ac:spMkLst>
        </pc:spChg>
        <pc:spChg chg="mod">
          <ac:chgData name="Jan Fitzpatrick" userId="d1b284ec-d1dd-4765-b823-b34899491c26" providerId="ADAL" clId="{6F69EDB2-6286-4123-A926-C17AD149628F}" dt="2019-04-17T15:15:47.387" v="1142" actId="1036"/>
          <ac:spMkLst>
            <pc:docMk/>
            <pc:sldMk cId="1110601436" sldId="431"/>
            <ac:spMk id="19" creationId="{5252A847-DE45-4FA3-A1F8-EEBEB845FF8E}"/>
          </ac:spMkLst>
        </pc:spChg>
        <pc:picChg chg="del">
          <ac:chgData name="Jan Fitzpatrick" userId="d1b284ec-d1dd-4765-b823-b34899491c26" providerId="ADAL" clId="{6F69EDB2-6286-4123-A926-C17AD149628F}" dt="2019-04-18T12:23:09.276" v="1520" actId="478"/>
          <ac:picMkLst>
            <pc:docMk/>
            <pc:sldMk cId="1110601436" sldId="431"/>
            <ac:picMk id="12" creationId="{05835904-F801-4525-A7DE-BAB2E7C48D30}"/>
          </ac:picMkLst>
        </pc:picChg>
        <pc:picChg chg="add">
          <ac:chgData name="Jan Fitzpatrick" userId="d1b284ec-d1dd-4765-b823-b34899491c26" providerId="ADAL" clId="{6F69EDB2-6286-4123-A926-C17AD149628F}" dt="2019-04-18T12:23:10.788" v="1521"/>
          <ac:picMkLst>
            <pc:docMk/>
            <pc:sldMk cId="1110601436" sldId="431"/>
            <ac:picMk id="14" creationId="{6FCEF7FD-1BCC-4971-9195-19EEBF21A1D7}"/>
          </ac:picMkLst>
        </pc:picChg>
        <pc:picChg chg="add">
          <ac:chgData name="Jan Fitzpatrick" userId="d1b284ec-d1dd-4765-b823-b34899491c26" providerId="ADAL" clId="{6F69EDB2-6286-4123-A926-C17AD149628F}" dt="2019-04-18T12:23:10.788" v="1521"/>
          <ac:picMkLst>
            <pc:docMk/>
            <pc:sldMk cId="1110601436" sldId="431"/>
            <ac:picMk id="16" creationId="{29CE1330-68E2-45E9-BFB2-7E206B26ACE5}"/>
          </ac:picMkLst>
        </pc:picChg>
      </pc:sldChg>
      <pc:sldChg chg="modSp add">
        <pc:chgData name="Jan Fitzpatrick" userId="d1b284ec-d1dd-4765-b823-b34899491c26" providerId="ADAL" clId="{6F69EDB2-6286-4123-A926-C17AD149628F}" dt="2019-04-17T14:25:59.578" v="10" actId="20577"/>
        <pc:sldMkLst>
          <pc:docMk/>
          <pc:sldMk cId="2638131080" sldId="432"/>
        </pc:sldMkLst>
        <pc:spChg chg="mod">
          <ac:chgData name="Jan Fitzpatrick" userId="d1b284ec-d1dd-4765-b823-b34899491c26" providerId="ADAL" clId="{6F69EDB2-6286-4123-A926-C17AD149628F}" dt="2019-04-17T14:25:59.578" v="10" actId="20577"/>
          <ac:spMkLst>
            <pc:docMk/>
            <pc:sldMk cId="2638131080" sldId="432"/>
            <ac:spMk id="19" creationId="{5252A847-DE45-4FA3-A1F8-EEBEB845FF8E}"/>
          </ac:spMkLst>
        </pc:spChg>
      </pc:sldChg>
      <pc:sldChg chg="addSp delSp modSp add del">
        <pc:chgData name="Jan Fitzpatrick" userId="d1b284ec-d1dd-4765-b823-b34899491c26" providerId="ADAL" clId="{6F69EDB2-6286-4123-A926-C17AD149628F}" dt="2019-04-17T15:00:20.902" v="830"/>
        <pc:sldMkLst>
          <pc:docMk/>
          <pc:sldMk cId="1743879012" sldId="433"/>
        </pc:sldMkLst>
        <pc:spChg chg="add del">
          <ac:chgData name="Jan Fitzpatrick" userId="d1b284ec-d1dd-4765-b823-b34899491c26" providerId="ADAL" clId="{6F69EDB2-6286-4123-A926-C17AD149628F}" dt="2019-04-17T15:00:11.874" v="816" actId="478"/>
          <ac:spMkLst>
            <pc:docMk/>
            <pc:sldMk cId="1743879012" sldId="433"/>
            <ac:spMk id="2" creationId="{B5F3982E-C219-43AF-A874-D081DF2AAF33}"/>
          </ac:spMkLst>
        </pc:spChg>
        <pc:spChg chg="add del mod topLvl">
          <ac:chgData name="Jan Fitzpatrick" userId="d1b284ec-d1dd-4765-b823-b34899491c26" providerId="ADAL" clId="{6F69EDB2-6286-4123-A926-C17AD149628F}" dt="2019-04-17T15:00:18.360" v="820" actId="478"/>
          <ac:spMkLst>
            <pc:docMk/>
            <pc:sldMk cId="1743879012" sldId="433"/>
            <ac:spMk id="17" creationId="{5250ADAC-88BE-40EB-9835-419FEEB986A2}"/>
          </ac:spMkLst>
        </pc:spChg>
        <pc:spChg chg="add del mod topLvl">
          <ac:chgData name="Jan Fitzpatrick" userId="d1b284ec-d1dd-4765-b823-b34899491c26" providerId="ADAL" clId="{6F69EDB2-6286-4123-A926-C17AD149628F}" dt="2019-04-17T15:00:18.360" v="820" actId="478"/>
          <ac:spMkLst>
            <pc:docMk/>
            <pc:sldMk cId="1743879012" sldId="433"/>
            <ac:spMk id="18" creationId="{4F4F4464-8649-453F-BD52-D1CE772E91D0}"/>
          </ac:spMkLst>
        </pc:spChg>
        <pc:spChg chg="add del">
          <ac:chgData name="Jan Fitzpatrick" userId="d1b284ec-d1dd-4765-b823-b34899491c26" providerId="ADAL" clId="{6F69EDB2-6286-4123-A926-C17AD149628F}" dt="2019-04-17T15:00:20.886" v="829" actId="478"/>
          <ac:spMkLst>
            <pc:docMk/>
            <pc:sldMk cId="1743879012" sldId="433"/>
            <ac:spMk id="19" creationId="{5252A847-DE45-4FA3-A1F8-EEBEB845FF8E}"/>
          </ac:spMkLst>
        </pc:spChg>
        <pc:spChg chg="add del">
          <ac:chgData name="Jan Fitzpatrick" userId="d1b284ec-d1dd-4765-b823-b34899491c26" providerId="ADAL" clId="{6F69EDB2-6286-4123-A926-C17AD149628F}" dt="2019-04-17T15:00:08.572" v="814"/>
          <ac:spMkLst>
            <pc:docMk/>
            <pc:sldMk cId="1743879012" sldId="433"/>
            <ac:spMk id="30" creationId="{578EBA1F-943A-4970-967B-E7447D9DE06F}"/>
          </ac:spMkLst>
        </pc:spChg>
        <pc:grpChg chg="add del">
          <ac:chgData name="Jan Fitzpatrick" userId="d1b284ec-d1dd-4765-b823-b34899491c26" providerId="ADAL" clId="{6F69EDB2-6286-4123-A926-C17AD149628F}" dt="2019-04-17T15:00:19.519" v="825" actId="478"/>
          <ac:grpSpMkLst>
            <pc:docMk/>
            <pc:sldMk cId="1743879012" sldId="433"/>
            <ac:grpSpMk id="9" creationId="{DCB21875-6E6F-4D44-A0DA-11C385FB3391}"/>
          </ac:grpSpMkLst>
        </pc:grpChg>
        <pc:grpChg chg="add del">
          <ac:chgData name="Jan Fitzpatrick" userId="d1b284ec-d1dd-4765-b823-b34899491c26" providerId="ADAL" clId="{6F69EDB2-6286-4123-A926-C17AD149628F}" dt="2019-04-17T15:00:19.512" v="824" actId="478"/>
          <ac:grpSpMkLst>
            <pc:docMk/>
            <pc:sldMk cId="1743879012" sldId="433"/>
            <ac:grpSpMk id="13" creationId="{1F4401CF-2260-4E85-9B8E-7EC8EA5A2FA5}"/>
          </ac:grpSpMkLst>
        </pc:grpChg>
        <pc:grpChg chg="add del">
          <ac:chgData name="Jan Fitzpatrick" userId="d1b284ec-d1dd-4765-b823-b34899491c26" providerId="ADAL" clId="{6F69EDB2-6286-4123-A926-C17AD149628F}" dt="2019-04-17T15:00:18.360" v="820" actId="478"/>
          <ac:grpSpMkLst>
            <pc:docMk/>
            <pc:sldMk cId="1743879012" sldId="433"/>
            <ac:grpSpMk id="16" creationId="{466B5E53-49E9-40AD-A4F6-D22F6339643B}"/>
          </ac:grpSpMkLst>
        </pc:grpChg>
        <pc:picChg chg="add del">
          <ac:chgData name="Jan Fitzpatrick" userId="d1b284ec-d1dd-4765-b823-b34899491c26" providerId="ADAL" clId="{6F69EDB2-6286-4123-A926-C17AD149628F}" dt="2019-04-17T15:00:19.532" v="826" actId="478"/>
          <ac:picMkLst>
            <pc:docMk/>
            <pc:sldMk cId="1743879012" sldId="433"/>
            <ac:picMk id="4" creationId="{7BE1EB0D-167E-4ED7-AFD7-E1D97128081C}"/>
          </ac:picMkLst>
        </pc:picChg>
        <pc:picChg chg="add del">
          <ac:chgData name="Jan Fitzpatrick" userId="d1b284ec-d1dd-4765-b823-b34899491c26" providerId="ADAL" clId="{6F69EDB2-6286-4123-A926-C17AD149628F}" dt="2019-04-17T15:00:19.496" v="823" actId="478"/>
          <ac:picMkLst>
            <pc:docMk/>
            <pc:sldMk cId="1743879012" sldId="433"/>
            <ac:picMk id="6" creationId="{BACB1AD3-C6DB-4B30-ADBD-2098C81D4EBE}"/>
          </ac:picMkLst>
        </pc:picChg>
        <pc:picChg chg="mod">
          <ac:chgData name="Jan Fitzpatrick" userId="d1b284ec-d1dd-4765-b823-b34899491c26" providerId="ADAL" clId="{6F69EDB2-6286-4123-A926-C17AD149628F}" dt="2019-04-17T14:57:50.012" v="796" actId="1076"/>
          <ac:picMkLst>
            <pc:docMk/>
            <pc:sldMk cId="1743879012" sldId="433"/>
            <ac:picMk id="8" creationId="{D9426B6B-94AA-4D9B-BC63-8F0BC9ED5115}"/>
          </ac:picMkLst>
        </pc:picChg>
        <pc:picChg chg="add del">
          <ac:chgData name="Jan Fitzpatrick" userId="d1b284ec-d1dd-4765-b823-b34899491c26" providerId="ADAL" clId="{6F69EDB2-6286-4123-A926-C17AD149628F}" dt="2019-04-17T15:00:14.922" v="817" actId="478"/>
          <ac:picMkLst>
            <pc:docMk/>
            <pc:sldMk cId="1743879012" sldId="433"/>
            <ac:picMk id="21" creationId="{ADD3052C-5756-4508-815B-9172E8BDD17A}"/>
          </ac:picMkLst>
        </pc:picChg>
        <pc:picChg chg="add del">
          <ac:chgData name="Jan Fitzpatrick" userId="d1b284ec-d1dd-4765-b823-b34899491c26" providerId="ADAL" clId="{6F69EDB2-6286-4123-A926-C17AD149628F}" dt="2019-04-17T15:00:17.225" v="818" actId="478"/>
          <ac:picMkLst>
            <pc:docMk/>
            <pc:sldMk cId="1743879012" sldId="433"/>
            <ac:picMk id="24" creationId="{521DE0BB-C536-452A-8D49-38BE8BA01DBA}"/>
          </ac:picMkLst>
        </pc:picChg>
        <pc:picChg chg="add del">
          <ac:chgData name="Jan Fitzpatrick" userId="d1b284ec-d1dd-4765-b823-b34899491c26" providerId="ADAL" clId="{6F69EDB2-6286-4123-A926-C17AD149628F}" dt="2019-04-17T15:00:10.533" v="815" actId="478"/>
          <ac:picMkLst>
            <pc:docMk/>
            <pc:sldMk cId="1743879012" sldId="433"/>
            <ac:picMk id="25" creationId="{72BA637C-7656-4EFC-A449-1588EDEDC678}"/>
          </ac:picMkLst>
        </pc:picChg>
        <pc:picChg chg="add del">
          <ac:chgData name="Jan Fitzpatrick" userId="d1b284ec-d1dd-4765-b823-b34899491c26" providerId="ADAL" clId="{6F69EDB2-6286-4123-A926-C17AD149628F}" dt="2019-04-17T15:00:18.521" v="821" actId="478"/>
          <ac:picMkLst>
            <pc:docMk/>
            <pc:sldMk cId="1743879012" sldId="433"/>
            <ac:picMk id="26" creationId="{2A9D9CD1-8EE7-40DC-B95C-DD1D82E3B93A}"/>
          </ac:picMkLst>
        </pc:picChg>
        <pc:picChg chg="add del">
          <ac:chgData name="Jan Fitzpatrick" userId="d1b284ec-d1dd-4765-b823-b34899491c26" providerId="ADAL" clId="{6F69EDB2-6286-4123-A926-C17AD149628F}" dt="2019-04-17T15:00:19.481" v="822" actId="478"/>
          <ac:picMkLst>
            <pc:docMk/>
            <pc:sldMk cId="1743879012" sldId="433"/>
            <ac:picMk id="27" creationId="{47C8E9E4-0387-422E-B2EA-F2B61577CD7A}"/>
          </ac:picMkLst>
        </pc:picChg>
        <pc:picChg chg="add del">
          <ac:chgData name="Jan Fitzpatrick" userId="d1b284ec-d1dd-4765-b823-b34899491c26" providerId="ADAL" clId="{6F69EDB2-6286-4123-A926-C17AD149628F}" dt="2019-04-17T15:00:20.868" v="828" actId="478"/>
          <ac:picMkLst>
            <pc:docMk/>
            <pc:sldMk cId="1743879012" sldId="433"/>
            <ac:picMk id="28" creationId="{A1A61124-5B39-4FCF-9D52-A62B191E9359}"/>
          </ac:picMkLst>
        </pc:picChg>
        <pc:picChg chg="add del">
          <ac:chgData name="Jan Fitzpatrick" userId="d1b284ec-d1dd-4765-b823-b34899491c26" providerId="ADAL" clId="{6F69EDB2-6286-4123-A926-C17AD149628F}" dt="2019-04-17T15:00:20.858" v="827" actId="478"/>
          <ac:picMkLst>
            <pc:docMk/>
            <pc:sldMk cId="1743879012" sldId="433"/>
            <ac:picMk id="29" creationId="{DE1D254B-C1B3-4DDC-B6A6-5C26D3C9CDEF}"/>
          </ac:picMkLst>
        </pc:picChg>
        <pc:picChg chg="add del">
          <ac:chgData name="Jan Fitzpatrick" userId="d1b284ec-d1dd-4765-b823-b34899491c26" providerId="ADAL" clId="{6F69EDB2-6286-4123-A926-C17AD149628F}" dt="2019-04-17T15:00:08.572" v="814"/>
          <ac:picMkLst>
            <pc:docMk/>
            <pc:sldMk cId="1743879012" sldId="433"/>
            <ac:picMk id="31" creationId="{E85673C3-DB9F-4C41-B4EB-F8F9E3BE89C6}"/>
          </ac:picMkLst>
        </pc:picChg>
        <pc:picChg chg="add del">
          <ac:chgData name="Jan Fitzpatrick" userId="d1b284ec-d1dd-4765-b823-b34899491c26" providerId="ADAL" clId="{6F69EDB2-6286-4123-A926-C17AD149628F}" dt="2019-04-17T15:00:08.572" v="814"/>
          <ac:picMkLst>
            <pc:docMk/>
            <pc:sldMk cId="1743879012" sldId="433"/>
            <ac:picMk id="32" creationId="{52E0FA57-8CC0-4432-91DC-63323BF18C27}"/>
          </ac:picMkLst>
        </pc:picChg>
        <pc:picChg chg="add del">
          <ac:chgData name="Jan Fitzpatrick" userId="d1b284ec-d1dd-4765-b823-b34899491c26" providerId="ADAL" clId="{6F69EDB2-6286-4123-A926-C17AD149628F}" dt="2019-04-17T15:00:08.572" v="814"/>
          <ac:picMkLst>
            <pc:docMk/>
            <pc:sldMk cId="1743879012" sldId="433"/>
            <ac:picMk id="33" creationId="{8D2134AD-EBD5-4161-85CC-CB4AB14C1002}"/>
          </ac:picMkLst>
        </pc:picChg>
      </pc:sldChg>
      <pc:sldChg chg="modSp add">
        <pc:chgData name="Jan Fitzpatrick" userId="d1b284ec-d1dd-4765-b823-b34899491c26" providerId="ADAL" clId="{6F69EDB2-6286-4123-A926-C17AD149628F}" dt="2019-04-17T15:06:04.587" v="920" actId="20577"/>
        <pc:sldMkLst>
          <pc:docMk/>
          <pc:sldMk cId="2530354222" sldId="433"/>
        </pc:sldMkLst>
        <pc:spChg chg="mod">
          <ac:chgData name="Jan Fitzpatrick" userId="d1b284ec-d1dd-4765-b823-b34899491c26" providerId="ADAL" clId="{6F69EDB2-6286-4123-A926-C17AD149628F}" dt="2019-04-17T15:05:51.239" v="912" actId="20577"/>
          <ac:spMkLst>
            <pc:docMk/>
            <pc:sldMk cId="2530354222" sldId="433"/>
            <ac:spMk id="12" creationId="{845072AA-ADE0-4B8A-999B-A336FCC4E4B6}"/>
          </ac:spMkLst>
        </pc:spChg>
        <pc:spChg chg="mod">
          <ac:chgData name="Jan Fitzpatrick" userId="d1b284ec-d1dd-4765-b823-b34899491c26" providerId="ADAL" clId="{6F69EDB2-6286-4123-A926-C17AD149628F}" dt="2019-04-17T15:05:58.680" v="916" actId="20577"/>
          <ac:spMkLst>
            <pc:docMk/>
            <pc:sldMk cId="2530354222" sldId="433"/>
            <ac:spMk id="15" creationId="{65F00A0A-77BC-4D20-A8E0-DA516C3F3F0F}"/>
          </ac:spMkLst>
        </pc:spChg>
        <pc:spChg chg="mod">
          <ac:chgData name="Jan Fitzpatrick" userId="d1b284ec-d1dd-4765-b823-b34899491c26" providerId="ADAL" clId="{6F69EDB2-6286-4123-A926-C17AD149628F}" dt="2019-04-17T15:06:04.587" v="920" actId="20577"/>
          <ac:spMkLst>
            <pc:docMk/>
            <pc:sldMk cId="2530354222" sldId="433"/>
            <ac:spMk id="18" creationId="{4F4F4464-8649-453F-BD52-D1CE772E91D0}"/>
          </ac:spMkLst>
        </pc:spChg>
      </pc:sldChg>
      <pc:sldChg chg="addSp modSp add">
        <pc:chgData name="Jan Fitzpatrick" userId="d1b284ec-d1dd-4765-b823-b34899491c26" providerId="ADAL" clId="{6F69EDB2-6286-4123-A926-C17AD149628F}" dt="2019-04-18T12:19:56.054" v="1462" actId="20577"/>
        <pc:sldMkLst>
          <pc:docMk/>
          <pc:sldMk cId="3825629927" sldId="434"/>
        </pc:sldMkLst>
        <pc:spChg chg="add mod">
          <ac:chgData name="Jan Fitzpatrick" userId="d1b284ec-d1dd-4765-b823-b34899491c26" providerId="ADAL" clId="{6F69EDB2-6286-4123-A926-C17AD149628F}" dt="2019-04-18T12:19:17.237" v="1455"/>
          <ac:spMkLst>
            <pc:docMk/>
            <pc:sldMk cId="3825629927" sldId="434"/>
            <ac:spMk id="2" creationId="{823FEF5B-196C-470B-8E3A-F84E2BA7553B}"/>
          </ac:spMkLst>
        </pc:spChg>
        <pc:spChg chg="add mod">
          <ac:chgData name="Jan Fitzpatrick" userId="d1b284ec-d1dd-4765-b823-b34899491c26" providerId="ADAL" clId="{6F69EDB2-6286-4123-A926-C17AD149628F}" dt="2019-04-18T12:19:29.884" v="1458" actId="20577"/>
          <ac:spMkLst>
            <pc:docMk/>
            <pc:sldMk cId="3825629927" sldId="434"/>
            <ac:spMk id="12" creationId="{ECF36087-AFDD-4035-BA96-B8968460BD36}"/>
          </ac:spMkLst>
        </pc:spChg>
        <pc:spChg chg="mod">
          <ac:chgData name="Jan Fitzpatrick" userId="d1b284ec-d1dd-4765-b823-b34899491c26" providerId="ADAL" clId="{6F69EDB2-6286-4123-A926-C17AD149628F}" dt="2019-04-18T12:19:56.054" v="1462" actId="20577"/>
          <ac:spMkLst>
            <pc:docMk/>
            <pc:sldMk cId="3825629927" sldId="434"/>
            <ac:spMk id="19" creationId="{5252A847-DE45-4FA3-A1F8-EEBEB845FF8E}"/>
          </ac:spMkLst>
        </pc:spChg>
      </pc:sldChg>
    </pc:docChg>
  </pc:docChgLst>
  <pc:docChgLst>
    <pc:chgData name="Ashleigh Sobol" userId="8430f2a2-602f-4dde-a79b-412efd9dd8bf" providerId="ADAL" clId="{A204DDAC-AA7C-4679-9F40-91028CD5C38E}"/>
  </pc:docChgLst>
  <pc:docChgLst>
    <pc:chgData name="Louise Pezzaioli" userId="360b41a0-b242-48d2-b707-f5fa57585d53" providerId="ADAL" clId="{26F992EB-FC93-4751-B7DF-A8F21B482A43}"/>
  </pc:docChgLst>
  <pc:docChgLst>
    <pc:chgData name="Nicola Read" userId="f4cbb50c-6e67-4402-b6bd-5fcb6a1deb83" providerId="ADAL" clId="{13410189-5DAE-4294-9E2A-2D0768E8C21D}"/>
    <pc:docChg chg="custSel modSld">
      <pc:chgData name="Nicola Read" userId="f4cbb50c-6e67-4402-b6bd-5fcb6a1deb83" providerId="ADAL" clId="{13410189-5DAE-4294-9E2A-2D0768E8C21D}" dt="2019-04-03T11:14:14.013" v="22" actId="1076"/>
      <pc:docMkLst>
        <pc:docMk/>
      </pc:docMkLst>
      <pc:sldChg chg="addSp delSp modSp">
        <pc:chgData name="Nicola Read" userId="f4cbb50c-6e67-4402-b6bd-5fcb6a1deb83" providerId="ADAL" clId="{13410189-5DAE-4294-9E2A-2D0768E8C21D}" dt="2019-04-03T11:14:14.013" v="22" actId="1076"/>
        <pc:sldMkLst>
          <pc:docMk/>
          <pc:sldMk cId="2637481266" sldId="256"/>
        </pc:sldMkLst>
        <pc:spChg chg="del mod">
          <ac:chgData name="Nicola Read" userId="f4cbb50c-6e67-4402-b6bd-5fcb6a1deb83" providerId="ADAL" clId="{13410189-5DAE-4294-9E2A-2D0768E8C21D}" dt="2019-03-22T14:56:28.022" v="6" actId="478"/>
          <ac:spMkLst>
            <pc:docMk/>
            <pc:sldMk cId="2637481266" sldId="256"/>
            <ac:spMk id="7" creationId="{277FDC6C-B99A-4ED8-B341-A52126824B67}"/>
          </ac:spMkLst>
        </pc:spChg>
        <pc:grpChg chg="add mod">
          <ac:chgData name="Nicola Read" userId="f4cbb50c-6e67-4402-b6bd-5fcb6a1deb83" providerId="ADAL" clId="{13410189-5DAE-4294-9E2A-2D0768E8C21D}" dt="2019-04-03T11:14:14.013" v="22" actId="1076"/>
          <ac:grpSpMkLst>
            <pc:docMk/>
            <pc:sldMk cId="2637481266" sldId="256"/>
            <ac:grpSpMk id="6" creationId="{F48D1577-DF7B-42CD-A5F9-E392C94F47A5}"/>
          </ac:grpSpMkLst>
        </pc:grpChg>
        <pc:picChg chg="del">
          <ac:chgData name="Nicola Read" userId="f4cbb50c-6e67-4402-b6bd-5fcb6a1deb83" providerId="ADAL" clId="{13410189-5DAE-4294-9E2A-2D0768E8C21D}" dt="2019-03-22T14:56:22.740" v="4" actId="478"/>
          <ac:picMkLst>
            <pc:docMk/>
            <pc:sldMk cId="2637481266" sldId="256"/>
            <ac:picMk id="18" creationId="{AF62330C-AB9B-43BE-82E4-98A7F5B9D6D1}"/>
          </ac:picMkLst>
        </pc:picChg>
      </pc:sldChg>
      <pc:sldChg chg="addSp delSp">
        <pc:chgData name="Nicola Read" userId="f4cbb50c-6e67-4402-b6bd-5fcb6a1deb83" providerId="ADAL" clId="{13410189-5DAE-4294-9E2A-2D0768E8C21D}" dt="2019-03-22T14:57:07.797" v="19"/>
        <pc:sldMkLst>
          <pc:docMk/>
          <pc:sldMk cId="636014570" sldId="314"/>
        </pc:sldMkLst>
        <pc:spChg chg="del">
          <ac:chgData name="Nicola Read" userId="f4cbb50c-6e67-4402-b6bd-5fcb6a1deb83" providerId="ADAL" clId="{13410189-5DAE-4294-9E2A-2D0768E8C21D}" dt="2019-03-22T14:57:06.993" v="18" actId="478"/>
          <ac:spMkLst>
            <pc:docMk/>
            <pc:sldMk cId="636014570" sldId="314"/>
            <ac:spMk id="7" creationId="{84B107DC-B90C-4A45-B422-BA8DE29C2552}"/>
          </ac:spMkLst>
        </pc:spChg>
        <pc:grpChg chg="add">
          <ac:chgData name="Nicola Read" userId="f4cbb50c-6e67-4402-b6bd-5fcb6a1deb83" providerId="ADAL" clId="{13410189-5DAE-4294-9E2A-2D0768E8C21D}" dt="2019-03-22T14:57:07.797" v="19"/>
          <ac:grpSpMkLst>
            <pc:docMk/>
            <pc:sldMk cId="636014570" sldId="314"/>
            <ac:grpSpMk id="6" creationId="{E01EE6DE-A413-43E2-A2A9-EB6D5C7EA66E}"/>
          </ac:grpSpMkLst>
        </pc:grpChg>
        <pc:picChg chg="del">
          <ac:chgData name="Nicola Read" userId="f4cbb50c-6e67-4402-b6bd-5fcb6a1deb83" providerId="ADAL" clId="{13410189-5DAE-4294-9E2A-2D0768E8C21D}" dt="2019-03-22T14:57:03.724" v="17" actId="478"/>
          <ac:picMkLst>
            <pc:docMk/>
            <pc:sldMk cId="636014570" sldId="314"/>
            <ac:picMk id="18" creationId="{AF62330C-AB9B-43BE-82E4-98A7F5B9D6D1}"/>
          </ac:picMkLst>
        </pc:picChg>
      </pc:sldChg>
      <pc:sldChg chg="addSp delSp">
        <pc:chgData name="Nicola Read" userId="f4cbb50c-6e67-4402-b6bd-5fcb6a1deb83" providerId="ADAL" clId="{13410189-5DAE-4294-9E2A-2D0768E8C21D}" dt="2019-03-22T14:57:00.056" v="16"/>
        <pc:sldMkLst>
          <pc:docMk/>
          <pc:sldMk cId="1071900124" sldId="355"/>
        </pc:sldMkLst>
        <pc:spChg chg="del">
          <ac:chgData name="Nicola Read" userId="f4cbb50c-6e67-4402-b6bd-5fcb6a1deb83" providerId="ADAL" clId="{13410189-5DAE-4294-9E2A-2D0768E8C21D}" dt="2019-03-22T14:56:57.723" v="15" actId="478"/>
          <ac:spMkLst>
            <pc:docMk/>
            <pc:sldMk cId="1071900124" sldId="355"/>
            <ac:spMk id="7" creationId="{F2267ACB-233E-41BC-B01B-8F3DC45483E4}"/>
          </ac:spMkLst>
        </pc:spChg>
        <pc:grpChg chg="add">
          <ac:chgData name="Nicola Read" userId="f4cbb50c-6e67-4402-b6bd-5fcb6a1deb83" providerId="ADAL" clId="{13410189-5DAE-4294-9E2A-2D0768E8C21D}" dt="2019-03-22T14:57:00.056" v="16"/>
          <ac:grpSpMkLst>
            <pc:docMk/>
            <pc:sldMk cId="1071900124" sldId="355"/>
            <ac:grpSpMk id="6" creationId="{EFAEB690-040A-40E5-BFC5-7F2C83D0EC6A}"/>
          </ac:grpSpMkLst>
        </pc:grpChg>
        <pc:picChg chg="del">
          <ac:chgData name="Nicola Read" userId="f4cbb50c-6e67-4402-b6bd-5fcb6a1deb83" providerId="ADAL" clId="{13410189-5DAE-4294-9E2A-2D0768E8C21D}" dt="2019-03-22T14:56:53.626" v="14" actId="478"/>
          <ac:picMkLst>
            <pc:docMk/>
            <pc:sldMk cId="1071900124" sldId="355"/>
            <ac:picMk id="18" creationId="{AF62330C-AB9B-43BE-82E4-98A7F5B9D6D1}"/>
          </ac:picMkLst>
        </pc:picChg>
      </pc:sldChg>
      <pc:sldChg chg="addSp delSp">
        <pc:chgData name="Nicola Read" userId="f4cbb50c-6e67-4402-b6bd-5fcb6a1deb83" providerId="ADAL" clId="{13410189-5DAE-4294-9E2A-2D0768E8C21D}" dt="2019-03-22T14:56:48.168" v="13"/>
        <pc:sldMkLst>
          <pc:docMk/>
          <pc:sldMk cId="36917022" sldId="360"/>
        </pc:sldMkLst>
        <pc:spChg chg="del">
          <ac:chgData name="Nicola Read" userId="f4cbb50c-6e67-4402-b6bd-5fcb6a1deb83" providerId="ADAL" clId="{13410189-5DAE-4294-9E2A-2D0768E8C21D}" dt="2019-03-22T14:56:46.514" v="12" actId="478"/>
          <ac:spMkLst>
            <pc:docMk/>
            <pc:sldMk cId="36917022" sldId="360"/>
            <ac:spMk id="7" creationId="{B632E459-9B27-4467-B89C-78410207B713}"/>
          </ac:spMkLst>
        </pc:spChg>
        <pc:grpChg chg="add">
          <ac:chgData name="Nicola Read" userId="f4cbb50c-6e67-4402-b6bd-5fcb6a1deb83" providerId="ADAL" clId="{13410189-5DAE-4294-9E2A-2D0768E8C21D}" dt="2019-03-22T14:56:48.168" v="13"/>
          <ac:grpSpMkLst>
            <pc:docMk/>
            <pc:sldMk cId="36917022" sldId="360"/>
            <ac:grpSpMk id="6" creationId="{5B95FEEE-48EE-41C9-9F6D-015057418F5E}"/>
          </ac:grpSpMkLst>
        </pc:grpChg>
        <pc:picChg chg="del">
          <ac:chgData name="Nicola Read" userId="f4cbb50c-6e67-4402-b6bd-5fcb6a1deb83" providerId="ADAL" clId="{13410189-5DAE-4294-9E2A-2D0768E8C21D}" dt="2019-03-22T14:56:43.192" v="11" actId="478"/>
          <ac:picMkLst>
            <pc:docMk/>
            <pc:sldMk cId="36917022" sldId="360"/>
            <ac:picMk id="18" creationId="{AF62330C-AB9B-43BE-82E4-98A7F5B9D6D1}"/>
          </ac:picMkLst>
        </pc:picChg>
      </pc:sldChg>
      <pc:sldChg chg="addSp delSp modSp">
        <pc:chgData name="Nicola Read" userId="f4cbb50c-6e67-4402-b6bd-5fcb6a1deb83" providerId="ADAL" clId="{13410189-5DAE-4294-9E2A-2D0768E8C21D}" dt="2019-03-22T14:57:36.549" v="21" actId="2711"/>
        <pc:sldMkLst>
          <pc:docMk/>
          <pc:sldMk cId="1669721746" sldId="365"/>
        </pc:sldMkLst>
        <pc:spChg chg="del">
          <ac:chgData name="Nicola Read" userId="f4cbb50c-6e67-4402-b6bd-5fcb6a1deb83" providerId="ADAL" clId="{13410189-5DAE-4294-9E2A-2D0768E8C21D}" dt="2019-03-22T14:56:37.669" v="9" actId="478"/>
          <ac:spMkLst>
            <pc:docMk/>
            <pc:sldMk cId="1669721746" sldId="365"/>
            <ac:spMk id="7" creationId="{9C98043F-F327-469C-AFFD-8AE7F5773C62}"/>
          </ac:spMkLst>
        </pc:spChg>
        <pc:spChg chg="mod">
          <ac:chgData name="Nicola Read" userId="f4cbb50c-6e67-4402-b6bd-5fcb6a1deb83" providerId="ADAL" clId="{13410189-5DAE-4294-9E2A-2D0768E8C21D}" dt="2019-03-22T14:57:36.549" v="21" actId="2711"/>
          <ac:spMkLst>
            <pc:docMk/>
            <pc:sldMk cId="1669721746" sldId="365"/>
            <ac:spMk id="19" creationId="{5252A847-DE45-4FA3-A1F8-EEBEB845FF8E}"/>
          </ac:spMkLst>
        </pc:spChg>
        <pc:grpChg chg="add">
          <ac:chgData name="Nicola Read" userId="f4cbb50c-6e67-4402-b6bd-5fcb6a1deb83" providerId="ADAL" clId="{13410189-5DAE-4294-9E2A-2D0768E8C21D}" dt="2019-03-22T14:56:39.233" v="10"/>
          <ac:grpSpMkLst>
            <pc:docMk/>
            <pc:sldMk cId="1669721746" sldId="365"/>
            <ac:grpSpMk id="6" creationId="{E7C0849F-AAB2-46E6-8030-2AEA6181EE8A}"/>
          </ac:grpSpMkLst>
        </pc:grpChg>
        <pc:picChg chg="del">
          <ac:chgData name="Nicola Read" userId="f4cbb50c-6e67-4402-b6bd-5fcb6a1deb83" providerId="ADAL" clId="{13410189-5DAE-4294-9E2A-2D0768E8C21D}" dt="2019-03-22T14:56:35.723" v="8" actId="478"/>
          <ac:picMkLst>
            <pc:docMk/>
            <pc:sldMk cId="1669721746" sldId="365"/>
            <ac:picMk id="18" creationId="{AF62330C-AB9B-43BE-82E4-98A7F5B9D6D1}"/>
          </ac:picMkLst>
        </pc:picChg>
      </pc:sldChg>
      <pc:sldChg chg="addSp delSp modSp">
        <pc:chgData name="Nicola Read" userId="f4cbb50c-6e67-4402-b6bd-5fcb6a1deb83" providerId="ADAL" clId="{13410189-5DAE-4294-9E2A-2D0768E8C21D}" dt="2019-03-22T14:56:12.598" v="3" actId="1076"/>
        <pc:sldMkLst>
          <pc:docMk/>
          <pc:sldMk cId="332354265" sldId="366"/>
        </pc:sldMkLst>
        <pc:spChg chg="del">
          <ac:chgData name="Nicola Read" userId="f4cbb50c-6e67-4402-b6bd-5fcb6a1deb83" providerId="ADAL" clId="{13410189-5DAE-4294-9E2A-2D0768E8C21D}" dt="2019-03-22T14:56:05.130" v="1" actId="478"/>
          <ac:spMkLst>
            <pc:docMk/>
            <pc:sldMk cId="332354265" sldId="366"/>
            <ac:spMk id="7" creationId="{9C98043F-F327-469C-AFFD-8AE7F5773C62}"/>
          </ac:spMkLst>
        </pc:spChg>
        <pc:grpChg chg="add mod">
          <ac:chgData name="Nicola Read" userId="f4cbb50c-6e67-4402-b6bd-5fcb6a1deb83" providerId="ADAL" clId="{13410189-5DAE-4294-9E2A-2D0768E8C21D}" dt="2019-03-22T14:56:12.598" v="3" actId="1076"/>
          <ac:grpSpMkLst>
            <pc:docMk/>
            <pc:sldMk cId="332354265" sldId="366"/>
            <ac:grpSpMk id="6" creationId="{C4A245D4-FB7C-4612-93B5-535DD6A6F422}"/>
          </ac:grpSpMkLst>
        </pc:grpChg>
        <pc:picChg chg="del">
          <ac:chgData name="Nicola Read" userId="f4cbb50c-6e67-4402-b6bd-5fcb6a1deb83" providerId="ADAL" clId="{13410189-5DAE-4294-9E2A-2D0768E8C21D}" dt="2019-03-22T14:56:02.636" v="0" actId="478"/>
          <ac:picMkLst>
            <pc:docMk/>
            <pc:sldMk cId="332354265" sldId="366"/>
            <ac:picMk id="18" creationId="{AF62330C-AB9B-43BE-82E4-98A7F5B9D6D1}"/>
          </ac:picMkLst>
        </pc:picChg>
      </pc:sldChg>
    </pc:docChg>
  </pc:docChgLst>
  <pc:docChgLst>
    <pc:chgData name="Faye Taylor" userId="32266afe-4e54-4012-9703-e1912c09c24c" providerId="ADAL" clId="{90C636E9-64A2-47C4-98B7-928D5804956F}"/>
    <pc:docChg chg="undo modSld">
      <pc:chgData name="Faye Taylor" userId="32266afe-4e54-4012-9703-e1912c09c24c" providerId="ADAL" clId="{90C636E9-64A2-47C4-98B7-928D5804956F}" dt="2019-02-11T09:32:52.213" v="9" actId="2711"/>
      <pc:docMkLst>
        <pc:docMk/>
      </pc:docMkLst>
      <pc:sldChg chg="modSp">
        <pc:chgData name="Faye Taylor" userId="32266afe-4e54-4012-9703-e1912c09c24c" providerId="ADAL" clId="{90C636E9-64A2-47C4-98B7-928D5804956F}" dt="2019-02-11T09:32:52.213" v="9" actId="2711"/>
        <pc:sldMkLst>
          <pc:docMk/>
          <pc:sldMk cId="2637481266" sldId="256"/>
        </pc:sldMkLst>
        <pc:spChg chg="mod">
          <ac:chgData name="Faye Taylor" userId="32266afe-4e54-4012-9703-e1912c09c24c" providerId="ADAL" clId="{90C636E9-64A2-47C4-98B7-928D5804956F}" dt="2019-02-11T09:32:52.213" v="9" actId="2711"/>
          <ac:spMkLst>
            <pc:docMk/>
            <pc:sldMk cId="2637481266" sldId="256"/>
            <ac:spMk id="19" creationId="{5252A847-DE45-4FA3-A1F8-EEBEB845FF8E}"/>
          </ac:spMkLst>
        </pc:spChg>
      </pc:sldChg>
    </pc:docChg>
  </pc:docChgLst>
  <pc:docChgLst>
    <pc:chgData name="Ashleigh Sobol" userId="8430f2a2-602f-4dde-a79b-412efd9dd8bf" providerId="ADAL" clId="{314E36DF-02F4-4957-B175-8AD4C9F6E04E}"/>
  </pc:docChgLst>
  <pc:docChgLst>
    <pc:chgData name="Nicola Read" userId="f4cbb50c-6e67-4402-b6bd-5fcb6a1deb83" providerId="ADAL" clId="{4794BC9E-6BC2-427D-A68A-8A08833F2331}"/>
    <pc:docChg chg="modSld sldOrd">
      <pc:chgData name="Nicola Read" userId="f4cbb50c-6e67-4402-b6bd-5fcb6a1deb83" providerId="ADAL" clId="{4794BC9E-6BC2-427D-A68A-8A08833F2331}" dt="2019-04-08T13:03:34.705" v="0"/>
      <pc:docMkLst>
        <pc:docMk/>
      </pc:docMkLst>
    </pc:docChg>
  </pc:docChgLst>
  <pc:docChgLst>
    <pc:chgData name="Lindsay Grix" userId="a678036f-2d88-407c-addb-d0af3fea6eec" providerId="ADAL" clId="{9DADDA2D-7023-4224-AA88-96B93008952B}"/>
  </pc:docChgLst>
  <pc:docChgLst>
    <pc:chgData name="Claire Walker" userId="ea9b7a16-6533-4bfc-968f-2b771b65ab59" providerId="ADAL" clId="{EF2D3404-E420-42E9-886D-EC41A69502BE}"/>
    <pc:docChg chg="custSel modSld">
      <pc:chgData name="Claire Walker" userId="ea9b7a16-6533-4bfc-968f-2b771b65ab59" providerId="ADAL" clId="{EF2D3404-E420-42E9-886D-EC41A69502BE}" dt="2019-04-18T12:58:36.266" v="15"/>
      <pc:docMkLst>
        <pc:docMk/>
      </pc:docMkLst>
      <pc:sldChg chg="modSp">
        <pc:chgData name="Claire Walker" userId="ea9b7a16-6533-4bfc-968f-2b771b65ab59" providerId="ADAL" clId="{EF2D3404-E420-42E9-886D-EC41A69502BE}" dt="2019-04-18T12:57:05.449" v="5" actId="1036"/>
        <pc:sldMkLst>
          <pc:docMk/>
          <pc:sldMk cId="2637481266" sldId="256"/>
        </pc:sldMkLst>
        <pc:spChg chg="mod">
          <ac:chgData name="Claire Walker" userId="ea9b7a16-6533-4bfc-968f-2b771b65ab59" providerId="ADAL" clId="{EF2D3404-E420-42E9-886D-EC41A69502BE}" dt="2019-04-18T12:57:05.449" v="5" actId="1036"/>
          <ac:spMkLst>
            <pc:docMk/>
            <pc:sldMk cId="2637481266" sldId="256"/>
            <ac:spMk id="6" creationId="{1E452305-59C7-43FA-B836-417A38A0473A}"/>
          </ac:spMkLst>
        </pc:spChg>
      </pc:sldChg>
      <pc:sldChg chg="modSp">
        <pc:chgData name="Claire Walker" userId="ea9b7a16-6533-4bfc-968f-2b771b65ab59" providerId="ADAL" clId="{EF2D3404-E420-42E9-886D-EC41A69502BE}" dt="2019-04-18T12:57:00.788" v="3" actId="1036"/>
        <pc:sldMkLst>
          <pc:docMk/>
          <pc:sldMk cId="332354265" sldId="366"/>
        </pc:sldMkLst>
        <pc:spChg chg="mod">
          <ac:chgData name="Claire Walker" userId="ea9b7a16-6533-4bfc-968f-2b771b65ab59" providerId="ADAL" clId="{EF2D3404-E420-42E9-886D-EC41A69502BE}" dt="2019-04-18T12:57:00.788" v="3" actId="1036"/>
          <ac:spMkLst>
            <pc:docMk/>
            <pc:sldMk cId="332354265" sldId="366"/>
            <ac:spMk id="19" creationId="{5252A847-DE45-4FA3-A1F8-EEBEB845FF8E}"/>
          </ac:spMkLst>
        </pc:spChg>
      </pc:sldChg>
      <pc:sldChg chg="addSp delSp">
        <pc:chgData name="Claire Walker" userId="ea9b7a16-6533-4bfc-968f-2b771b65ab59" providerId="ADAL" clId="{EF2D3404-E420-42E9-886D-EC41A69502BE}" dt="2019-04-18T12:58:36.266" v="15"/>
        <pc:sldMkLst>
          <pc:docMk/>
          <pc:sldMk cId="1382972144" sldId="417"/>
        </pc:sldMkLst>
        <pc:picChg chg="del">
          <ac:chgData name="Claire Walker" userId="ea9b7a16-6533-4bfc-968f-2b771b65ab59" providerId="ADAL" clId="{EF2D3404-E420-42E9-886D-EC41A69502BE}" dt="2019-04-18T12:58:34.085" v="12" actId="478"/>
          <ac:picMkLst>
            <pc:docMk/>
            <pc:sldMk cId="1382972144" sldId="417"/>
            <ac:picMk id="5" creationId="{D48DC5B4-1FD0-4DEE-9FBE-55A7C138EFE0}"/>
          </ac:picMkLst>
        </pc:picChg>
        <pc:picChg chg="del">
          <ac:chgData name="Claire Walker" userId="ea9b7a16-6533-4bfc-968f-2b771b65ab59" providerId="ADAL" clId="{EF2D3404-E420-42E9-886D-EC41A69502BE}" dt="2019-04-18T12:58:33.227" v="11" actId="478"/>
          <ac:picMkLst>
            <pc:docMk/>
            <pc:sldMk cId="1382972144" sldId="417"/>
            <ac:picMk id="10" creationId="{3B1B9FD9-A7EB-4ADF-B6DE-85D91F8AE531}"/>
          </ac:picMkLst>
        </pc:picChg>
        <pc:picChg chg="del">
          <ac:chgData name="Claire Walker" userId="ea9b7a16-6533-4bfc-968f-2b771b65ab59" providerId="ADAL" clId="{EF2D3404-E420-42E9-886D-EC41A69502BE}" dt="2019-04-18T12:58:34.811" v="13" actId="478"/>
          <ac:picMkLst>
            <pc:docMk/>
            <pc:sldMk cId="1382972144" sldId="417"/>
            <ac:picMk id="18" creationId="{6F4B6B11-2BB1-4EFC-822D-C463D7A9E2BC}"/>
          </ac:picMkLst>
        </pc:picChg>
        <pc:picChg chg="add">
          <ac:chgData name="Claire Walker" userId="ea9b7a16-6533-4bfc-968f-2b771b65ab59" providerId="ADAL" clId="{EF2D3404-E420-42E9-886D-EC41A69502BE}" dt="2019-04-18T12:58:36.266" v="15"/>
          <ac:picMkLst>
            <pc:docMk/>
            <pc:sldMk cId="1382972144" sldId="417"/>
            <ac:picMk id="20" creationId="{C7C39A6D-A0D5-46FF-B23C-EE630E6CA3FA}"/>
          </ac:picMkLst>
        </pc:picChg>
        <pc:picChg chg="add">
          <ac:chgData name="Claire Walker" userId="ea9b7a16-6533-4bfc-968f-2b771b65ab59" providerId="ADAL" clId="{EF2D3404-E420-42E9-886D-EC41A69502BE}" dt="2019-04-18T12:58:36.266" v="15"/>
          <ac:picMkLst>
            <pc:docMk/>
            <pc:sldMk cId="1382972144" sldId="417"/>
            <ac:picMk id="21" creationId="{F0FC468D-136E-4C9A-A833-087B565347D7}"/>
          </ac:picMkLst>
        </pc:picChg>
        <pc:picChg chg="add">
          <ac:chgData name="Claire Walker" userId="ea9b7a16-6533-4bfc-968f-2b771b65ab59" providerId="ADAL" clId="{EF2D3404-E420-42E9-886D-EC41A69502BE}" dt="2019-04-18T12:58:36.266" v="15"/>
          <ac:picMkLst>
            <pc:docMk/>
            <pc:sldMk cId="1382972144" sldId="417"/>
            <ac:picMk id="22" creationId="{BE7492CB-6B2D-4DB8-8C79-67251718E19E}"/>
          </ac:picMkLst>
        </pc:picChg>
        <pc:picChg chg="add">
          <ac:chgData name="Claire Walker" userId="ea9b7a16-6533-4bfc-968f-2b771b65ab59" providerId="ADAL" clId="{EF2D3404-E420-42E9-886D-EC41A69502BE}" dt="2019-04-18T12:58:36.266" v="15"/>
          <ac:picMkLst>
            <pc:docMk/>
            <pc:sldMk cId="1382972144" sldId="417"/>
            <ac:picMk id="23" creationId="{0588B49C-8D50-41BD-A5D7-F9927B883598}"/>
          </ac:picMkLst>
        </pc:picChg>
        <pc:picChg chg="del">
          <ac:chgData name="Claire Walker" userId="ea9b7a16-6533-4bfc-968f-2b771b65ab59" providerId="ADAL" clId="{EF2D3404-E420-42E9-886D-EC41A69502BE}" dt="2019-04-18T12:58:35.312" v="14" actId="478"/>
          <ac:picMkLst>
            <pc:docMk/>
            <pc:sldMk cId="1382972144" sldId="417"/>
            <ac:picMk id="32" creationId="{8BD0BA51-4864-496C-882F-665580541EF8}"/>
          </ac:picMkLst>
        </pc:picChg>
      </pc:sldChg>
      <pc:sldChg chg="modSp">
        <pc:chgData name="Claire Walker" userId="ea9b7a16-6533-4bfc-968f-2b771b65ab59" providerId="ADAL" clId="{EF2D3404-E420-42E9-886D-EC41A69502BE}" dt="2019-04-18T12:58:14.346" v="10" actId="1037"/>
        <pc:sldMkLst>
          <pc:docMk/>
          <pc:sldMk cId="2799469143" sldId="429"/>
        </pc:sldMkLst>
        <pc:picChg chg="mod">
          <ac:chgData name="Claire Walker" userId="ea9b7a16-6533-4bfc-968f-2b771b65ab59" providerId="ADAL" clId="{EF2D3404-E420-42E9-886D-EC41A69502BE}" dt="2019-04-18T12:58:14.346" v="10" actId="1037"/>
          <ac:picMkLst>
            <pc:docMk/>
            <pc:sldMk cId="2799469143" sldId="429"/>
            <ac:picMk id="5" creationId="{D48DC5B4-1FD0-4DEE-9FBE-55A7C138EFE0}"/>
          </ac:picMkLst>
        </pc:picChg>
        <pc:picChg chg="mod">
          <ac:chgData name="Claire Walker" userId="ea9b7a16-6533-4bfc-968f-2b771b65ab59" providerId="ADAL" clId="{EF2D3404-E420-42E9-886D-EC41A69502BE}" dt="2019-04-18T12:58:14.346" v="10" actId="1037"/>
          <ac:picMkLst>
            <pc:docMk/>
            <pc:sldMk cId="2799469143" sldId="429"/>
            <ac:picMk id="10" creationId="{3B1B9FD9-A7EB-4ADF-B6DE-85D91F8AE531}"/>
          </ac:picMkLst>
        </pc:picChg>
        <pc:picChg chg="mod">
          <ac:chgData name="Claire Walker" userId="ea9b7a16-6533-4bfc-968f-2b771b65ab59" providerId="ADAL" clId="{EF2D3404-E420-42E9-886D-EC41A69502BE}" dt="2019-04-18T12:58:14.346" v="10" actId="1037"/>
          <ac:picMkLst>
            <pc:docMk/>
            <pc:sldMk cId="2799469143" sldId="429"/>
            <ac:picMk id="21" creationId="{02045BE5-D126-438A-972D-7876BE471E3A}"/>
          </ac:picMkLst>
        </pc:picChg>
        <pc:picChg chg="mod">
          <ac:chgData name="Claire Walker" userId="ea9b7a16-6533-4bfc-968f-2b771b65ab59" providerId="ADAL" clId="{EF2D3404-E420-42E9-886D-EC41A69502BE}" dt="2019-04-18T12:58:14.346" v="10" actId="1037"/>
          <ac:picMkLst>
            <pc:docMk/>
            <pc:sldMk cId="2799469143" sldId="429"/>
            <ac:picMk id="32" creationId="{8BD0BA51-4864-496C-882F-665580541EF8}"/>
          </ac:picMkLst>
        </pc:picChg>
      </pc:sldChg>
      <pc:sldChg chg="modSp">
        <pc:chgData name="Claire Walker" userId="ea9b7a16-6533-4bfc-968f-2b771b65ab59" providerId="ADAL" clId="{EF2D3404-E420-42E9-886D-EC41A69502BE}" dt="2019-04-18T12:57:02.796" v="4" actId="1036"/>
        <pc:sldMkLst>
          <pc:docMk/>
          <pc:sldMk cId="2638131080" sldId="432"/>
        </pc:sldMkLst>
        <pc:spChg chg="mod">
          <ac:chgData name="Claire Walker" userId="ea9b7a16-6533-4bfc-968f-2b771b65ab59" providerId="ADAL" clId="{EF2D3404-E420-42E9-886D-EC41A69502BE}" dt="2019-04-18T12:57:02.796" v="4" actId="1036"/>
          <ac:spMkLst>
            <pc:docMk/>
            <pc:sldMk cId="2638131080" sldId="432"/>
            <ac:spMk id="19" creationId="{5252A847-DE45-4FA3-A1F8-EEBEB845FF8E}"/>
          </ac:spMkLst>
        </pc:spChg>
      </pc:sldChg>
    </pc:docChg>
  </pc:docChgLst>
  <pc:docChgLst>
    <pc:chgData name="Ashleigh Sobol" userId="8430f2a2-602f-4dde-a79b-412efd9dd8bf" providerId="ADAL" clId="{4E762FB4-02C7-4155-A12A-4ED79F828FBE}"/>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m1"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compare-mass-year-2-mass-capacity-and-temperature-free-resource-pack" TargetMode="External"/><Relationship Id="rId4" Type="http://schemas.openxmlformats.org/officeDocument/2006/relationships/hyperlink" Target="https://classroomsecrets.co.uk/category/maths/year-2/summer-block-4-mass-capacity-and-temperatur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jpeg"/><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4.png"/><Relationship Id="rId4" Type="http://schemas.openxmlformats.org/officeDocument/2006/relationships/image" Target="../media/image10.jpeg"/><Relationship Id="rId9"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ED0F021A-F301-4210-9D09-A5A5BDBC5EB0}"/>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F62B195C-800B-4F7B-AA76-94AE22ED8D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6" name="Rectangle 5">
            <a:extLst>
              <a:ext uri="{FF2B5EF4-FFF2-40B4-BE49-F238E27FC236}">
                <a16:creationId xmlns:a16="http://schemas.microsoft.com/office/drawing/2014/main" id="{1E452305-59C7-43FA-B836-417A38A0473A}"/>
              </a:ext>
            </a:extLst>
          </p:cNvPr>
          <p:cNvSpPr/>
          <p:nvPr/>
        </p:nvSpPr>
        <p:spPr>
          <a:xfrm>
            <a:off x="275304" y="30096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8E9AC0EE-1D5A-4673-A77D-4EB79F1CA41F}"/>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096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4 – Mass, Capacity and Temperature – Compare Mass</a:t>
            </a:r>
          </a:p>
          <a:p>
            <a:pPr lvl="0" algn="ctr"/>
            <a:endParaRPr lang="en-GB" sz="1600" b="1" dirty="0">
              <a:solidFill>
                <a:srgbClr val="E7E6E6">
                  <a:lumMod val="25000"/>
                </a:srgbClr>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About This Resource:</a:t>
            </a:r>
          </a:p>
          <a:p>
            <a:pPr lvl="0">
              <a:defRPr/>
            </a:pPr>
            <a:endParaRPr lang="en-GB" sz="1200" b="1" dirty="0">
              <a:solidFill>
                <a:prstClr val="black"/>
              </a:solidFill>
              <a:latin typeface="Century Gothic" panose="020B0502020202020204" pitchFamily="34" charset="0"/>
            </a:endParaRPr>
          </a:p>
          <a:p>
            <a:pPr lvl="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2: (2M1) </a:t>
            </a:r>
            <a:r>
              <a:rPr lang="en-GB" sz="1200" b="1" dirty="0">
                <a:latin typeface="Century Gothic" panose="020B0502020202020204" pitchFamily="34" charset="0"/>
                <a:hlinkClick r:id="rId3"/>
              </a:rPr>
              <a:t>Compare and order lengths, mass, volume/capacity and record the results using &gt;, &lt; and =</a:t>
            </a:r>
            <a:endParaRPr lang="en-GB" sz="1200" b="1" dirty="0">
              <a:solidFill>
                <a:schemeClr val="tx1"/>
              </a:solidFill>
              <a:latin typeface="Century Gothic" panose="020B0502020202020204" pitchFamily="34" charset="0"/>
            </a:endParaRPr>
          </a:p>
          <a:p>
            <a:pPr lvl="0">
              <a:defRPr/>
            </a:pPr>
            <a:endParaRPr lang="en-GB" sz="1200" b="1" u="sng" dirty="0">
              <a:solidFill>
                <a:prstClr val="black"/>
              </a:solidFill>
              <a:latin typeface="Century Gothic" panose="020B0502020202020204" pitchFamily="34" charset="0"/>
            </a:endParaRPr>
          </a:p>
          <a:p>
            <a:pPr lvl="0">
              <a:defRPr/>
            </a:pPr>
            <a:endParaRPr lang="en-GB" sz="1200" b="1" u="sng" dirty="0">
              <a:solidFill>
                <a:prstClr val="black"/>
              </a:solidFill>
              <a:latin typeface="Century Gothic" panose="020B0502020202020204" pitchFamily="34" charset="0"/>
            </a:endParaRPr>
          </a:p>
          <a:p>
            <a:pPr>
              <a:defRPr/>
            </a:pPr>
            <a:r>
              <a:rPr lang="en-US" sz="1600" b="1" dirty="0">
                <a:solidFill>
                  <a:prstClr val="black"/>
                </a:solidFill>
                <a:latin typeface="Century Gothic" panose="020B0502020202020204" pitchFamily="34" charset="0"/>
              </a:rPr>
              <a:t>More </a:t>
            </a:r>
            <a:r>
              <a:rPr lang="en-US" sz="1600" b="1" dirty="0">
                <a:solidFill>
                  <a:prstClr val="black"/>
                </a:solidFill>
                <a:latin typeface="Century Gothic" panose="020B0502020202020204" pitchFamily="34" charset="0"/>
                <a:hlinkClick r:id="rId4"/>
              </a:rPr>
              <a:t>Year 2 Mass Capacity and Temperature</a:t>
            </a:r>
            <a:r>
              <a:rPr lang="en-US" sz="1600" b="1" dirty="0">
                <a:solidFill>
                  <a:prstClr val="black"/>
                </a:solidFill>
                <a:latin typeface="Century Gothic" panose="020B0502020202020204" pitchFamily="34" charset="0"/>
              </a:rPr>
              <a:t> resources.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ED0F021A-F301-4210-9D09-A5A5BDBC5EB0}"/>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F62B195C-800B-4F7B-AA76-94AE22ED8D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Tree>
    <p:extLst>
      <p:ext uri="{BB962C8B-B14F-4D97-AF65-F5344CB8AC3E}">
        <p14:creationId xmlns:p14="http://schemas.microsoft.com/office/powerpoint/2010/main" val="2638131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94"/>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096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4 – Mass, Capacity and Temperature </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Compare Mass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312E183A-E423-4F9B-A302-285177BDBBE2}"/>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5E1A0DD-2D9C-4466-8029-CB00B95D95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7C99D06-90D0-49B5-BAC5-176EDB2B6D1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29AA39B-363B-465C-8BD1-ED02BDDB0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30" name="Picture 29">
            <a:extLst>
              <a:ext uri="{FF2B5EF4-FFF2-40B4-BE49-F238E27FC236}">
                <a16:creationId xmlns:a16="http://schemas.microsoft.com/office/drawing/2014/main" id="{61412874-29B5-4C17-AE62-51A237464C0B}"/>
              </a:ext>
            </a:extLst>
          </p:cNvPr>
          <p:cNvPicPr>
            <a:picLocks noChangeAspect="1"/>
          </p:cNvPicPr>
          <p:nvPr/>
        </p:nvPicPr>
        <p:blipFill>
          <a:blip r:embed="rId4"/>
          <a:stretch>
            <a:fillRect/>
          </a:stretch>
        </p:blipFill>
        <p:spPr>
          <a:xfrm>
            <a:off x="115438" y="168797"/>
            <a:ext cx="8913124" cy="6322100"/>
          </a:xfrm>
          <a:prstGeom prst="rect">
            <a:avLst/>
          </a:prstGeom>
        </p:spPr>
      </p:pic>
      <p:sp>
        <p:nvSpPr>
          <p:cNvPr id="31" name="Rectangle 30">
            <a:extLst>
              <a:ext uri="{FF2B5EF4-FFF2-40B4-BE49-F238E27FC236}">
                <a16:creationId xmlns:a16="http://schemas.microsoft.com/office/drawing/2014/main" id="{92F4E509-DD94-4EC6-8176-058CE37B7C00}"/>
              </a:ext>
            </a:extLst>
          </p:cNvPr>
          <p:cNvSpPr/>
          <p:nvPr/>
        </p:nvSpPr>
        <p:spPr>
          <a:xfrm>
            <a:off x="275303" y="30286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sentences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32" name="Rectangle 31">
            <a:extLst>
              <a:ext uri="{FF2B5EF4-FFF2-40B4-BE49-F238E27FC236}">
                <a16:creationId xmlns:a16="http://schemas.microsoft.com/office/drawing/2014/main" id="{3BDF37B1-7360-4F17-8CFF-F3E627163419}"/>
              </a:ext>
            </a:extLst>
          </p:cNvPr>
          <p:cNvSpPr/>
          <p:nvPr/>
        </p:nvSpPr>
        <p:spPr>
          <a:xfrm>
            <a:off x="2423652" y="5863083"/>
            <a:ext cx="4572000" cy="400110"/>
          </a:xfrm>
          <a:prstGeom prst="rect">
            <a:avLst/>
          </a:prstGeom>
          <a:noFill/>
          <a:ln>
            <a:noFill/>
          </a:ln>
        </p:spPr>
        <p:txBody>
          <a:bodyPr>
            <a:spAutoFit/>
          </a:bodyPr>
          <a:lstStyle/>
          <a:p>
            <a:pPr algn="ctr"/>
            <a:r>
              <a:rPr lang="en-GB" sz="2000" b="1" dirty="0">
                <a:solidFill>
                  <a:srgbClr val="00B0F0"/>
                </a:solidFill>
                <a:latin typeface="Century Gothic" panose="020B0502020202020204" pitchFamily="34" charset="0"/>
              </a:rPr>
              <a:t>Word bank:   more   less   same</a:t>
            </a:r>
            <a:endParaRPr lang="en-GB" sz="2000" b="1" u="sng" dirty="0">
              <a:solidFill>
                <a:srgbClr val="00B0F0"/>
              </a:solidFill>
              <a:latin typeface="Century Gothic" panose="020B0502020202020204" pitchFamily="34" charset="0"/>
            </a:endParaRPr>
          </a:p>
        </p:txBody>
      </p:sp>
      <p:sp>
        <p:nvSpPr>
          <p:cNvPr id="42" name="Rectangle 41">
            <a:extLst>
              <a:ext uri="{FF2B5EF4-FFF2-40B4-BE49-F238E27FC236}">
                <a16:creationId xmlns:a16="http://schemas.microsoft.com/office/drawing/2014/main" id="{D91023EE-F741-49D0-9441-C5AFD6A8805E}"/>
              </a:ext>
            </a:extLst>
          </p:cNvPr>
          <p:cNvSpPr/>
          <p:nvPr/>
        </p:nvSpPr>
        <p:spPr>
          <a:xfrm>
            <a:off x="275303" y="30286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sentences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43" name="Rectangle 42">
            <a:extLst>
              <a:ext uri="{FF2B5EF4-FFF2-40B4-BE49-F238E27FC236}">
                <a16:creationId xmlns:a16="http://schemas.microsoft.com/office/drawing/2014/main" id="{3814A51B-554E-4831-A07D-EDCE172CF108}"/>
              </a:ext>
            </a:extLst>
          </p:cNvPr>
          <p:cNvSpPr/>
          <p:nvPr/>
        </p:nvSpPr>
        <p:spPr>
          <a:xfrm>
            <a:off x="2423652" y="5863083"/>
            <a:ext cx="4572000" cy="400110"/>
          </a:xfrm>
          <a:prstGeom prst="rect">
            <a:avLst/>
          </a:prstGeom>
          <a:noFill/>
          <a:ln>
            <a:noFill/>
          </a:ln>
        </p:spPr>
        <p:txBody>
          <a:bodyPr>
            <a:spAutoFit/>
          </a:bodyPr>
          <a:lstStyle/>
          <a:p>
            <a:pPr algn="ctr"/>
            <a:r>
              <a:rPr lang="en-GB" sz="2000" b="1" dirty="0">
                <a:solidFill>
                  <a:srgbClr val="00B0F0"/>
                </a:solidFill>
                <a:latin typeface="Century Gothic" panose="020B0502020202020204" pitchFamily="34" charset="0"/>
              </a:rPr>
              <a:t>Word bank:   more   less   same</a:t>
            </a:r>
            <a:endParaRPr lang="en-GB" sz="2000" b="1" u="sng" dirty="0">
              <a:solidFill>
                <a:srgbClr val="00B0F0"/>
              </a:solidFill>
              <a:latin typeface="Century Gothic" panose="020B0502020202020204" pitchFamily="34" charset="0"/>
            </a:endParaRPr>
          </a:p>
        </p:txBody>
      </p:sp>
      <p:grpSp>
        <p:nvGrpSpPr>
          <p:cNvPr id="44" name="Group 43">
            <a:extLst>
              <a:ext uri="{FF2B5EF4-FFF2-40B4-BE49-F238E27FC236}">
                <a16:creationId xmlns:a16="http://schemas.microsoft.com/office/drawing/2014/main" id="{66323F81-0294-4ED1-A273-97C6916E9B28}"/>
              </a:ext>
            </a:extLst>
          </p:cNvPr>
          <p:cNvGrpSpPr/>
          <p:nvPr/>
        </p:nvGrpSpPr>
        <p:grpSpPr>
          <a:xfrm>
            <a:off x="3873720" y="1490560"/>
            <a:ext cx="3828327" cy="844835"/>
            <a:chOff x="5958747" y="1080617"/>
            <a:chExt cx="2739288" cy="844835"/>
          </a:xfrm>
          <a:noFill/>
        </p:grpSpPr>
        <p:sp>
          <p:nvSpPr>
            <p:cNvPr id="45" name="TextBox 44">
              <a:extLst>
                <a:ext uri="{FF2B5EF4-FFF2-40B4-BE49-F238E27FC236}">
                  <a16:creationId xmlns:a16="http://schemas.microsoft.com/office/drawing/2014/main" id="{BA2FD434-8270-4532-9426-8A738D93B1C7}"/>
                </a:ext>
              </a:extLst>
            </p:cNvPr>
            <p:cNvSpPr txBox="1"/>
            <p:nvPr/>
          </p:nvSpPr>
          <p:spPr>
            <a:xfrm>
              <a:off x="5958747" y="1080617"/>
              <a:ext cx="2739288" cy="830997"/>
            </a:xfrm>
            <a:prstGeom prst="rect">
              <a:avLst/>
            </a:prstGeom>
            <a:grpFill/>
            <a:ln>
              <a:noFill/>
            </a:ln>
          </p:spPr>
          <p:txBody>
            <a:bodyPr wrap="square" rtlCol="0">
              <a:spAutoFit/>
            </a:bodyPr>
            <a:lstStyle/>
            <a:p>
              <a:r>
                <a:rPr lang="en-GB" sz="2400" b="1" dirty="0">
                  <a:latin typeface="Century Gothic" panose="020B0502020202020204" pitchFamily="34" charset="0"/>
                </a:rPr>
                <a:t>The pumpkin weighs the </a:t>
              </a:r>
            </a:p>
            <a:p>
              <a:r>
                <a:rPr lang="en-GB" sz="2400" b="1" dirty="0">
                  <a:latin typeface="Century Gothic" panose="020B0502020202020204" pitchFamily="34" charset="0"/>
                </a:rPr>
                <a:t>                as the melon.</a:t>
              </a:r>
              <a:endParaRPr lang="en-US" sz="2400" b="1" dirty="0">
                <a:latin typeface="Century Gothic" panose="020B0502020202020204" pitchFamily="34" charset="0"/>
              </a:endParaRPr>
            </a:p>
          </p:txBody>
        </p:sp>
        <p:sp>
          <p:nvSpPr>
            <p:cNvPr id="46" name="Rectangle 45">
              <a:extLst>
                <a:ext uri="{FF2B5EF4-FFF2-40B4-BE49-F238E27FC236}">
                  <a16:creationId xmlns:a16="http://schemas.microsoft.com/office/drawing/2014/main" id="{A1A75199-899E-46A8-AB93-8A79F6B5B263}"/>
                </a:ext>
              </a:extLst>
            </p:cNvPr>
            <p:cNvSpPr/>
            <p:nvPr/>
          </p:nvSpPr>
          <p:spPr>
            <a:xfrm>
              <a:off x="6029293" y="1509655"/>
              <a:ext cx="929511" cy="415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 </a:t>
              </a:r>
              <a:endParaRPr lang="en-US" sz="2400" b="1" dirty="0">
                <a:solidFill>
                  <a:srgbClr val="FF0000"/>
                </a:solidFill>
                <a:latin typeface="Century Gothic" panose="020B0502020202020204" pitchFamily="34" charset="0"/>
              </a:endParaRPr>
            </a:p>
          </p:txBody>
        </p:sp>
      </p:grpSp>
      <p:grpSp>
        <p:nvGrpSpPr>
          <p:cNvPr id="47" name="Group 46">
            <a:extLst>
              <a:ext uri="{FF2B5EF4-FFF2-40B4-BE49-F238E27FC236}">
                <a16:creationId xmlns:a16="http://schemas.microsoft.com/office/drawing/2014/main" id="{FB5C542C-4778-4368-A8C5-024B503B11A0}"/>
              </a:ext>
            </a:extLst>
          </p:cNvPr>
          <p:cNvGrpSpPr/>
          <p:nvPr/>
        </p:nvGrpSpPr>
        <p:grpSpPr>
          <a:xfrm>
            <a:off x="3873722" y="3177363"/>
            <a:ext cx="4121857" cy="830997"/>
            <a:chOff x="6394028" y="2356850"/>
            <a:chExt cx="3639758" cy="830997"/>
          </a:xfrm>
          <a:noFill/>
        </p:grpSpPr>
        <p:sp>
          <p:nvSpPr>
            <p:cNvPr id="48" name="TextBox 47">
              <a:extLst>
                <a:ext uri="{FF2B5EF4-FFF2-40B4-BE49-F238E27FC236}">
                  <a16:creationId xmlns:a16="http://schemas.microsoft.com/office/drawing/2014/main" id="{6115E712-4956-44C5-9005-DE59A1B82880}"/>
                </a:ext>
              </a:extLst>
            </p:cNvPr>
            <p:cNvSpPr txBox="1"/>
            <p:nvPr/>
          </p:nvSpPr>
          <p:spPr>
            <a:xfrm>
              <a:off x="6394028" y="2356850"/>
              <a:ext cx="3380558" cy="830997"/>
            </a:xfrm>
            <a:prstGeom prst="rect">
              <a:avLst/>
            </a:prstGeom>
            <a:grpFill/>
            <a:ln>
              <a:noFill/>
            </a:ln>
          </p:spPr>
          <p:txBody>
            <a:bodyPr wrap="square" rtlCol="0">
              <a:spAutoFit/>
            </a:bodyPr>
            <a:lstStyle/>
            <a:p>
              <a:r>
                <a:rPr lang="en-GB" sz="2400" b="1" dirty="0">
                  <a:latin typeface="Century Gothic" panose="020B0502020202020204" pitchFamily="34" charset="0"/>
                </a:rPr>
                <a:t>The lemon weighs                            </a:t>
              </a:r>
            </a:p>
            <a:p>
              <a:r>
                <a:rPr lang="en-GB" sz="2400" b="1" dirty="0">
                  <a:latin typeface="Century Gothic" panose="020B0502020202020204" pitchFamily="34" charset="0"/>
                </a:rPr>
                <a:t>than the apple.  </a:t>
              </a:r>
              <a:endParaRPr lang="en-US" sz="2400" b="1" dirty="0">
                <a:latin typeface="Century Gothic" panose="020B0502020202020204" pitchFamily="34" charset="0"/>
              </a:endParaRPr>
            </a:p>
          </p:txBody>
        </p:sp>
        <p:sp>
          <p:nvSpPr>
            <p:cNvPr id="49" name="Rectangle 48">
              <a:extLst>
                <a:ext uri="{FF2B5EF4-FFF2-40B4-BE49-F238E27FC236}">
                  <a16:creationId xmlns:a16="http://schemas.microsoft.com/office/drawing/2014/main" id="{4000675C-ACED-4CFB-B21A-A7EBA638E8B5}"/>
                </a:ext>
              </a:extLst>
            </p:cNvPr>
            <p:cNvSpPr/>
            <p:nvPr/>
          </p:nvSpPr>
          <p:spPr>
            <a:xfrm>
              <a:off x="8886189" y="2412738"/>
              <a:ext cx="1147597" cy="415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FF0000"/>
                </a:solidFill>
                <a:latin typeface="Century Gothic" panose="020B0502020202020204" pitchFamily="34" charset="0"/>
              </a:endParaRPr>
            </a:p>
          </p:txBody>
        </p:sp>
      </p:grpSp>
      <p:grpSp>
        <p:nvGrpSpPr>
          <p:cNvPr id="50" name="Group 49">
            <a:extLst>
              <a:ext uri="{FF2B5EF4-FFF2-40B4-BE49-F238E27FC236}">
                <a16:creationId xmlns:a16="http://schemas.microsoft.com/office/drawing/2014/main" id="{70F4567F-5F5C-471A-9BCE-8614DEA5ED81}"/>
              </a:ext>
            </a:extLst>
          </p:cNvPr>
          <p:cNvGrpSpPr/>
          <p:nvPr/>
        </p:nvGrpSpPr>
        <p:grpSpPr>
          <a:xfrm>
            <a:off x="3873721" y="4850327"/>
            <a:ext cx="4820782" cy="830997"/>
            <a:chOff x="2150975" y="4971754"/>
            <a:chExt cx="6834087" cy="830997"/>
          </a:xfrm>
          <a:noFill/>
        </p:grpSpPr>
        <p:sp>
          <p:nvSpPr>
            <p:cNvPr id="51" name="TextBox 50">
              <a:extLst>
                <a:ext uri="{FF2B5EF4-FFF2-40B4-BE49-F238E27FC236}">
                  <a16:creationId xmlns:a16="http://schemas.microsoft.com/office/drawing/2014/main" id="{302B5F73-A135-4ED7-9F6F-0FC02E4F8E58}"/>
                </a:ext>
              </a:extLst>
            </p:cNvPr>
            <p:cNvSpPr txBox="1"/>
            <p:nvPr/>
          </p:nvSpPr>
          <p:spPr>
            <a:xfrm>
              <a:off x="2150975" y="4971754"/>
              <a:ext cx="6834087" cy="830997"/>
            </a:xfrm>
            <a:prstGeom prst="rect">
              <a:avLst/>
            </a:prstGeom>
            <a:grpFill/>
            <a:ln>
              <a:noFill/>
            </a:ln>
          </p:spPr>
          <p:txBody>
            <a:bodyPr wrap="square" rtlCol="0">
              <a:spAutoFit/>
            </a:bodyPr>
            <a:lstStyle/>
            <a:p>
              <a:r>
                <a:rPr lang="en-GB" sz="2400" b="1" dirty="0">
                  <a:latin typeface="Century Gothic" panose="020B0502020202020204" pitchFamily="34" charset="0"/>
                </a:rPr>
                <a:t>The sweetcorn weighs                        </a:t>
              </a:r>
            </a:p>
            <a:p>
              <a:r>
                <a:rPr lang="en-GB" sz="2400" b="1" dirty="0">
                  <a:latin typeface="Century Gothic" panose="020B0502020202020204" pitchFamily="34" charset="0"/>
                </a:rPr>
                <a:t>than the tomato.</a:t>
              </a:r>
              <a:endParaRPr lang="en-US" sz="2400" b="1" dirty="0">
                <a:latin typeface="Century Gothic" panose="020B0502020202020204" pitchFamily="34" charset="0"/>
              </a:endParaRPr>
            </a:p>
          </p:txBody>
        </p:sp>
        <p:sp>
          <p:nvSpPr>
            <p:cNvPr id="52" name="Rectangle 51">
              <a:extLst>
                <a:ext uri="{FF2B5EF4-FFF2-40B4-BE49-F238E27FC236}">
                  <a16:creationId xmlns:a16="http://schemas.microsoft.com/office/drawing/2014/main" id="{049997E6-AD95-4E92-825F-2B7F85751E49}"/>
                </a:ext>
              </a:extLst>
            </p:cNvPr>
            <p:cNvSpPr/>
            <p:nvPr/>
          </p:nvSpPr>
          <p:spPr>
            <a:xfrm>
              <a:off x="7038032" y="4984932"/>
              <a:ext cx="1842352" cy="415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FF0000"/>
                </a:solidFill>
                <a:latin typeface="Century Gothic" panose="020B0502020202020204" pitchFamily="34" charset="0"/>
              </a:endParaRPr>
            </a:p>
          </p:txBody>
        </p:sp>
      </p:grpSp>
      <p:cxnSp>
        <p:nvCxnSpPr>
          <p:cNvPr id="20" name="Straight Connector 19">
            <a:extLst>
              <a:ext uri="{FF2B5EF4-FFF2-40B4-BE49-F238E27FC236}">
                <a16:creationId xmlns:a16="http://schemas.microsoft.com/office/drawing/2014/main" id="{B67A0C9E-8B3F-423B-9818-1ADD0FBF5360}"/>
              </a:ext>
            </a:extLst>
          </p:cNvPr>
          <p:cNvCxnSpPr/>
          <p:nvPr/>
        </p:nvCxnSpPr>
        <p:spPr>
          <a:xfrm>
            <a:off x="3972312" y="2203373"/>
            <a:ext cx="129905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53" name="Straight Connector 52">
            <a:extLst>
              <a:ext uri="{FF2B5EF4-FFF2-40B4-BE49-F238E27FC236}">
                <a16:creationId xmlns:a16="http://schemas.microsoft.com/office/drawing/2014/main" id="{87F29B92-6BCF-411A-BD68-1F9FD4953B4E}"/>
              </a:ext>
            </a:extLst>
          </p:cNvPr>
          <p:cNvCxnSpPr/>
          <p:nvPr/>
        </p:nvCxnSpPr>
        <p:spPr>
          <a:xfrm>
            <a:off x="6696529" y="3545594"/>
            <a:ext cx="129905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54" name="Straight Connector 53">
            <a:extLst>
              <a:ext uri="{FF2B5EF4-FFF2-40B4-BE49-F238E27FC236}">
                <a16:creationId xmlns:a16="http://schemas.microsoft.com/office/drawing/2014/main" id="{AEA94D03-C4AC-4B3D-858E-6051FB389345}"/>
              </a:ext>
            </a:extLst>
          </p:cNvPr>
          <p:cNvCxnSpPr/>
          <p:nvPr/>
        </p:nvCxnSpPr>
        <p:spPr>
          <a:xfrm>
            <a:off x="7321063" y="5202183"/>
            <a:ext cx="1299050" cy="0"/>
          </a:xfrm>
          <a:prstGeom prst="line">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2976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7C99D06-90D0-49B5-BAC5-176EDB2B6D1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29AA39B-363B-465C-8BD1-ED02BDDB0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30" name="Picture 29">
            <a:extLst>
              <a:ext uri="{FF2B5EF4-FFF2-40B4-BE49-F238E27FC236}">
                <a16:creationId xmlns:a16="http://schemas.microsoft.com/office/drawing/2014/main" id="{61412874-29B5-4C17-AE62-51A237464C0B}"/>
              </a:ext>
            </a:extLst>
          </p:cNvPr>
          <p:cNvPicPr>
            <a:picLocks noChangeAspect="1"/>
          </p:cNvPicPr>
          <p:nvPr/>
        </p:nvPicPr>
        <p:blipFill>
          <a:blip r:embed="rId4"/>
          <a:stretch>
            <a:fillRect/>
          </a:stretch>
        </p:blipFill>
        <p:spPr>
          <a:xfrm>
            <a:off x="115438" y="168797"/>
            <a:ext cx="8913124" cy="6322100"/>
          </a:xfrm>
          <a:prstGeom prst="rect">
            <a:avLst/>
          </a:prstGeom>
        </p:spPr>
      </p:pic>
      <p:sp>
        <p:nvSpPr>
          <p:cNvPr id="31" name="Rectangle 30">
            <a:extLst>
              <a:ext uri="{FF2B5EF4-FFF2-40B4-BE49-F238E27FC236}">
                <a16:creationId xmlns:a16="http://schemas.microsoft.com/office/drawing/2014/main" id="{92F4E509-DD94-4EC6-8176-058CE37B7C00}"/>
              </a:ext>
            </a:extLst>
          </p:cNvPr>
          <p:cNvSpPr/>
          <p:nvPr/>
        </p:nvSpPr>
        <p:spPr>
          <a:xfrm>
            <a:off x="275303" y="30286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sentences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32" name="Rectangle 31">
            <a:extLst>
              <a:ext uri="{FF2B5EF4-FFF2-40B4-BE49-F238E27FC236}">
                <a16:creationId xmlns:a16="http://schemas.microsoft.com/office/drawing/2014/main" id="{3BDF37B1-7360-4F17-8CFF-F3E627163419}"/>
              </a:ext>
            </a:extLst>
          </p:cNvPr>
          <p:cNvSpPr/>
          <p:nvPr/>
        </p:nvSpPr>
        <p:spPr>
          <a:xfrm>
            <a:off x="2423652" y="5863083"/>
            <a:ext cx="4572000" cy="400110"/>
          </a:xfrm>
          <a:prstGeom prst="rect">
            <a:avLst/>
          </a:prstGeom>
          <a:noFill/>
          <a:ln>
            <a:noFill/>
          </a:ln>
        </p:spPr>
        <p:txBody>
          <a:bodyPr>
            <a:spAutoFit/>
          </a:bodyPr>
          <a:lstStyle/>
          <a:p>
            <a:pPr algn="ctr"/>
            <a:r>
              <a:rPr lang="en-GB" sz="2000" b="1" dirty="0">
                <a:solidFill>
                  <a:srgbClr val="00B0F0"/>
                </a:solidFill>
                <a:latin typeface="Century Gothic" panose="020B0502020202020204" pitchFamily="34" charset="0"/>
              </a:rPr>
              <a:t>Word bank:   more   less   same</a:t>
            </a:r>
            <a:endParaRPr lang="en-GB" sz="2000" b="1" u="sng" dirty="0">
              <a:solidFill>
                <a:srgbClr val="00B0F0"/>
              </a:solidFill>
              <a:latin typeface="Century Gothic" panose="020B0502020202020204" pitchFamily="34" charset="0"/>
            </a:endParaRPr>
          </a:p>
        </p:txBody>
      </p:sp>
      <p:sp>
        <p:nvSpPr>
          <p:cNvPr id="42" name="Rectangle 41">
            <a:extLst>
              <a:ext uri="{FF2B5EF4-FFF2-40B4-BE49-F238E27FC236}">
                <a16:creationId xmlns:a16="http://schemas.microsoft.com/office/drawing/2014/main" id="{D91023EE-F741-49D0-9441-C5AFD6A8805E}"/>
              </a:ext>
            </a:extLst>
          </p:cNvPr>
          <p:cNvSpPr/>
          <p:nvPr/>
        </p:nvSpPr>
        <p:spPr>
          <a:xfrm>
            <a:off x="275303" y="30286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sentences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43" name="Rectangle 42">
            <a:extLst>
              <a:ext uri="{FF2B5EF4-FFF2-40B4-BE49-F238E27FC236}">
                <a16:creationId xmlns:a16="http://schemas.microsoft.com/office/drawing/2014/main" id="{3814A51B-554E-4831-A07D-EDCE172CF108}"/>
              </a:ext>
            </a:extLst>
          </p:cNvPr>
          <p:cNvSpPr/>
          <p:nvPr/>
        </p:nvSpPr>
        <p:spPr>
          <a:xfrm>
            <a:off x="2423652" y="5863083"/>
            <a:ext cx="4572000" cy="400110"/>
          </a:xfrm>
          <a:prstGeom prst="rect">
            <a:avLst/>
          </a:prstGeom>
          <a:noFill/>
          <a:ln>
            <a:noFill/>
          </a:ln>
        </p:spPr>
        <p:txBody>
          <a:bodyPr>
            <a:spAutoFit/>
          </a:bodyPr>
          <a:lstStyle/>
          <a:p>
            <a:pPr algn="ctr"/>
            <a:r>
              <a:rPr lang="en-GB" sz="2000" b="1" dirty="0">
                <a:solidFill>
                  <a:srgbClr val="00B0F0"/>
                </a:solidFill>
                <a:latin typeface="Century Gothic" panose="020B0502020202020204" pitchFamily="34" charset="0"/>
              </a:rPr>
              <a:t>Word bank:   more   less   same</a:t>
            </a:r>
            <a:endParaRPr lang="en-GB" sz="2000" b="1" u="sng" dirty="0">
              <a:solidFill>
                <a:srgbClr val="00B0F0"/>
              </a:solidFill>
              <a:latin typeface="Century Gothic" panose="020B0502020202020204" pitchFamily="34" charset="0"/>
            </a:endParaRPr>
          </a:p>
        </p:txBody>
      </p:sp>
      <p:grpSp>
        <p:nvGrpSpPr>
          <p:cNvPr id="44" name="Group 43">
            <a:extLst>
              <a:ext uri="{FF2B5EF4-FFF2-40B4-BE49-F238E27FC236}">
                <a16:creationId xmlns:a16="http://schemas.microsoft.com/office/drawing/2014/main" id="{66323F81-0294-4ED1-A273-97C6916E9B28}"/>
              </a:ext>
            </a:extLst>
          </p:cNvPr>
          <p:cNvGrpSpPr/>
          <p:nvPr/>
        </p:nvGrpSpPr>
        <p:grpSpPr>
          <a:xfrm>
            <a:off x="3873720" y="1490560"/>
            <a:ext cx="3828327" cy="844835"/>
            <a:chOff x="5958747" y="1080617"/>
            <a:chExt cx="2739288" cy="844835"/>
          </a:xfrm>
          <a:noFill/>
        </p:grpSpPr>
        <p:sp>
          <p:nvSpPr>
            <p:cNvPr id="45" name="TextBox 44">
              <a:extLst>
                <a:ext uri="{FF2B5EF4-FFF2-40B4-BE49-F238E27FC236}">
                  <a16:creationId xmlns:a16="http://schemas.microsoft.com/office/drawing/2014/main" id="{BA2FD434-8270-4532-9426-8A738D93B1C7}"/>
                </a:ext>
              </a:extLst>
            </p:cNvPr>
            <p:cNvSpPr txBox="1"/>
            <p:nvPr/>
          </p:nvSpPr>
          <p:spPr>
            <a:xfrm>
              <a:off x="5958747" y="1080617"/>
              <a:ext cx="2739288" cy="830997"/>
            </a:xfrm>
            <a:prstGeom prst="rect">
              <a:avLst/>
            </a:prstGeom>
            <a:grpFill/>
            <a:ln>
              <a:noFill/>
            </a:ln>
          </p:spPr>
          <p:txBody>
            <a:bodyPr wrap="square" rtlCol="0">
              <a:spAutoFit/>
            </a:bodyPr>
            <a:lstStyle/>
            <a:p>
              <a:r>
                <a:rPr lang="en-GB" sz="2400" b="1" dirty="0">
                  <a:latin typeface="Century Gothic" panose="020B0502020202020204" pitchFamily="34" charset="0"/>
                </a:rPr>
                <a:t>The pumpkin weighs the </a:t>
              </a:r>
            </a:p>
            <a:p>
              <a:r>
                <a:rPr lang="en-GB" sz="2400" b="1" dirty="0">
                  <a:latin typeface="Century Gothic" panose="020B0502020202020204" pitchFamily="34" charset="0"/>
                </a:rPr>
                <a:t>                as the melon.</a:t>
              </a:r>
              <a:endParaRPr lang="en-US" sz="2400" b="1" dirty="0">
                <a:latin typeface="Century Gothic" panose="020B0502020202020204" pitchFamily="34" charset="0"/>
              </a:endParaRPr>
            </a:p>
          </p:txBody>
        </p:sp>
        <p:sp>
          <p:nvSpPr>
            <p:cNvPr id="46" name="Rectangle 45">
              <a:extLst>
                <a:ext uri="{FF2B5EF4-FFF2-40B4-BE49-F238E27FC236}">
                  <a16:creationId xmlns:a16="http://schemas.microsoft.com/office/drawing/2014/main" id="{A1A75199-899E-46A8-AB93-8A79F6B5B263}"/>
                </a:ext>
              </a:extLst>
            </p:cNvPr>
            <p:cNvSpPr/>
            <p:nvPr/>
          </p:nvSpPr>
          <p:spPr>
            <a:xfrm>
              <a:off x="6029293" y="1509655"/>
              <a:ext cx="929511" cy="415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 </a:t>
              </a:r>
              <a:endParaRPr lang="en-US" sz="2400" b="1" dirty="0">
                <a:solidFill>
                  <a:srgbClr val="FF0000"/>
                </a:solidFill>
                <a:latin typeface="Century Gothic" panose="020B0502020202020204" pitchFamily="34" charset="0"/>
              </a:endParaRPr>
            </a:p>
          </p:txBody>
        </p:sp>
      </p:grpSp>
      <p:grpSp>
        <p:nvGrpSpPr>
          <p:cNvPr id="47" name="Group 46">
            <a:extLst>
              <a:ext uri="{FF2B5EF4-FFF2-40B4-BE49-F238E27FC236}">
                <a16:creationId xmlns:a16="http://schemas.microsoft.com/office/drawing/2014/main" id="{FB5C542C-4778-4368-A8C5-024B503B11A0}"/>
              </a:ext>
            </a:extLst>
          </p:cNvPr>
          <p:cNvGrpSpPr/>
          <p:nvPr/>
        </p:nvGrpSpPr>
        <p:grpSpPr>
          <a:xfrm>
            <a:off x="3873722" y="3177363"/>
            <a:ext cx="4121857" cy="830997"/>
            <a:chOff x="6394028" y="2356850"/>
            <a:chExt cx="3639758" cy="830997"/>
          </a:xfrm>
          <a:noFill/>
        </p:grpSpPr>
        <p:sp>
          <p:nvSpPr>
            <p:cNvPr id="48" name="TextBox 47">
              <a:extLst>
                <a:ext uri="{FF2B5EF4-FFF2-40B4-BE49-F238E27FC236}">
                  <a16:creationId xmlns:a16="http://schemas.microsoft.com/office/drawing/2014/main" id="{6115E712-4956-44C5-9005-DE59A1B82880}"/>
                </a:ext>
              </a:extLst>
            </p:cNvPr>
            <p:cNvSpPr txBox="1"/>
            <p:nvPr/>
          </p:nvSpPr>
          <p:spPr>
            <a:xfrm>
              <a:off x="6394028" y="2356850"/>
              <a:ext cx="3380558" cy="830997"/>
            </a:xfrm>
            <a:prstGeom prst="rect">
              <a:avLst/>
            </a:prstGeom>
            <a:grpFill/>
            <a:ln>
              <a:noFill/>
            </a:ln>
          </p:spPr>
          <p:txBody>
            <a:bodyPr wrap="square" rtlCol="0">
              <a:spAutoFit/>
            </a:bodyPr>
            <a:lstStyle/>
            <a:p>
              <a:r>
                <a:rPr lang="en-GB" sz="2400" b="1" dirty="0">
                  <a:latin typeface="Century Gothic" panose="020B0502020202020204" pitchFamily="34" charset="0"/>
                </a:rPr>
                <a:t>The lemon weighs                            </a:t>
              </a:r>
            </a:p>
            <a:p>
              <a:r>
                <a:rPr lang="en-GB" sz="2400" b="1" dirty="0">
                  <a:latin typeface="Century Gothic" panose="020B0502020202020204" pitchFamily="34" charset="0"/>
                </a:rPr>
                <a:t>than the apple.  </a:t>
              </a:r>
              <a:endParaRPr lang="en-US" sz="2400" b="1" dirty="0">
                <a:latin typeface="Century Gothic" panose="020B0502020202020204" pitchFamily="34" charset="0"/>
              </a:endParaRPr>
            </a:p>
          </p:txBody>
        </p:sp>
        <p:sp>
          <p:nvSpPr>
            <p:cNvPr id="49" name="Rectangle 48">
              <a:extLst>
                <a:ext uri="{FF2B5EF4-FFF2-40B4-BE49-F238E27FC236}">
                  <a16:creationId xmlns:a16="http://schemas.microsoft.com/office/drawing/2014/main" id="{4000675C-ACED-4CFB-B21A-A7EBA638E8B5}"/>
                </a:ext>
              </a:extLst>
            </p:cNvPr>
            <p:cNvSpPr/>
            <p:nvPr/>
          </p:nvSpPr>
          <p:spPr>
            <a:xfrm>
              <a:off x="8886189" y="2412738"/>
              <a:ext cx="1147597" cy="415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FF0000"/>
                </a:solidFill>
                <a:latin typeface="Century Gothic" panose="020B0502020202020204" pitchFamily="34" charset="0"/>
              </a:endParaRPr>
            </a:p>
          </p:txBody>
        </p:sp>
      </p:grpSp>
      <p:grpSp>
        <p:nvGrpSpPr>
          <p:cNvPr id="50" name="Group 49">
            <a:extLst>
              <a:ext uri="{FF2B5EF4-FFF2-40B4-BE49-F238E27FC236}">
                <a16:creationId xmlns:a16="http://schemas.microsoft.com/office/drawing/2014/main" id="{70F4567F-5F5C-471A-9BCE-8614DEA5ED81}"/>
              </a:ext>
            </a:extLst>
          </p:cNvPr>
          <p:cNvGrpSpPr/>
          <p:nvPr/>
        </p:nvGrpSpPr>
        <p:grpSpPr>
          <a:xfrm>
            <a:off x="3873721" y="4850327"/>
            <a:ext cx="4820782" cy="830997"/>
            <a:chOff x="2150975" y="4971754"/>
            <a:chExt cx="6834087" cy="830997"/>
          </a:xfrm>
          <a:noFill/>
        </p:grpSpPr>
        <p:sp>
          <p:nvSpPr>
            <p:cNvPr id="51" name="TextBox 50">
              <a:extLst>
                <a:ext uri="{FF2B5EF4-FFF2-40B4-BE49-F238E27FC236}">
                  <a16:creationId xmlns:a16="http://schemas.microsoft.com/office/drawing/2014/main" id="{302B5F73-A135-4ED7-9F6F-0FC02E4F8E58}"/>
                </a:ext>
              </a:extLst>
            </p:cNvPr>
            <p:cNvSpPr txBox="1"/>
            <p:nvPr/>
          </p:nvSpPr>
          <p:spPr>
            <a:xfrm>
              <a:off x="2150975" y="4971754"/>
              <a:ext cx="6834087" cy="830997"/>
            </a:xfrm>
            <a:prstGeom prst="rect">
              <a:avLst/>
            </a:prstGeom>
            <a:grpFill/>
            <a:ln>
              <a:noFill/>
            </a:ln>
          </p:spPr>
          <p:txBody>
            <a:bodyPr wrap="square" rtlCol="0">
              <a:spAutoFit/>
            </a:bodyPr>
            <a:lstStyle/>
            <a:p>
              <a:r>
                <a:rPr lang="en-GB" sz="2400" b="1" dirty="0">
                  <a:latin typeface="Century Gothic" panose="020B0502020202020204" pitchFamily="34" charset="0"/>
                </a:rPr>
                <a:t>The sweetcorn weighs                        </a:t>
              </a:r>
            </a:p>
            <a:p>
              <a:r>
                <a:rPr lang="en-GB" sz="2400" b="1" dirty="0">
                  <a:latin typeface="Century Gothic" panose="020B0502020202020204" pitchFamily="34" charset="0"/>
                </a:rPr>
                <a:t>than the tomato.</a:t>
              </a:r>
              <a:endParaRPr lang="en-US" sz="2400" b="1" dirty="0">
                <a:latin typeface="Century Gothic" panose="020B0502020202020204" pitchFamily="34" charset="0"/>
              </a:endParaRPr>
            </a:p>
          </p:txBody>
        </p:sp>
        <p:sp>
          <p:nvSpPr>
            <p:cNvPr id="52" name="Rectangle 51">
              <a:extLst>
                <a:ext uri="{FF2B5EF4-FFF2-40B4-BE49-F238E27FC236}">
                  <a16:creationId xmlns:a16="http://schemas.microsoft.com/office/drawing/2014/main" id="{049997E6-AD95-4E92-825F-2B7F85751E49}"/>
                </a:ext>
              </a:extLst>
            </p:cNvPr>
            <p:cNvSpPr/>
            <p:nvPr/>
          </p:nvSpPr>
          <p:spPr>
            <a:xfrm>
              <a:off x="7038032" y="4984932"/>
              <a:ext cx="1842352" cy="415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FF0000"/>
                </a:solidFill>
                <a:latin typeface="Century Gothic" panose="020B0502020202020204" pitchFamily="34" charset="0"/>
              </a:endParaRPr>
            </a:p>
          </p:txBody>
        </p:sp>
      </p:grpSp>
      <p:cxnSp>
        <p:nvCxnSpPr>
          <p:cNvPr id="20" name="Straight Connector 19">
            <a:extLst>
              <a:ext uri="{FF2B5EF4-FFF2-40B4-BE49-F238E27FC236}">
                <a16:creationId xmlns:a16="http://schemas.microsoft.com/office/drawing/2014/main" id="{B67A0C9E-8B3F-423B-9818-1ADD0FBF5360}"/>
              </a:ext>
            </a:extLst>
          </p:cNvPr>
          <p:cNvCxnSpPr/>
          <p:nvPr/>
        </p:nvCxnSpPr>
        <p:spPr>
          <a:xfrm>
            <a:off x="3972312" y="2203373"/>
            <a:ext cx="129905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53" name="Straight Connector 52">
            <a:extLst>
              <a:ext uri="{FF2B5EF4-FFF2-40B4-BE49-F238E27FC236}">
                <a16:creationId xmlns:a16="http://schemas.microsoft.com/office/drawing/2014/main" id="{87F29B92-6BCF-411A-BD68-1F9FD4953B4E}"/>
              </a:ext>
            </a:extLst>
          </p:cNvPr>
          <p:cNvCxnSpPr/>
          <p:nvPr/>
        </p:nvCxnSpPr>
        <p:spPr>
          <a:xfrm>
            <a:off x="6696529" y="3545594"/>
            <a:ext cx="129905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54" name="Straight Connector 53">
            <a:extLst>
              <a:ext uri="{FF2B5EF4-FFF2-40B4-BE49-F238E27FC236}">
                <a16:creationId xmlns:a16="http://schemas.microsoft.com/office/drawing/2014/main" id="{AEA94D03-C4AC-4B3D-858E-6051FB389345}"/>
              </a:ext>
            </a:extLst>
          </p:cNvPr>
          <p:cNvCxnSpPr/>
          <p:nvPr/>
        </p:nvCxnSpPr>
        <p:spPr>
          <a:xfrm>
            <a:off x="7321063" y="5202183"/>
            <a:ext cx="1299050" cy="0"/>
          </a:xfrm>
          <a:prstGeom prst="line">
            <a:avLst/>
          </a:prstGeom>
          <a:ln w="28575"/>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a16="http://schemas.microsoft.com/office/drawing/2014/main" id="{864F5681-3D44-451C-8113-6BCB493F4B59}"/>
              </a:ext>
            </a:extLst>
          </p:cNvPr>
          <p:cNvSpPr txBox="1"/>
          <p:nvPr/>
        </p:nvSpPr>
        <p:spPr>
          <a:xfrm>
            <a:off x="7439699" y="4803226"/>
            <a:ext cx="1160814"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more</a:t>
            </a:r>
          </a:p>
        </p:txBody>
      </p:sp>
      <p:sp>
        <p:nvSpPr>
          <p:cNvPr id="55" name="TextBox 54">
            <a:extLst>
              <a:ext uri="{FF2B5EF4-FFF2-40B4-BE49-F238E27FC236}">
                <a16:creationId xmlns:a16="http://schemas.microsoft.com/office/drawing/2014/main" id="{6B02584C-D2A3-4964-9CE8-412BA30241AA}"/>
              </a:ext>
            </a:extLst>
          </p:cNvPr>
          <p:cNvSpPr txBox="1"/>
          <p:nvPr/>
        </p:nvSpPr>
        <p:spPr>
          <a:xfrm>
            <a:off x="4134200" y="1826449"/>
            <a:ext cx="1160814"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same</a:t>
            </a:r>
          </a:p>
        </p:txBody>
      </p:sp>
      <p:sp>
        <p:nvSpPr>
          <p:cNvPr id="56" name="TextBox 55">
            <a:extLst>
              <a:ext uri="{FF2B5EF4-FFF2-40B4-BE49-F238E27FC236}">
                <a16:creationId xmlns:a16="http://schemas.microsoft.com/office/drawing/2014/main" id="{5B64A55D-C269-4629-AF24-4DECEB6C4602}"/>
              </a:ext>
            </a:extLst>
          </p:cNvPr>
          <p:cNvSpPr txBox="1"/>
          <p:nvPr/>
        </p:nvSpPr>
        <p:spPr>
          <a:xfrm>
            <a:off x="6994630" y="3156133"/>
            <a:ext cx="1160814"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less</a:t>
            </a:r>
          </a:p>
        </p:txBody>
      </p:sp>
    </p:spTree>
    <p:extLst>
      <p:ext uri="{BB962C8B-B14F-4D97-AF65-F5344CB8AC3E}">
        <p14:creationId xmlns:p14="http://schemas.microsoft.com/office/powerpoint/2010/main" val="1020849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2" name="Picture 11">
            <a:extLst>
              <a:ext uri="{FF2B5EF4-FFF2-40B4-BE49-F238E27FC236}">
                <a16:creationId xmlns:a16="http://schemas.microsoft.com/office/drawing/2014/main" id="{E391A453-0589-481C-974D-B9B00E65371D}"/>
              </a:ext>
            </a:extLst>
          </p:cNvPr>
          <p:cNvPicPr>
            <a:picLocks noChangeAspect="1"/>
          </p:cNvPicPr>
          <p:nvPr/>
        </p:nvPicPr>
        <p:blipFill>
          <a:blip r:embed="rId4"/>
          <a:stretch>
            <a:fillRect/>
          </a:stretch>
        </p:blipFill>
        <p:spPr>
          <a:xfrm>
            <a:off x="115438" y="167366"/>
            <a:ext cx="8913124" cy="6322100"/>
          </a:xfrm>
          <a:prstGeom prst="rect">
            <a:avLst/>
          </a:prstGeom>
        </p:spPr>
      </p:pic>
      <p:sp>
        <p:nvSpPr>
          <p:cNvPr id="13" name="Rectangle 12">
            <a:extLst>
              <a:ext uri="{FF2B5EF4-FFF2-40B4-BE49-F238E27FC236}">
                <a16:creationId xmlns:a16="http://schemas.microsoft.com/office/drawing/2014/main" id="{1970EC58-B02B-4884-98D8-70BC72EE27FA}"/>
              </a:ext>
            </a:extLst>
          </p:cNvPr>
          <p:cNvSpPr/>
          <p:nvPr/>
        </p:nvSpPr>
        <p:spPr>
          <a:xfrm>
            <a:off x="275303" y="302738"/>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lines to show which side of the </a:t>
            </a:r>
          </a:p>
          <a:p>
            <a:pPr algn="ctr"/>
            <a:r>
              <a:rPr lang="en-GB" sz="2000" b="1" dirty="0">
                <a:solidFill>
                  <a:schemeClr val="tx1"/>
                </a:solidFill>
                <a:latin typeface="Century Gothic" panose="020B0502020202020204" pitchFamily="34" charset="0"/>
              </a:rPr>
              <a:t>balance the objects belong.</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55202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2" name="Picture 11">
            <a:extLst>
              <a:ext uri="{FF2B5EF4-FFF2-40B4-BE49-F238E27FC236}">
                <a16:creationId xmlns:a16="http://schemas.microsoft.com/office/drawing/2014/main" id="{E391A453-0589-481C-974D-B9B00E65371D}"/>
              </a:ext>
            </a:extLst>
          </p:cNvPr>
          <p:cNvPicPr>
            <a:picLocks noChangeAspect="1"/>
          </p:cNvPicPr>
          <p:nvPr/>
        </p:nvPicPr>
        <p:blipFill>
          <a:blip r:embed="rId4"/>
          <a:stretch>
            <a:fillRect/>
          </a:stretch>
        </p:blipFill>
        <p:spPr>
          <a:xfrm>
            <a:off x="115438" y="167366"/>
            <a:ext cx="8913124" cy="6322100"/>
          </a:xfrm>
          <a:prstGeom prst="rect">
            <a:avLst/>
          </a:prstGeom>
        </p:spPr>
      </p:pic>
      <p:sp>
        <p:nvSpPr>
          <p:cNvPr id="13" name="Rectangle 12">
            <a:extLst>
              <a:ext uri="{FF2B5EF4-FFF2-40B4-BE49-F238E27FC236}">
                <a16:creationId xmlns:a16="http://schemas.microsoft.com/office/drawing/2014/main" id="{1970EC58-B02B-4884-98D8-70BC72EE27FA}"/>
              </a:ext>
            </a:extLst>
          </p:cNvPr>
          <p:cNvSpPr/>
          <p:nvPr/>
        </p:nvSpPr>
        <p:spPr>
          <a:xfrm>
            <a:off x="275303" y="302738"/>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lines to show which side of the </a:t>
            </a:r>
          </a:p>
          <a:p>
            <a:pPr algn="ctr"/>
            <a:r>
              <a:rPr lang="en-GB" sz="2000" b="1" dirty="0">
                <a:solidFill>
                  <a:schemeClr val="tx1"/>
                </a:solidFill>
                <a:latin typeface="Century Gothic" panose="020B0502020202020204" pitchFamily="34" charset="0"/>
              </a:rPr>
              <a:t>balance the objects belong.</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25D30FF2-1391-42CC-AC2D-886A7670E5A5}"/>
              </a:ext>
            </a:extLst>
          </p:cNvPr>
          <p:cNvCxnSpPr>
            <a:cxnSpLocks/>
          </p:cNvCxnSpPr>
          <p:nvPr/>
        </p:nvCxnSpPr>
        <p:spPr>
          <a:xfrm flipH="1">
            <a:off x="1765754" y="2666196"/>
            <a:ext cx="1168832" cy="143117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9C7F26D-5280-4517-B769-7198E1520591}"/>
              </a:ext>
            </a:extLst>
          </p:cNvPr>
          <p:cNvCxnSpPr>
            <a:cxnSpLocks/>
          </p:cNvCxnSpPr>
          <p:nvPr/>
        </p:nvCxnSpPr>
        <p:spPr>
          <a:xfrm>
            <a:off x="5986130" y="3828669"/>
            <a:ext cx="961321" cy="147633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0563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255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words ‘more’ or ‘less’ to complete the sentence.</a:t>
            </a:r>
            <a:endParaRPr lang="en-GB" sz="2000" b="1" u="sng"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6" name="Rounded Rectangle 72">
            <a:extLst>
              <a:ext uri="{FF2B5EF4-FFF2-40B4-BE49-F238E27FC236}">
                <a16:creationId xmlns:a16="http://schemas.microsoft.com/office/drawing/2014/main" id="{2D4BA9FA-1335-4C1E-85C9-5EC925B6A98C}"/>
              </a:ext>
            </a:extLst>
          </p:cNvPr>
          <p:cNvSpPr/>
          <p:nvPr/>
        </p:nvSpPr>
        <p:spPr>
          <a:xfrm>
            <a:off x="1577255" y="1590500"/>
            <a:ext cx="5989491" cy="266654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5000" b="1" dirty="0">
                <a:solidFill>
                  <a:schemeClr val="bg1"/>
                </a:solidFill>
                <a:latin typeface="Century Gothic" panose="020B0502020202020204" pitchFamily="34" charset="0"/>
              </a:rPr>
              <a:t>Two feathers weigh </a:t>
            </a:r>
            <a:r>
              <a:rPr lang="en-US" sz="5000" b="1" spc="-300" dirty="0">
                <a:solidFill>
                  <a:schemeClr val="bg1"/>
                </a:solidFill>
                <a:latin typeface="Century Gothic" panose="020B0502020202020204" pitchFamily="34" charset="0"/>
              </a:rPr>
              <a:t>__________</a:t>
            </a:r>
          </a:p>
          <a:p>
            <a:r>
              <a:rPr lang="en-US" sz="5000" b="1" dirty="0">
                <a:solidFill>
                  <a:schemeClr val="bg1"/>
                </a:solidFill>
                <a:latin typeface="Century Gothic" panose="020B0502020202020204" pitchFamily="34" charset="0"/>
              </a:rPr>
              <a:t>than a pebble.</a:t>
            </a:r>
          </a:p>
        </p:txBody>
      </p:sp>
    </p:spTree>
    <p:extLst>
      <p:ext uri="{BB962C8B-B14F-4D97-AF65-F5344CB8AC3E}">
        <p14:creationId xmlns:p14="http://schemas.microsoft.com/office/powerpoint/2010/main" val="107190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255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words ‘more’ or ‘less’ to complete the sentence.</a:t>
            </a:r>
            <a:endParaRPr lang="en-GB" sz="2000" b="1" u="sng"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6" name="Rounded Rectangle 72">
            <a:extLst>
              <a:ext uri="{FF2B5EF4-FFF2-40B4-BE49-F238E27FC236}">
                <a16:creationId xmlns:a16="http://schemas.microsoft.com/office/drawing/2014/main" id="{2D4BA9FA-1335-4C1E-85C9-5EC925B6A98C}"/>
              </a:ext>
            </a:extLst>
          </p:cNvPr>
          <p:cNvSpPr/>
          <p:nvPr/>
        </p:nvSpPr>
        <p:spPr>
          <a:xfrm>
            <a:off x="1577255" y="1590500"/>
            <a:ext cx="5989491" cy="266654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5000" b="1" dirty="0">
                <a:solidFill>
                  <a:schemeClr val="bg1"/>
                </a:solidFill>
                <a:latin typeface="Century Gothic" panose="020B0502020202020204" pitchFamily="34" charset="0"/>
              </a:rPr>
              <a:t>Two feathers weigh </a:t>
            </a:r>
            <a:r>
              <a:rPr lang="en-US" sz="5000" b="1" spc="-300" dirty="0">
                <a:solidFill>
                  <a:schemeClr val="bg1"/>
                </a:solidFill>
                <a:latin typeface="Century Gothic" panose="020B0502020202020204" pitchFamily="34" charset="0"/>
              </a:rPr>
              <a:t>__________</a:t>
            </a:r>
          </a:p>
          <a:p>
            <a:r>
              <a:rPr lang="en-US" sz="5000" b="1" dirty="0">
                <a:solidFill>
                  <a:schemeClr val="bg1"/>
                </a:solidFill>
                <a:latin typeface="Century Gothic" panose="020B0502020202020204" pitchFamily="34" charset="0"/>
              </a:rPr>
              <a:t>than a pebble.</a:t>
            </a:r>
          </a:p>
        </p:txBody>
      </p:sp>
      <p:sp>
        <p:nvSpPr>
          <p:cNvPr id="2" name="Rectangle 1">
            <a:extLst>
              <a:ext uri="{FF2B5EF4-FFF2-40B4-BE49-F238E27FC236}">
                <a16:creationId xmlns:a16="http://schemas.microsoft.com/office/drawing/2014/main" id="{5CAABAE0-A145-40BD-9DE6-261211D330C0}"/>
              </a:ext>
            </a:extLst>
          </p:cNvPr>
          <p:cNvSpPr/>
          <p:nvPr/>
        </p:nvSpPr>
        <p:spPr>
          <a:xfrm>
            <a:off x="4744751" y="2492883"/>
            <a:ext cx="1313180" cy="861774"/>
          </a:xfrm>
          <a:prstGeom prst="rect">
            <a:avLst/>
          </a:prstGeom>
        </p:spPr>
        <p:txBody>
          <a:bodyPr wrap="none">
            <a:spAutoFit/>
          </a:bodyPr>
          <a:lstStyle/>
          <a:p>
            <a:r>
              <a:rPr lang="en-GB" sz="5000" b="1" dirty="0">
                <a:solidFill>
                  <a:srgbClr val="FF0000"/>
                </a:solidFill>
                <a:latin typeface="Century Gothic" panose="020B0502020202020204" pitchFamily="34" charset="0"/>
              </a:rPr>
              <a:t>less</a:t>
            </a:r>
            <a:endParaRPr lang="en-GB" sz="5000" b="1" dirty="0">
              <a:latin typeface="Century Gothic" panose="020B0502020202020204" pitchFamily="34" charset="0"/>
            </a:endParaRPr>
          </a:p>
        </p:txBody>
      </p:sp>
    </p:spTree>
    <p:extLst>
      <p:ext uri="{BB962C8B-B14F-4D97-AF65-F5344CB8AC3E}">
        <p14:creationId xmlns:p14="http://schemas.microsoft.com/office/powerpoint/2010/main" val="3790823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3" name="Picture 12">
            <a:extLst>
              <a:ext uri="{FF2B5EF4-FFF2-40B4-BE49-F238E27FC236}">
                <a16:creationId xmlns:a16="http://schemas.microsoft.com/office/drawing/2014/main" id="{CAE58639-FFBE-4525-B9FE-BD126C31B8E3}"/>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4" name="Rectangle 13">
            <a:extLst>
              <a:ext uri="{FF2B5EF4-FFF2-40B4-BE49-F238E27FC236}">
                <a16:creationId xmlns:a16="http://schemas.microsoft.com/office/drawing/2014/main" id="{D5BCD611-4655-4ACB-B928-9C36F3FADB88}"/>
              </a:ext>
            </a:extLst>
          </p:cNvPr>
          <p:cNvSpPr/>
          <p:nvPr/>
        </p:nvSpPr>
        <p:spPr>
          <a:xfrm>
            <a:off x="275304" y="30255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objects from heaviest to lightest.</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3" name="Table 2">
            <a:extLst>
              <a:ext uri="{FF2B5EF4-FFF2-40B4-BE49-F238E27FC236}">
                <a16:creationId xmlns:a16="http://schemas.microsoft.com/office/drawing/2014/main" id="{A769B007-77AA-4109-88F1-74AC0A1A5268}"/>
              </a:ext>
            </a:extLst>
          </p:cNvPr>
          <p:cNvGraphicFramePr>
            <a:graphicFrameLocks noGrp="1"/>
          </p:cNvGraphicFramePr>
          <p:nvPr>
            <p:extLst>
              <p:ext uri="{D42A27DB-BD31-4B8C-83A1-F6EECF244321}">
                <p14:modId xmlns:p14="http://schemas.microsoft.com/office/powerpoint/2010/main" val="4189801473"/>
              </p:ext>
            </p:extLst>
          </p:nvPr>
        </p:nvGraphicFramePr>
        <p:xfrm>
          <a:off x="550843" y="3809694"/>
          <a:ext cx="7821976" cy="518160"/>
        </p:xfrm>
        <a:graphic>
          <a:graphicData uri="http://schemas.openxmlformats.org/drawingml/2006/table">
            <a:tbl>
              <a:tblPr firstRow="1" bandRow="1">
                <a:tableStyleId>{5940675A-B579-460E-94D1-54222C63F5DA}</a:tableStyleId>
              </a:tblPr>
              <a:tblGrid>
                <a:gridCol w="1955494">
                  <a:extLst>
                    <a:ext uri="{9D8B030D-6E8A-4147-A177-3AD203B41FA5}">
                      <a16:colId xmlns:a16="http://schemas.microsoft.com/office/drawing/2014/main" val="1384223814"/>
                    </a:ext>
                  </a:extLst>
                </a:gridCol>
                <a:gridCol w="1955494">
                  <a:extLst>
                    <a:ext uri="{9D8B030D-6E8A-4147-A177-3AD203B41FA5}">
                      <a16:colId xmlns:a16="http://schemas.microsoft.com/office/drawing/2014/main" val="1699933021"/>
                    </a:ext>
                  </a:extLst>
                </a:gridCol>
                <a:gridCol w="1955494">
                  <a:extLst>
                    <a:ext uri="{9D8B030D-6E8A-4147-A177-3AD203B41FA5}">
                      <a16:colId xmlns:a16="http://schemas.microsoft.com/office/drawing/2014/main" val="1886520547"/>
                    </a:ext>
                  </a:extLst>
                </a:gridCol>
                <a:gridCol w="1955494">
                  <a:extLst>
                    <a:ext uri="{9D8B030D-6E8A-4147-A177-3AD203B41FA5}">
                      <a16:colId xmlns:a16="http://schemas.microsoft.com/office/drawing/2014/main" val="1519123965"/>
                    </a:ext>
                  </a:extLst>
                </a:gridCol>
              </a:tblGrid>
              <a:tr h="370840">
                <a:tc>
                  <a:txBody>
                    <a:bodyPr/>
                    <a:lstStyle/>
                    <a:p>
                      <a:pPr algn="ctr"/>
                      <a:r>
                        <a:rPr lang="en-GB" sz="2800" b="1" dirty="0">
                          <a:solidFill>
                            <a:schemeClr val="tx1"/>
                          </a:solidFill>
                          <a:latin typeface="Century Gothic" panose="020B0502020202020204" pitchFamily="34" charset="0"/>
                        </a:rPr>
                        <a:t>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800" b="1" dirty="0">
                          <a:solidFill>
                            <a:schemeClr val="tx1"/>
                          </a:solidFill>
                          <a:latin typeface="Century Gothic" panose="020B0502020202020204" pitchFamily="34" charset="0"/>
                        </a:rPr>
                        <a:t>    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800" b="1" dirty="0">
                          <a:solidFill>
                            <a:schemeClr val="tx1"/>
                          </a:solidFill>
                          <a:latin typeface="Century Gothic" panose="020B0502020202020204" pitchFamily="34" charset="0"/>
                        </a:rPr>
                        <a:t>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tx1"/>
                          </a:solidFill>
                          <a:latin typeface="Century Gothic" panose="020B0502020202020204" pitchFamily="34" charset="0"/>
                        </a:rPr>
                        <a:t>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626281"/>
                  </a:ext>
                </a:extLst>
              </a:tr>
            </a:tbl>
          </a:graphicData>
        </a:graphic>
      </p:graphicFrame>
    </p:spTree>
    <p:extLst>
      <p:ext uri="{BB962C8B-B14F-4D97-AF65-F5344CB8AC3E}">
        <p14:creationId xmlns:p14="http://schemas.microsoft.com/office/powerpoint/2010/main" val="3466793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03FEF1A1-09C7-453A-9672-6B3A5645203B}"/>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6" name="Rectangle 15">
            <a:extLst>
              <a:ext uri="{FF2B5EF4-FFF2-40B4-BE49-F238E27FC236}">
                <a16:creationId xmlns:a16="http://schemas.microsoft.com/office/drawing/2014/main" id="{61538B89-FB7D-4647-BD55-8C794D570775}"/>
              </a:ext>
            </a:extLst>
          </p:cNvPr>
          <p:cNvSpPr/>
          <p:nvPr/>
        </p:nvSpPr>
        <p:spPr>
          <a:xfrm>
            <a:off x="275304" y="302553"/>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objects from heaviest to lightest.</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8" name="TextBox 17">
            <a:extLst>
              <a:ext uri="{FF2B5EF4-FFF2-40B4-BE49-F238E27FC236}">
                <a16:creationId xmlns:a16="http://schemas.microsoft.com/office/drawing/2014/main" id="{9A9EEA9D-5670-4D65-A624-72A10D602626}"/>
              </a:ext>
            </a:extLst>
          </p:cNvPr>
          <p:cNvSpPr txBox="1"/>
          <p:nvPr/>
        </p:nvSpPr>
        <p:spPr>
          <a:xfrm>
            <a:off x="385473" y="5134819"/>
            <a:ext cx="8401095" cy="707886"/>
          </a:xfrm>
          <a:prstGeom prst="rect">
            <a:avLst/>
          </a:prstGeom>
          <a:noFill/>
        </p:spPr>
        <p:txBody>
          <a:bodyPr wrap="square" rtlCol="0">
            <a:spAutoFit/>
          </a:bodyPr>
          <a:lstStyle/>
          <a:p>
            <a:r>
              <a:rPr lang="en-GB" sz="4000" b="1" dirty="0">
                <a:solidFill>
                  <a:srgbClr val="FF0000"/>
                </a:solidFill>
                <a:latin typeface="Century Gothic" panose="020B0502020202020204" pitchFamily="34" charset="0"/>
              </a:rPr>
              <a:t>heaviest                              lightest</a:t>
            </a:r>
          </a:p>
        </p:txBody>
      </p:sp>
      <p:cxnSp>
        <p:nvCxnSpPr>
          <p:cNvPr id="20" name="Straight Arrow Connector 19">
            <a:extLst>
              <a:ext uri="{FF2B5EF4-FFF2-40B4-BE49-F238E27FC236}">
                <a16:creationId xmlns:a16="http://schemas.microsoft.com/office/drawing/2014/main" id="{46405FD2-5819-40E2-A5CF-0682BE547125}"/>
              </a:ext>
            </a:extLst>
          </p:cNvPr>
          <p:cNvCxnSpPr>
            <a:cxnSpLocks/>
          </p:cNvCxnSpPr>
          <p:nvPr/>
        </p:nvCxnSpPr>
        <p:spPr>
          <a:xfrm>
            <a:off x="2620150" y="5521960"/>
            <a:ext cx="3923869"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2" name="Table 21">
            <a:extLst>
              <a:ext uri="{FF2B5EF4-FFF2-40B4-BE49-F238E27FC236}">
                <a16:creationId xmlns:a16="http://schemas.microsoft.com/office/drawing/2014/main" id="{83E7A778-BE0B-4761-B978-A63094B04479}"/>
              </a:ext>
            </a:extLst>
          </p:cNvPr>
          <p:cNvGraphicFramePr>
            <a:graphicFrameLocks noGrp="1"/>
          </p:cNvGraphicFramePr>
          <p:nvPr>
            <p:extLst>
              <p:ext uri="{D42A27DB-BD31-4B8C-83A1-F6EECF244321}">
                <p14:modId xmlns:p14="http://schemas.microsoft.com/office/powerpoint/2010/main" val="2376189756"/>
              </p:ext>
            </p:extLst>
          </p:nvPr>
        </p:nvGraphicFramePr>
        <p:xfrm>
          <a:off x="550843" y="3809694"/>
          <a:ext cx="7821976" cy="518160"/>
        </p:xfrm>
        <a:graphic>
          <a:graphicData uri="http://schemas.openxmlformats.org/drawingml/2006/table">
            <a:tbl>
              <a:tblPr firstRow="1" bandRow="1">
                <a:tableStyleId>{5940675A-B579-460E-94D1-54222C63F5DA}</a:tableStyleId>
              </a:tblPr>
              <a:tblGrid>
                <a:gridCol w="1955494">
                  <a:extLst>
                    <a:ext uri="{9D8B030D-6E8A-4147-A177-3AD203B41FA5}">
                      <a16:colId xmlns:a16="http://schemas.microsoft.com/office/drawing/2014/main" val="1384223814"/>
                    </a:ext>
                  </a:extLst>
                </a:gridCol>
                <a:gridCol w="1955494">
                  <a:extLst>
                    <a:ext uri="{9D8B030D-6E8A-4147-A177-3AD203B41FA5}">
                      <a16:colId xmlns:a16="http://schemas.microsoft.com/office/drawing/2014/main" val="1699933021"/>
                    </a:ext>
                  </a:extLst>
                </a:gridCol>
                <a:gridCol w="1955494">
                  <a:extLst>
                    <a:ext uri="{9D8B030D-6E8A-4147-A177-3AD203B41FA5}">
                      <a16:colId xmlns:a16="http://schemas.microsoft.com/office/drawing/2014/main" val="1886520547"/>
                    </a:ext>
                  </a:extLst>
                </a:gridCol>
                <a:gridCol w="1955494">
                  <a:extLst>
                    <a:ext uri="{9D8B030D-6E8A-4147-A177-3AD203B41FA5}">
                      <a16:colId xmlns:a16="http://schemas.microsoft.com/office/drawing/2014/main" val="1519123965"/>
                    </a:ext>
                  </a:extLst>
                </a:gridCol>
              </a:tblGrid>
              <a:tr h="370840">
                <a:tc>
                  <a:txBody>
                    <a:bodyPr/>
                    <a:lstStyle/>
                    <a:p>
                      <a:pPr algn="ctr"/>
                      <a:r>
                        <a:rPr lang="en-GB" sz="2800" b="1" dirty="0">
                          <a:solidFill>
                            <a:srgbClr val="FF0000"/>
                          </a:solidFill>
                          <a:latin typeface="Century Gothic" panose="020B0502020202020204" pitchFamily="34" charset="0"/>
                        </a:rPr>
                        <a:t>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solidFill>
                            <a:srgbClr val="FF0000"/>
                          </a:solidFill>
                          <a:latin typeface="Century Gothic" panose="020B0502020202020204" pitchFamily="34" charset="0"/>
                        </a:rPr>
                        <a:t>    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solidFill>
                            <a:srgbClr val="FF0000"/>
                          </a:solidFill>
                          <a:latin typeface="Century Gothic" panose="020B0502020202020204" pitchFamily="34" charset="0"/>
                        </a:rPr>
                        <a:t>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solidFill>
                            <a:srgbClr val="FF0000"/>
                          </a:solidFill>
                          <a:latin typeface="Century Gothic" panose="020B0502020202020204" pitchFamily="34" charset="0"/>
                        </a:rPr>
                        <a:t>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626281"/>
                  </a:ext>
                </a:extLst>
              </a:tr>
            </a:tbl>
          </a:graphicData>
        </a:graphic>
      </p:graphicFrame>
    </p:spTree>
    <p:extLst>
      <p:ext uri="{BB962C8B-B14F-4D97-AF65-F5344CB8AC3E}">
        <p14:creationId xmlns:p14="http://schemas.microsoft.com/office/powerpoint/2010/main" val="3459846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2554"/>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When comparing mass, which symbol could you swap for the underlined words?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A football </a:t>
            </a:r>
            <a:r>
              <a:rPr lang="en-GB" sz="2400" b="1" u="sng" dirty="0">
                <a:solidFill>
                  <a:schemeClr val="tx1"/>
                </a:solidFill>
                <a:latin typeface="Century Gothic" panose="020B0502020202020204" pitchFamily="34" charset="0"/>
              </a:rPr>
              <a:t>is lighter than</a:t>
            </a:r>
            <a:r>
              <a:rPr lang="en-GB" sz="2400" b="1" dirty="0">
                <a:solidFill>
                  <a:schemeClr val="tx1"/>
                </a:solidFill>
                <a:latin typeface="Century Gothic" panose="020B0502020202020204" pitchFamily="34" charset="0"/>
              </a:rPr>
              <a:t> a bowling ball. </a:t>
            </a:r>
          </a:p>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An elephant </a:t>
            </a:r>
            <a:r>
              <a:rPr lang="en-GB" sz="2400" b="1" u="sng" dirty="0">
                <a:solidFill>
                  <a:schemeClr val="tx1"/>
                </a:solidFill>
                <a:latin typeface="Century Gothic" panose="020B0502020202020204" pitchFamily="34" charset="0"/>
              </a:rPr>
              <a:t>is heavier than</a:t>
            </a:r>
            <a:r>
              <a:rPr lang="en-GB" sz="2400" b="1" dirty="0">
                <a:solidFill>
                  <a:schemeClr val="tx1"/>
                </a:solidFill>
                <a:latin typeface="Century Gothic" panose="020B0502020202020204" pitchFamily="34" charset="0"/>
              </a:rPr>
              <a:t> a bat. </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9" name="Rounded Rectangle 10">
            <a:extLst>
              <a:ext uri="{FF2B5EF4-FFF2-40B4-BE49-F238E27FC236}">
                <a16:creationId xmlns:a16="http://schemas.microsoft.com/office/drawing/2014/main" id="{D4F1488C-EF30-432A-BD37-CD3CF23F5024}"/>
              </a:ext>
            </a:extLst>
          </p:cNvPr>
          <p:cNvSpPr/>
          <p:nvPr/>
        </p:nvSpPr>
        <p:spPr>
          <a:xfrm>
            <a:off x="2818380" y="1990754"/>
            <a:ext cx="1457885" cy="129460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500" dirty="0">
                <a:solidFill>
                  <a:schemeClr val="bg1"/>
                </a:solidFill>
                <a:latin typeface="SassoonCRInfantMedium" panose="02000603020000020003" pitchFamily="2" charset="77"/>
              </a:rPr>
              <a:t>&lt;</a:t>
            </a:r>
          </a:p>
        </p:txBody>
      </p:sp>
      <p:sp>
        <p:nvSpPr>
          <p:cNvPr id="10" name="Rounded Rectangle 69">
            <a:extLst>
              <a:ext uri="{FF2B5EF4-FFF2-40B4-BE49-F238E27FC236}">
                <a16:creationId xmlns:a16="http://schemas.microsoft.com/office/drawing/2014/main" id="{ACDE1BF7-E21E-48A4-A2F7-3E16CEC447A8}"/>
              </a:ext>
            </a:extLst>
          </p:cNvPr>
          <p:cNvSpPr/>
          <p:nvPr/>
        </p:nvSpPr>
        <p:spPr>
          <a:xfrm>
            <a:off x="4867736" y="1990754"/>
            <a:ext cx="1457885" cy="129460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500" dirty="0">
                <a:solidFill>
                  <a:schemeClr val="bg1"/>
                </a:solidFill>
                <a:latin typeface="SassoonCRInfantMedium" panose="02000603020000020003" pitchFamily="2" charset="77"/>
              </a:rPr>
              <a:t>&gt;</a:t>
            </a:r>
          </a:p>
        </p:txBody>
      </p:sp>
    </p:spTree>
    <p:extLst>
      <p:ext uri="{BB962C8B-B14F-4D97-AF65-F5344CB8AC3E}">
        <p14:creationId xmlns:p14="http://schemas.microsoft.com/office/powerpoint/2010/main" val="4054932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2554"/>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When comparing mass, which symbol could you swap for the underlined words?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A football _____________ a bowling ball. </a:t>
            </a:r>
          </a:p>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An elephant _______________a bat. </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9" name="Rounded Rectangle 10">
            <a:extLst>
              <a:ext uri="{FF2B5EF4-FFF2-40B4-BE49-F238E27FC236}">
                <a16:creationId xmlns:a16="http://schemas.microsoft.com/office/drawing/2014/main" id="{D4F1488C-EF30-432A-BD37-CD3CF23F5024}"/>
              </a:ext>
            </a:extLst>
          </p:cNvPr>
          <p:cNvSpPr/>
          <p:nvPr/>
        </p:nvSpPr>
        <p:spPr>
          <a:xfrm>
            <a:off x="2818380" y="1990754"/>
            <a:ext cx="1457885" cy="129460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500" dirty="0">
                <a:solidFill>
                  <a:schemeClr val="bg1"/>
                </a:solidFill>
                <a:latin typeface="SassoonCRInfantMedium" panose="02000603020000020003" pitchFamily="2" charset="77"/>
              </a:rPr>
              <a:t>&lt;</a:t>
            </a:r>
          </a:p>
        </p:txBody>
      </p:sp>
      <p:sp>
        <p:nvSpPr>
          <p:cNvPr id="10" name="Rounded Rectangle 69">
            <a:extLst>
              <a:ext uri="{FF2B5EF4-FFF2-40B4-BE49-F238E27FC236}">
                <a16:creationId xmlns:a16="http://schemas.microsoft.com/office/drawing/2014/main" id="{ACDE1BF7-E21E-48A4-A2F7-3E16CEC447A8}"/>
              </a:ext>
            </a:extLst>
          </p:cNvPr>
          <p:cNvSpPr/>
          <p:nvPr/>
        </p:nvSpPr>
        <p:spPr>
          <a:xfrm>
            <a:off x="4867736" y="1990754"/>
            <a:ext cx="1457885" cy="129460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500" dirty="0">
                <a:solidFill>
                  <a:schemeClr val="bg1"/>
                </a:solidFill>
                <a:latin typeface="SassoonCRInfantMedium" panose="02000603020000020003" pitchFamily="2" charset="77"/>
              </a:rPr>
              <a:t>&gt;</a:t>
            </a:r>
          </a:p>
        </p:txBody>
      </p:sp>
      <p:sp>
        <p:nvSpPr>
          <p:cNvPr id="2" name="TextBox 1">
            <a:extLst>
              <a:ext uri="{FF2B5EF4-FFF2-40B4-BE49-F238E27FC236}">
                <a16:creationId xmlns:a16="http://schemas.microsoft.com/office/drawing/2014/main" id="{823FEF5B-196C-470B-8E3A-F84E2BA7553B}"/>
              </a:ext>
            </a:extLst>
          </p:cNvPr>
          <p:cNvSpPr txBox="1"/>
          <p:nvPr/>
        </p:nvSpPr>
        <p:spPr>
          <a:xfrm>
            <a:off x="4017132" y="3742661"/>
            <a:ext cx="805037" cy="646331"/>
          </a:xfrm>
          <a:prstGeom prst="rect">
            <a:avLst/>
          </a:prstGeom>
          <a:noFill/>
        </p:spPr>
        <p:txBody>
          <a:bodyPr wrap="square" rtlCol="0">
            <a:spAutoFit/>
          </a:bodyPr>
          <a:lstStyle/>
          <a:p>
            <a:r>
              <a:rPr lang="en-GB" sz="3600" b="1">
                <a:solidFill>
                  <a:srgbClr val="FF0000"/>
                </a:solidFill>
                <a:latin typeface="Century Gothic" panose="020B0502020202020204" pitchFamily="34" charset="0"/>
              </a:rPr>
              <a:t>&lt;</a:t>
            </a:r>
            <a:endParaRPr lang="en-GB" sz="3600" b="1" dirty="0">
              <a:solidFill>
                <a:srgbClr val="FF0000"/>
              </a:solidFill>
              <a:latin typeface="Century Gothic" panose="020B0502020202020204" pitchFamily="34" charset="0"/>
            </a:endParaRPr>
          </a:p>
        </p:txBody>
      </p:sp>
      <p:sp>
        <p:nvSpPr>
          <p:cNvPr id="12" name="TextBox 11">
            <a:extLst>
              <a:ext uri="{FF2B5EF4-FFF2-40B4-BE49-F238E27FC236}">
                <a16:creationId xmlns:a16="http://schemas.microsoft.com/office/drawing/2014/main" id="{ECF36087-AFDD-4035-BA96-B8968460BD36}"/>
              </a:ext>
            </a:extLst>
          </p:cNvPr>
          <p:cNvSpPr txBox="1"/>
          <p:nvPr/>
        </p:nvSpPr>
        <p:spPr>
          <a:xfrm>
            <a:off x="4822169" y="4499413"/>
            <a:ext cx="805037" cy="646331"/>
          </a:xfrm>
          <a:prstGeom prst="rect">
            <a:avLst/>
          </a:prstGeom>
          <a:noFill/>
        </p:spPr>
        <p:txBody>
          <a:bodyPr wrap="square" rtlCol="0">
            <a:spAutoFit/>
          </a:bodyPr>
          <a:lstStyle/>
          <a:p>
            <a:r>
              <a:rPr lang="en-GB" sz="3600" b="1" dirty="0">
                <a:solidFill>
                  <a:srgbClr val="FF0000"/>
                </a:solidFill>
                <a:latin typeface="Century Gothic" panose="020B0502020202020204" pitchFamily="34" charset="0"/>
              </a:rPr>
              <a:t>&gt;</a:t>
            </a:r>
          </a:p>
        </p:txBody>
      </p:sp>
    </p:spTree>
    <p:extLst>
      <p:ext uri="{BB962C8B-B14F-4D97-AF65-F5344CB8AC3E}">
        <p14:creationId xmlns:p14="http://schemas.microsoft.com/office/powerpoint/2010/main" val="3825629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3" name="Picture 12">
            <a:extLst>
              <a:ext uri="{FF2B5EF4-FFF2-40B4-BE49-F238E27FC236}">
                <a16:creationId xmlns:a16="http://schemas.microsoft.com/office/drawing/2014/main" id="{988E18F8-5D3A-4B6B-A580-E960FE714872}"/>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5" name="Rectangle 14">
            <a:extLst>
              <a:ext uri="{FF2B5EF4-FFF2-40B4-BE49-F238E27FC236}">
                <a16:creationId xmlns:a16="http://schemas.microsoft.com/office/drawing/2014/main" id="{B20D673D-0C3D-48C6-854A-D3A24A51CC66}"/>
              </a:ext>
            </a:extLst>
          </p:cNvPr>
          <p:cNvSpPr/>
          <p:nvPr/>
        </p:nvSpPr>
        <p:spPr>
          <a:xfrm>
            <a:off x="275304" y="302551"/>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 </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25421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3" name="Picture 12">
            <a:extLst>
              <a:ext uri="{FF2B5EF4-FFF2-40B4-BE49-F238E27FC236}">
                <a16:creationId xmlns:a16="http://schemas.microsoft.com/office/drawing/2014/main" id="{988E18F8-5D3A-4B6B-A580-E960FE714872}"/>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5" name="Rectangle 14">
            <a:extLst>
              <a:ext uri="{FF2B5EF4-FFF2-40B4-BE49-F238E27FC236}">
                <a16:creationId xmlns:a16="http://schemas.microsoft.com/office/drawing/2014/main" id="{B20D673D-0C3D-48C6-854A-D3A24A51CC66}"/>
              </a:ext>
            </a:extLst>
          </p:cNvPr>
          <p:cNvSpPr/>
          <p:nvPr/>
        </p:nvSpPr>
        <p:spPr>
          <a:xfrm>
            <a:off x="275304" y="302551"/>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 </a:t>
            </a:r>
          </a:p>
          <a:p>
            <a:r>
              <a:rPr lang="en-GB" sz="2000" b="1" dirty="0">
                <a:solidFill>
                  <a:schemeClr val="tx1"/>
                </a:solidFill>
                <a:latin typeface="Century Gothic" panose="020B0502020202020204" pitchFamily="34" charset="0"/>
              </a:rPr>
              <a:t>True because…</a:t>
            </a:r>
          </a:p>
          <a:p>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86099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3" name="Picture 12">
            <a:extLst>
              <a:ext uri="{FF2B5EF4-FFF2-40B4-BE49-F238E27FC236}">
                <a16:creationId xmlns:a16="http://schemas.microsoft.com/office/drawing/2014/main" id="{988E18F8-5D3A-4B6B-A580-E960FE714872}"/>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5" name="Rectangle 14">
            <a:extLst>
              <a:ext uri="{FF2B5EF4-FFF2-40B4-BE49-F238E27FC236}">
                <a16:creationId xmlns:a16="http://schemas.microsoft.com/office/drawing/2014/main" id="{B20D673D-0C3D-48C6-854A-D3A24A51CC66}"/>
              </a:ext>
            </a:extLst>
          </p:cNvPr>
          <p:cNvSpPr/>
          <p:nvPr/>
        </p:nvSpPr>
        <p:spPr>
          <a:xfrm>
            <a:off x="275304" y="302551"/>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 </a:t>
            </a:r>
          </a:p>
          <a:p>
            <a:r>
              <a:rPr lang="en-GB" sz="2000" b="1" dirty="0">
                <a:solidFill>
                  <a:srgbClr val="FF0000"/>
                </a:solidFill>
                <a:latin typeface="Century Gothic" panose="020B0502020202020204" pitchFamily="34" charset="0"/>
              </a:rPr>
              <a:t>True because the scale shows that the backpack is heavier than two cameras. A backpack full of equipment would be heavier than two small cameras. </a:t>
            </a:r>
            <a:endParaRPr lang="en-GB" sz="2000" b="1" u="sng"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02035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6" name="Picture 15">
            <a:extLst>
              <a:ext uri="{FF2B5EF4-FFF2-40B4-BE49-F238E27FC236}">
                <a16:creationId xmlns:a16="http://schemas.microsoft.com/office/drawing/2014/main" id="{484796A7-2CC0-4A6D-8F28-739D9E3ACC2A}"/>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7" name="Rectangle 16">
            <a:extLst>
              <a:ext uri="{FF2B5EF4-FFF2-40B4-BE49-F238E27FC236}">
                <a16:creationId xmlns:a16="http://schemas.microsoft.com/office/drawing/2014/main" id="{868CBDBC-8320-4357-BB7C-6B12B9353BEC}"/>
              </a:ext>
            </a:extLst>
          </p:cNvPr>
          <p:cNvSpPr/>
          <p:nvPr/>
        </p:nvSpPr>
        <p:spPr>
          <a:xfrm>
            <a:off x="275304" y="302553"/>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Ishmael looks at the items on the scales. He writes,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your answer. </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8" name="Rectangle: Rounded Corners 17">
            <a:extLst>
              <a:ext uri="{FF2B5EF4-FFF2-40B4-BE49-F238E27FC236}">
                <a16:creationId xmlns:a16="http://schemas.microsoft.com/office/drawing/2014/main" id="{CCCDD335-293C-4B18-8C17-397475356076}"/>
              </a:ext>
            </a:extLst>
          </p:cNvPr>
          <p:cNvSpPr/>
          <p:nvPr/>
        </p:nvSpPr>
        <p:spPr>
          <a:xfrm>
            <a:off x="3899939" y="3133400"/>
            <a:ext cx="3404273" cy="1343291"/>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 mass of the shovel is &lt; the mass of the torches. </a:t>
            </a:r>
          </a:p>
        </p:txBody>
      </p:sp>
    </p:spTree>
    <p:extLst>
      <p:ext uri="{BB962C8B-B14F-4D97-AF65-F5344CB8AC3E}">
        <p14:creationId xmlns:p14="http://schemas.microsoft.com/office/powerpoint/2010/main" val="1451427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6" name="Picture 15">
            <a:extLst>
              <a:ext uri="{FF2B5EF4-FFF2-40B4-BE49-F238E27FC236}">
                <a16:creationId xmlns:a16="http://schemas.microsoft.com/office/drawing/2014/main" id="{484796A7-2CC0-4A6D-8F28-739D9E3ACC2A}"/>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7" name="Rectangle 16">
            <a:extLst>
              <a:ext uri="{FF2B5EF4-FFF2-40B4-BE49-F238E27FC236}">
                <a16:creationId xmlns:a16="http://schemas.microsoft.com/office/drawing/2014/main" id="{868CBDBC-8320-4357-BB7C-6B12B9353BEC}"/>
              </a:ext>
            </a:extLst>
          </p:cNvPr>
          <p:cNvSpPr/>
          <p:nvPr/>
        </p:nvSpPr>
        <p:spPr>
          <a:xfrm>
            <a:off x="275304" y="302553"/>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Ishmael looks at the items on the scales. He writes,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your answer. </a:t>
            </a:r>
          </a:p>
          <a:p>
            <a:r>
              <a:rPr lang="en-GB" sz="2000" b="1" dirty="0">
                <a:solidFill>
                  <a:schemeClr val="tx1"/>
                </a:solidFill>
                <a:latin typeface="Century Gothic" panose="020B0502020202020204" pitchFamily="34" charset="0"/>
              </a:rPr>
              <a:t>Ishmael is incorrect because…</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8" name="Rectangle: Rounded Corners 17">
            <a:extLst>
              <a:ext uri="{FF2B5EF4-FFF2-40B4-BE49-F238E27FC236}">
                <a16:creationId xmlns:a16="http://schemas.microsoft.com/office/drawing/2014/main" id="{CCCDD335-293C-4B18-8C17-397475356076}"/>
              </a:ext>
            </a:extLst>
          </p:cNvPr>
          <p:cNvSpPr/>
          <p:nvPr/>
        </p:nvSpPr>
        <p:spPr>
          <a:xfrm>
            <a:off x="3899939" y="3133400"/>
            <a:ext cx="3404273" cy="1343291"/>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 mass of the shovel is &lt; the mass of the torches. </a:t>
            </a:r>
          </a:p>
        </p:txBody>
      </p:sp>
    </p:spTree>
    <p:extLst>
      <p:ext uri="{BB962C8B-B14F-4D97-AF65-F5344CB8AC3E}">
        <p14:creationId xmlns:p14="http://schemas.microsoft.com/office/powerpoint/2010/main" val="34967399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6" name="Picture 15">
            <a:extLst>
              <a:ext uri="{FF2B5EF4-FFF2-40B4-BE49-F238E27FC236}">
                <a16:creationId xmlns:a16="http://schemas.microsoft.com/office/drawing/2014/main" id="{484796A7-2CC0-4A6D-8F28-739D9E3ACC2A}"/>
              </a:ext>
            </a:extLst>
          </p:cNvPr>
          <p:cNvPicPr>
            <a:picLocks noChangeAspect="1"/>
          </p:cNvPicPr>
          <p:nvPr/>
        </p:nvPicPr>
        <p:blipFill>
          <a:blip r:embed="rId4"/>
          <a:stretch>
            <a:fillRect/>
          </a:stretch>
        </p:blipFill>
        <p:spPr>
          <a:xfrm>
            <a:off x="115438" y="168797"/>
            <a:ext cx="8913124" cy="6322100"/>
          </a:xfrm>
          <a:prstGeom prst="rect">
            <a:avLst/>
          </a:prstGeom>
        </p:spPr>
      </p:pic>
      <p:sp>
        <p:nvSpPr>
          <p:cNvPr id="17" name="Rectangle 16">
            <a:extLst>
              <a:ext uri="{FF2B5EF4-FFF2-40B4-BE49-F238E27FC236}">
                <a16:creationId xmlns:a16="http://schemas.microsoft.com/office/drawing/2014/main" id="{868CBDBC-8320-4357-BB7C-6B12B9353BEC}"/>
              </a:ext>
            </a:extLst>
          </p:cNvPr>
          <p:cNvSpPr/>
          <p:nvPr/>
        </p:nvSpPr>
        <p:spPr>
          <a:xfrm>
            <a:off x="275304" y="302553"/>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Ishmael looks at the items on the scales. He writes,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your answer. </a:t>
            </a:r>
          </a:p>
          <a:p>
            <a:r>
              <a:rPr lang="en-GB" sz="2000" b="1" dirty="0">
                <a:solidFill>
                  <a:srgbClr val="FF0000"/>
                </a:solidFill>
                <a:latin typeface="Century Gothic" panose="020B0502020202020204" pitchFamily="34" charset="0"/>
              </a:rPr>
              <a:t>Ishmael is incorrect because he has used the wrong symbol. He has written that the shovel is less than the torches. The shovel is actually heavier than the torches so he should have written the mass of the shovel &gt; than the mass of the torches. </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8" name="Rectangle: Rounded Corners 17">
            <a:extLst>
              <a:ext uri="{FF2B5EF4-FFF2-40B4-BE49-F238E27FC236}">
                <a16:creationId xmlns:a16="http://schemas.microsoft.com/office/drawing/2014/main" id="{CCCDD335-293C-4B18-8C17-397475356076}"/>
              </a:ext>
            </a:extLst>
          </p:cNvPr>
          <p:cNvSpPr/>
          <p:nvPr/>
        </p:nvSpPr>
        <p:spPr>
          <a:xfrm>
            <a:off x="3899939" y="3133400"/>
            <a:ext cx="3404273" cy="1343291"/>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 mass of the shovel is &lt; the mass of the torches. </a:t>
            </a:r>
          </a:p>
        </p:txBody>
      </p:sp>
    </p:spTree>
    <p:extLst>
      <p:ext uri="{BB962C8B-B14F-4D97-AF65-F5344CB8AC3E}">
        <p14:creationId xmlns:p14="http://schemas.microsoft.com/office/powerpoint/2010/main" val="1526410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8" name="Rectangle 17">
            <a:extLst>
              <a:ext uri="{FF2B5EF4-FFF2-40B4-BE49-F238E27FC236}">
                <a16:creationId xmlns:a16="http://schemas.microsoft.com/office/drawing/2014/main" id="{EA0F4DF1-C54B-4F0A-82C0-377354A24235}"/>
              </a:ext>
            </a:extLst>
          </p:cNvPr>
          <p:cNvSpPr/>
          <p:nvPr/>
        </p:nvSpPr>
        <p:spPr>
          <a:xfrm>
            <a:off x="275304" y="303332"/>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E76E20F5-3389-4573-BC1F-4AED493F84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4975"/>
          <a:stretch/>
        </p:blipFill>
        <p:spPr>
          <a:xfrm>
            <a:off x="440938" y="1439105"/>
            <a:ext cx="4747256" cy="1602000"/>
          </a:xfrm>
          <a:prstGeom prst="rect">
            <a:avLst/>
          </a:prstGeom>
        </p:spPr>
      </p:pic>
      <p:pic>
        <p:nvPicPr>
          <p:cNvPr id="25" name="Picture 24">
            <a:extLst>
              <a:ext uri="{FF2B5EF4-FFF2-40B4-BE49-F238E27FC236}">
                <a16:creationId xmlns:a16="http://schemas.microsoft.com/office/drawing/2014/main" id="{4B641134-87BA-4C2E-B2F9-E8A5A3C202C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29080" y="4397486"/>
            <a:ext cx="4995806" cy="1602000"/>
          </a:xfrm>
          <a:prstGeom prst="rect">
            <a:avLst/>
          </a:prstGeom>
        </p:spPr>
      </p:pic>
      <p:pic>
        <p:nvPicPr>
          <p:cNvPr id="26" name="Picture 25">
            <a:extLst>
              <a:ext uri="{FF2B5EF4-FFF2-40B4-BE49-F238E27FC236}">
                <a16:creationId xmlns:a16="http://schemas.microsoft.com/office/drawing/2014/main" id="{9B16F677-22E2-4875-A18A-D1A9B37F0A0C}"/>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4676590">
            <a:off x="4178771" y="1404957"/>
            <a:ext cx="479101" cy="1015179"/>
          </a:xfrm>
          <a:prstGeom prst="rect">
            <a:avLst/>
          </a:prstGeom>
        </p:spPr>
      </p:pic>
      <p:sp>
        <p:nvSpPr>
          <p:cNvPr id="29" name="TextBox 28">
            <a:extLst>
              <a:ext uri="{FF2B5EF4-FFF2-40B4-BE49-F238E27FC236}">
                <a16:creationId xmlns:a16="http://schemas.microsoft.com/office/drawing/2014/main" id="{4FE6BCF3-629A-41BD-B08E-BD80955F0E00}"/>
              </a:ext>
            </a:extLst>
          </p:cNvPr>
          <p:cNvSpPr txBox="1"/>
          <p:nvPr/>
        </p:nvSpPr>
        <p:spPr>
          <a:xfrm rot="20883507">
            <a:off x="2690291" y="4930603"/>
            <a:ext cx="1777429" cy="769441"/>
          </a:xfrm>
          <a:prstGeom prst="rect">
            <a:avLst/>
          </a:prstGeom>
          <a:noFill/>
        </p:spPr>
        <p:txBody>
          <a:bodyPr wrap="square" rtlCol="0">
            <a:spAutoFit/>
          </a:bodyPr>
          <a:lstStyle/>
          <a:p>
            <a:r>
              <a:rPr lang="en-GB" sz="4400" dirty="0">
                <a:solidFill>
                  <a:srgbClr val="FF0000"/>
                </a:solidFill>
                <a:latin typeface="Century Gothic" panose="020B0502020202020204" pitchFamily="34" charset="0"/>
              </a:rPr>
              <a:t>A</a:t>
            </a:r>
          </a:p>
        </p:txBody>
      </p:sp>
      <p:sp>
        <p:nvSpPr>
          <p:cNvPr id="30" name="TextBox 29">
            <a:extLst>
              <a:ext uri="{FF2B5EF4-FFF2-40B4-BE49-F238E27FC236}">
                <a16:creationId xmlns:a16="http://schemas.microsoft.com/office/drawing/2014/main" id="{39349297-B92B-475C-80E5-2307A5BEB44E}"/>
              </a:ext>
            </a:extLst>
          </p:cNvPr>
          <p:cNvSpPr txBox="1"/>
          <p:nvPr/>
        </p:nvSpPr>
        <p:spPr>
          <a:xfrm rot="20883507">
            <a:off x="6219463" y="4215458"/>
            <a:ext cx="1777429" cy="769441"/>
          </a:xfrm>
          <a:prstGeom prst="rect">
            <a:avLst/>
          </a:prstGeom>
          <a:noFill/>
        </p:spPr>
        <p:txBody>
          <a:bodyPr wrap="square" rtlCol="0">
            <a:spAutoFit/>
          </a:bodyPr>
          <a:lstStyle/>
          <a:p>
            <a:r>
              <a:rPr lang="en-GB" sz="4400" dirty="0">
                <a:solidFill>
                  <a:srgbClr val="FF0000"/>
                </a:solidFill>
                <a:latin typeface="Century Gothic" panose="020B0502020202020204" pitchFamily="34" charset="0"/>
              </a:rPr>
              <a:t>B</a:t>
            </a:r>
          </a:p>
        </p:txBody>
      </p:sp>
      <p:pic>
        <p:nvPicPr>
          <p:cNvPr id="31" name="Picture 30">
            <a:extLst>
              <a:ext uri="{FF2B5EF4-FFF2-40B4-BE49-F238E27FC236}">
                <a16:creationId xmlns:a16="http://schemas.microsoft.com/office/drawing/2014/main" id="{360EEFD0-59CD-4CEA-BB54-EA90382B1E71}"/>
              </a:ext>
            </a:extLst>
          </p:cNvPr>
          <p:cNvPicPr>
            <a:picLocks noChangeAspect="1"/>
          </p:cNvPicPr>
          <p:nvPr/>
        </p:nvPicPr>
        <p:blipFill rotWithShape="1">
          <a:blip r:embed="rId7">
            <a:extLst>
              <a:ext uri="{BEBA8EAE-BF5A-486C-A8C5-ECC9F3942E4B}">
                <a14:imgProps xmlns:a14="http://schemas.microsoft.com/office/drawing/2010/main">
                  <a14:imgLayer r:embed="rId6">
                    <a14:imgEffect>
                      <a14:backgroundRemoval t="60776" b="80712" l="49535" r="57097">
                        <a14:foregroundMark x1="54185" y1="61100" x2="54185" y2="61100"/>
                        <a14:foregroundMark x1="54953" y1="60776" x2="54953" y2="60776"/>
                      </a14:backgroundRemoval>
                    </a14:imgEffect>
                  </a14:imgLayer>
                </a14:imgProps>
              </a:ext>
              <a:ext uri="{28A0092B-C50C-407E-A947-70E740481C1C}">
                <a14:useLocalDpi xmlns:a14="http://schemas.microsoft.com/office/drawing/2010/main" val="0"/>
              </a:ext>
            </a:extLst>
          </a:blip>
          <a:srcRect l="48674" t="60000" r="41958" b="16899"/>
          <a:stretch/>
        </p:blipFill>
        <p:spPr>
          <a:xfrm rot="4743052">
            <a:off x="1026810" y="1305376"/>
            <a:ext cx="790790" cy="1949991"/>
          </a:xfrm>
          <a:prstGeom prst="rect">
            <a:avLst/>
          </a:prstGeom>
        </p:spPr>
      </p:pic>
      <p:pic>
        <p:nvPicPr>
          <p:cNvPr id="32" name="Picture 31">
            <a:extLst>
              <a:ext uri="{FF2B5EF4-FFF2-40B4-BE49-F238E27FC236}">
                <a16:creationId xmlns:a16="http://schemas.microsoft.com/office/drawing/2014/main" id="{42DF70C8-E524-4DD0-99D5-B51079A3CF02}"/>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3465122">
            <a:off x="3600485" y="1362559"/>
            <a:ext cx="479101" cy="1015179"/>
          </a:xfrm>
          <a:prstGeom prst="rect">
            <a:avLst/>
          </a:prstGeom>
        </p:spPr>
      </p:pic>
      <p:pic>
        <p:nvPicPr>
          <p:cNvPr id="33" name="Picture 32">
            <a:extLst>
              <a:ext uri="{FF2B5EF4-FFF2-40B4-BE49-F238E27FC236}">
                <a16:creationId xmlns:a16="http://schemas.microsoft.com/office/drawing/2014/main" id="{99D5C11F-6631-4D5E-9D9E-9B8C88CCFC2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l="9908"/>
          <a:stretch/>
        </p:blipFill>
        <p:spPr>
          <a:xfrm flipH="1">
            <a:off x="4477243" y="1565510"/>
            <a:ext cx="4276899" cy="1602000"/>
          </a:xfrm>
          <a:prstGeom prst="rect">
            <a:avLst/>
          </a:prstGeom>
        </p:spPr>
      </p:pic>
      <p:pic>
        <p:nvPicPr>
          <p:cNvPr id="34" name="Picture 33">
            <a:extLst>
              <a:ext uri="{FF2B5EF4-FFF2-40B4-BE49-F238E27FC236}">
                <a16:creationId xmlns:a16="http://schemas.microsoft.com/office/drawing/2014/main" id="{13765D9F-F891-46C9-AD6A-61A93809ABAE}"/>
              </a:ext>
            </a:extLst>
          </p:cNvPr>
          <p:cNvPicPr>
            <a:picLocks noChangeAspect="1"/>
          </p:cNvPicPr>
          <p:nvPr/>
        </p:nvPicPr>
        <p:blipFill rotWithShape="1">
          <a:blip r:embed="rId9">
            <a:extLst>
              <a:ext uri="{BEBA8EAE-BF5A-486C-A8C5-ECC9F3942E4B}">
                <a14:imgProps xmlns:a14="http://schemas.microsoft.com/office/drawing/2010/main">
                  <a14:imgLayer r:embed="rId6">
                    <a14:imgEffect>
                      <a14:backgroundRemoval t="51921" b="67368" l="2952" r="27740">
                        <a14:foregroundMark x1="21553" y1="57056" x2="21553" y2="57056"/>
                        <a14:foregroundMark x1="27740" y1="54711" x2="27740" y2="54711"/>
                        <a14:foregroundMark x1="27578" y1="54873" x2="27578" y2="54873"/>
                        <a14:foregroundMark x1="26041" y1="57986" x2="26041" y2="57986"/>
                        <a14:foregroundMark x1="4165" y1="57380" x2="4165" y2="57380"/>
                        <a14:foregroundMark x1="15164" y1="56894" x2="15164" y2="56894"/>
                        <a14:foregroundMark x1="23251" y1="54873" x2="23251" y2="54873"/>
                        <a14:foregroundMark x1="25273" y1="62151" x2="25273" y2="62151"/>
                        <a14:foregroundMark x1="25718" y1="62798" x2="25718" y2="62798"/>
                        <a14:foregroundMark x1="26365" y1="52082" x2="26365" y2="52082"/>
                        <a14:foregroundMark x1="26365" y1="52729" x2="26365" y2="52729"/>
                      </a14:backgroundRemoval>
                    </a14:imgEffect>
                  </a14:imgLayer>
                </a14:imgProps>
              </a:ext>
              <a:ext uri="{28A0092B-C50C-407E-A947-70E740481C1C}">
                <a14:useLocalDpi xmlns:a14="http://schemas.microsoft.com/office/drawing/2010/main" val="0"/>
              </a:ext>
            </a:extLst>
          </a:blip>
          <a:srcRect t="50000" r="70244" b="30698"/>
          <a:stretch/>
        </p:blipFill>
        <p:spPr>
          <a:xfrm rot="738654">
            <a:off x="4853249" y="1559422"/>
            <a:ext cx="1096826" cy="711505"/>
          </a:xfrm>
          <a:prstGeom prst="rect">
            <a:avLst/>
          </a:prstGeom>
        </p:spPr>
      </p:pic>
      <p:pic>
        <p:nvPicPr>
          <p:cNvPr id="37" name="Picture 36">
            <a:extLst>
              <a:ext uri="{FF2B5EF4-FFF2-40B4-BE49-F238E27FC236}">
                <a16:creationId xmlns:a16="http://schemas.microsoft.com/office/drawing/2014/main" id="{34D478CF-D00A-44FE-BA59-A4ACEE3B2D9B}"/>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5876933">
            <a:off x="8105372" y="2185871"/>
            <a:ext cx="479101" cy="1015179"/>
          </a:xfrm>
          <a:prstGeom prst="rect">
            <a:avLst/>
          </a:prstGeom>
        </p:spPr>
      </p:pic>
      <p:pic>
        <p:nvPicPr>
          <p:cNvPr id="38" name="Picture 37">
            <a:extLst>
              <a:ext uri="{FF2B5EF4-FFF2-40B4-BE49-F238E27FC236}">
                <a16:creationId xmlns:a16="http://schemas.microsoft.com/office/drawing/2014/main" id="{70321E20-2F4E-4AEB-8D19-230A646964CD}"/>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5022976">
            <a:off x="7563745" y="1913558"/>
            <a:ext cx="479101" cy="1015179"/>
          </a:xfrm>
          <a:prstGeom prst="rect">
            <a:avLst/>
          </a:prstGeom>
        </p:spPr>
      </p:pic>
      <p:sp>
        <p:nvSpPr>
          <p:cNvPr id="41" name="Rectangle 40">
            <a:extLst>
              <a:ext uri="{FF2B5EF4-FFF2-40B4-BE49-F238E27FC236}">
                <a16:creationId xmlns:a16="http://schemas.microsoft.com/office/drawing/2014/main" id="{C50A7E81-248D-46C2-81A2-825578BBF50E}"/>
              </a:ext>
            </a:extLst>
          </p:cNvPr>
          <p:cNvSpPr/>
          <p:nvPr/>
        </p:nvSpPr>
        <p:spPr>
          <a:xfrm>
            <a:off x="275304" y="303332"/>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Look at the scales below.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one item from each scale above to make the scale below correct. Which item can replace each letter? </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1713532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303394"/>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2000" b="1"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27" name="Picture 26">
            <a:extLst>
              <a:ext uri="{FF2B5EF4-FFF2-40B4-BE49-F238E27FC236}">
                <a16:creationId xmlns:a16="http://schemas.microsoft.com/office/drawing/2014/main" id="{164C07F3-7B6A-47CE-B002-E621BF7249A7}"/>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29080" y="4397486"/>
            <a:ext cx="4995806" cy="1602000"/>
          </a:xfrm>
          <a:prstGeom prst="rect">
            <a:avLst/>
          </a:prstGeom>
        </p:spPr>
      </p:pic>
      <p:pic>
        <p:nvPicPr>
          <p:cNvPr id="5" name="Picture 4">
            <a:extLst>
              <a:ext uri="{FF2B5EF4-FFF2-40B4-BE49-F238E27FC236}">
                <a16:creationId xmlns:a16="http://schemas.microsoft.com/office/drawing/2014/main" id="{D48DC5B4-1FD0-4DEE-9FBE-55A7C138EFE0}"/>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51921" b="67368" l="2952" r="27740">
                        <a14:foregroundMark x1="21553" y1="57056" x2="21553" y2="57056"/>
                        <a14:foregroundMark x1="27740" y1="54711" x2="27740" y2="54711"/>
                        <a14:foregroundMark x1="27578" y1="54873" x2="27578" y2="54873"/>
                        <a14:foregroundMark x1="26041" y1="57986" x2="26041" y2="57986"/>
                        <a14:foregroundMark x1="4165" y1="57380" x2="4165" y2="57380"/>
                        <a14:foregroundMark x1="15164" y1="56894" x2="15164" y2="56894"/>
                        <a14:foregroundMark x1="23251" y1="54873" x2="23251" y2="54873"/>
                        <a14:foregroundMark x1="25273" y1="62151" x2="25273" y2="62151"/>
                        <a14:foregroundMark x1="25718" y1="62798" x2="25718" y2="62798"/>
                        <a14:foregroundMark x1="26365" y1="52082" x2="26365" y2="52082"/>
                        <a14:foregroundMark x1="26365" y1="52729" x2="26365" y2="52729"/>
                      </a14:backgroundRemoval>
                    </a14:imgEffect>
                  </a14:imgLayer>
                </a14:imgProps>
              </a:ext>
              <a:ext uri="{28A0092B-C50C-407E-A947-70E740481C1C}">
                <a14:useLocalDpi xmlns:a14="http://schemas.microsoft.com/office/drawing/2010/main" val="0"/>
              </a:ext>
            </a:extLst>
          </a:blip>
          <a:srcRect t="50000" r="70244" b="30698"/>
          <a:stretch/>
        </p:blipFill>
        <p:spPr>
          <a:xfrm rot="738654">
            <a:off x="4853249" y="1559422"/>
            <a:ext cx="1096826" cy="711505"/>
          </a:xfrm>
          <a:prstGeom prst="rect">
            <a:avLst/>
          </a:prstGeom>
        </p:spPr>
      </p:pic>
      <p:pic>
        <p:nvPicPr>
          <p:cNvPr id="17" name="Picture 16">
            <a:extLst>
              <a:ext uri="{FF2B5EF4-FFF2-40B4-BE49-F238E27FC236}">
                <a16:creationId xmlns:a16="http://schemas.microsoft.com/office/drawing/2014/main" id="{8BD8DD6B-BEC9-412F-AAE8-6C74AA7C6CC0}"/>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51921" b="67368" l="2952" r="27740">
                        <a14:foregroundMark x1="21553" y1="57056" x2="21553" y2="57056"/>
                        <a14:foregroundMark x1="27740" y1="54711" x2="27740" y2="54711"/>
                        <a14:foregroundMark x1="27578" y1="54873" x2="27578" y2="54873"/>
                        <a14:foregroundMark x1="26041" y1="57986" x2="26041" y2="57986"/>
                        <a14:foregroundMark x1="4165" y1="57380" x2="4165" y2="57380"/>
                        <a14:foregroundMark x1="15164" y1="56894" x2="15164" y2="56894"/>
                        <a14:foregroundMark x1="23251" y1="54873" x2="23251" y2="54873"/>
                        <a14:foregroundMark x1="25273" y1="62151" x2="25273" y2="62151"/>
                        <a14:foregroundMark x1="25718" y1="62798" x2="25718" y2="62798"/>
                        <a14:foregroundMark x1="26365" y1="52082" x2="26365" y2="52082"/>
                        <a14:foregroundMark x1="26365" y1="52729" x2="26365" y2="52729"/>
                      </a14:backgroundRemoval>
                    </a14:imgEffect>
                  </a14:imgLayer>
                </a14:imgProps>
              </a:ext>
              <a:ext uri="{28A0092B-C50C-407E-A947-70E740481C1C}">
                <a14:useLocalDpi xmlns:a14="http://schemas.microsoft.com/office/drawing/2010/main" val="0"/>
              </a:ext>
            </a:extLst>
          </a:blip>
          <a:srcRect t="50000" r="70244" b="30698"/>
          <a:stretch/>
        </p:blipFill>
        <p:spPr>
          <a:xfrm rot="20854162">
            <a:off x="5632264" y="4432453"/>
            <a:ext cx="1096826" cy="711505"/>
          </a:xfrm>
          <a:prstGeom prst="rect">
            <a:avLst/>
          </a:prstGeom>
        </p:spPr>
      </p:pic>
      <p:pic>
        <p:nvPicPr>
          <p:cNvPr id="22" name="Picture 21">
            <a:extLst>
              <a:ext uri="{FF2B5EF4-FFF2-40B4-BE49-F238E27FC236}">
                <a16:creationId xmlns:a16="http://schemas.microsoft.com/office/drawing/2014/main" id="{51BDB4BD-3B16-46E3-8FB4-2AFBF38F81E8}"/>
              </a:ext>
            </a:extLst>
          </p:cNvPr>
          <p:cNvPicPr>
            <a:picLocks noChangeAspect="1"/>
          </p:cNvPicPr>
          <p:nvPr/>
        </p:nvPicPr>
        <p:blipFill rotWithShape="1">
          <a:blip r:embed="rId7">
            <a:extLst>
              <a:ext uri="{BEBA8EAE-BF5A-486C-A8C5-ECC9F3942E4B}">
                <a14:imgProps xmlns:a14="http://schemas.microsoft.com/office/drawing/2010/main">
                  <a14:imgLayer r:embed="rId6">
                    <a14:imgEffect>
                      <a14:backgroundRemoval t="60776" b="80712" l="49535" r="57097">
                        <a14:foregroundMark x1="54185" y1="61100" x2="54185" y2="61100"/>
                        <a14:foregroundMark x1="54953" y1="60776" x2="54953" y2="60776"/>
                      </a14:backgroundRemoval>
                    </a14:imgEffect>
                  </a14:imgLayer>
                </a14:imgProps>
              </a:ext>
              <a:ext uri="{28A0092B-C50C-407E-A947-70E740481C1C}">
                <a14:useLocalDpi xmlns:a14="http://schemas.microsoft.com/office/drawing/2010/main" val="0"/>
              </a:ext>
            </a:extLst>
          </a:blip>
          <a:srcRect l="48674" t="60000" r="41958" b="16899"/>
          <a:stretch/>
        </p:blipFill>
        <p:spPr>
          <a:xfrm rot="4743052">
            <a:off x="3180065" y="4288531"/>
            <a:ext cx="790790" cy="1949991"/>
          </a:xfrm>
          <a:prstGeom prst="rect">
            <a:avLst/>
          </a:prstGeom>
        </p:spPr>
      </p:pic>
      <p:pic>
        <p:nvPicPr>
          <p:cNvPr id="23" name="Picture 22">
            <a:extLst>
              <a:ext uri="{FF2B5EF4-FFF2-40B4-BE49-F238E27FC236}">
                <a16:creationId xmlns:a16="http://schemas.microsoft.com/office/drawing/2014/main" id="{B3CF933E-6C37-4385-925A-19CF11C48E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4975"/>
          <a:stretch/>
        </p:blipFill>
        <p:spPr>
          <a:xfrm>
            <a:off x="440938" y="1439105"/>
            <a:ext cx="4747256" cy="1602000"/>
          </a:xfrm>
          <a:prstGeom prst="rect">
            <a:avLst/>
          </a:prstGeom>
        </p:spPr>
      </p:pic>
      <p:pic>
        <p:nvPicPr>
          <p:cNvPr id="24" name="Picture 23">
            <a:extLst>
              <a:ext uri="{FF2B5EF4-FFF2-40B4-BE49-F238E27FC236}">
                <a16:creationId xmlns:a16="http://schemas.microsoft.com/office/drawing/2014/main" id="{90EC506B-D20E-4DF9-84A9-2D574FA82ABF}"/>
              </a:ext>
            </a:extLst>
          </p:cNvPr>
          <p:cNvPicPr>
            <a:picLocks noChangeAspect="1"/>
          </p:cNvPicPr>
          <p:nvPr/>
        </p:nvPicPr>
        <p:blipFill rotWithShape="1">
          <a:blip r:embed="rId8">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4676590">
            <a:off x="4178771" y="1404957"/>
            <a:ext cx="479101" cy="1015179"/>
          </a:xfrm>
          <a:prstGeom prst="rect">
            <a:avLst/>
          </a:prstGeom>
        </p:spPr>
      </p:pic>
      <p:pic>
        <p:nvPicPr>
          <p:cNvPr id="25" name="Picture 24">
            <a:extLst>
              <a:ext uri="{FF2B5EF4-FFF2-40B4-BE49-F238E27FC236}">
                <a16:creationId xmlns:a16="http://schemas.microsoft.com/office/drawing/2014/main" id="{8BBD4EC5-0BF7-4FCC-BA4D-F4E6A7B7AEC3}"/>
              </a:ext>
            </a:extLst>
          </p:cNvPr>
          <p:cNvPicPr>
            <a:picLocks noChangeAspect="1"/>
          </p:cNvPicPr>
          <p:nvPr/>
        </p:nvPicPr>
        <p:blipFill rotWithShape="1">
          <a:blip r:embed="rId7">
            <a:extLst>
              <a:ext uri="{BEBA8EAE-BF5A-486C-A8C5-ECC9F3942E4B}">
                <a14:imgProps xmlns:a14="http://schemas.microsoft.com/office/drawing/2010/main">
                  <a14:imgLayer r:embed="rId6">
                    <a14:imgEffect>
                      <a14:backgroundRemoval t="60776" b="80712" l="49535" r="57097">
                        <a14:foregroundMark x1="54185" y1="61100" x2="54185" y2="61100"/>
                        <a14:foregroundMark x1="54953" y1="60776" x2="54953" y2="60776"/>
                      </a14:backgroundRemoval>
                    </a14:imgEffect>
                  </a14:imgLayer>
                </a14:imgProps>
              </a:ext>
              <a:ext uri="{28A0092B-C50C-407E-A947-70E740481C1C}">
                <a14:useLocalDpi xmlns:a14="http://schemas.microsoft.com/office/drawing/2010/main" val="0"/>
              </a:ext>
            </a:extLst>
          </a:blip>
          <a:srcRect l="48674" t="60000" r="41958" b="16899"/>
          <a:stretch/>
        </p:blipFill>
        <p:spPr>
          <a:xfrm rot="4743052">
            <a:off x="1026810" y="1305376"/>
            <a:ext cx="790790" cy="1949991"/>
          </a:xfrm>
          <a:prstGeom prst="rect">
            <a:avLst/>
          </a:prstGeom>
        </p:spPr>
      </p:pic>
      <p:pic>
        <p:nvPicPr>
          <p:cNvPr id="26" name="Picture 25">
            <a:extLst>
              <a:ext uri="{FF2B5EF4-FFF2-40B4-BE49-F238E27FC236}">
                <a16:creationId xmlns:a16="http://schemas.microsoft.com/office/drawing/2014/main" id="{5120FA15-2CD0-448B-A9BE-556759392C71}"/>
              </a:ext>
            </a:extLst>
          </p:cNvPr>
          <p:cNvPicPr>
            <a:picLocks noChangeAspect="1"/>
          </p:cNvPicPr>
          <p:nvPr/>
        </p:nvPicPr>
        <p:blipFill rotWithShape="1">
          <a:blip r:embed="rId8">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3465122">
            <a:off x="3600485" y="1362559"/>
            <a:ext cx="479101" cy="1015179"/>
          </a:xfrm>
          <a:prstGeom prst="rect">
            <a:avLst/>
          </a:prstGeom>
        </p:spPr>
      </p:pic>
      <p:pic>
        <p:nvPicPr>
          <p:cNvPr id="29" name="Picture 28">
            <a:extLst>
              <a:ext uri="{FF2B5EF4-FFF2-40B4-BE49-F238E27FC236}">
                <a16:creationId xmlns:a16="http://schemas.microsoft.com/office/drawing/2014/main" id="{7872B97F-4B99-4D68-BFD2-74E3C25DB6F9}"/>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l="9908"/>
          <a:stretch/>
        </p:blipFill>
        <p:spPr>
          <a:xfrm flipH="1">
            <a:off x="4477243" y="1565510"/>
            <a:ext cx="4276899" cy="1602000"/>
          </a:xfrm>
          <a:prstGeom prst="rect">
            <a:avLst/>
          </a:prstGeom>
        </p:spPr>
      </p:pic>
      <p:pic>
        <p:nvPicPr>
          <p:cNvPr id="30" name="Picture 29">
            <a:extLst>
              <a:ext uri="{FF2B5EF4-FFF2-40B4-BE49-F238E27FC236}">
                <a16:creationId xmlns:a16="http://schemas.microsoft.com/office/drawing/2014/main" id="{CC5FF27D-CD41-4EEE-B6F5-85211F6212C9}"/>
              </a:ext>
            </a:extLst>
          </p:cNvPr>
          <p:cNvPicPr>
            <a:picLocks noChangeAspect="1"/>
          </p:cNvPicPr>
          <p:nvPr/>
        </p:nvPicPr>
        <p:blipFill rotWithShape="1">
          <a:blip r:embed="rId8">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5876933">
            <a:off x="8105372" y="2185871"/>
            <a:ext cx="479101" cy="1015179"/>
          </a:xfrm>
          <a:prstGeom prst="rect">
            <a:avLst/>
          </a:prstGeom>
        </p:spPr>
      </p:pic>
      <p:pic>
        <p:nvPicPr>
          <p:cNvPr id="31" name="Picture 30">
            <a:extLst>
              <a:ext uri="{FF2B5EF4-FFF2-40B4-BE49-F238E27FC236}">
                <a16:creationId xmlns:a16="http://schemas.microsoft.com/office/drawing/2014/main" id="{D9DD00C1-7677-4614-BF2B-373B275C46D9}"/>
              </a:ext>
            </a:extLst>
          </p:cNvPr>
          <p:cNvPicPr>
            <a:picLocks noChangeAspect="1"/>
          </p:cNvPicPr>
          <p:nvPr/>
        </p:nvPicPr>
        <p:blipFill rotWithShape="1">
          <a:blip r:embed="rId8">
            <a:extLst>
              <a:ext uri="{BEBA8EAE-BF5A-486C-A8C5-ECC9F3942E4B}">
                <a14:imgProps xmlns:a14="http://schemas.microsoft.com/office/drawing/2010/main">
                  <a14:imgLayer r:embed="rId6">
                    <a14:imgEffect>
                      <a14:backgroundRemoval t="31743" b="44400" l="70643" r="76183">
                        <a14:foregroundMark x1="73716" y1="43753" x2="73716" y2="43753"/>
                        <a14:foregroundMark x1="73716" y1="44400" x2="73716" y2="44400"/>
                        <a14:foregroundMark x1="73837" y1="44400" x2="73837" y2="44400"/>
                        <a14:foregroundMark x1="74323" y1="44238" x2="74323" y2="44238"/>
                        <a14:foregroundMark x1="74323" y1="44238" x2="74323" y2="44238"/>
                        <a14:foregroundMark x1="74323" y1="43753" x2="74323" y2="43753"/>
                        <a14:foregroundMark x1="73999" y1="43308" x2="73999" y2="43308"/>
                        <a14:foregroundMark x1="73554" y1="43308" x2="73554" y2="43308"/>
                        <a14:foregroundMark x1="73069" y1="42216" x2="73069" y2="42216"/>
                      </a14:backgroundRemoval>
                    </a14:imgEffect>
                  </a14:imgLayer>
                </a14:imgProps>
              </a:ext>
              <a:ext uri="{28A0092B-C50C-407E-A947-70E740481C1C}">
                <a14:useLocalDpi xmlns:a14="http://schemas.microsoft.com/office/drawing/2010/main" val="0"/>
              </a:ext>
            </a:extLst>
          </a:blip>
          <a:srcRect l="69967" t="30342" r="23047" b="54855"/>
          <a:stretch/>
        </p:blipFill>
        <p:spPr>
          <a:xfrm rot="5022976">
            <a:off x="7563745" y="1913558"/>
            <a:ext cx="479101" cy="1015179"/>
          </a:xfrm>
          <a:prstGeom prst="rect">
            <a:avLst/>
          </a:prstGeom>
        </p:spPr>
      </p:pic>
      <p:sp>
        <p:nvSpPr>
          <p:cNvPr id="18" name="Rectangle 17">
            <a:extLst>
              <a:ext uri="{FF2B5EF4-FFF2-40B4-BE49-F238E27FC236}">
                <a16:creationId xmlns:a16="http://schemas.microsoft.com/office/drawing/2014/main" id="{4FFE14C4-AE94-4D15-A868-66A44E5D7446}"/>
              </a:ext>
            </a:extLst>
          </p:cNvPr>
          <p:cNvSpPr/>
          <p:nvPr/>
        </p:nvSpPr>
        <p:spPr>
          <a:xfrm>
            <a:off x="275304" y="303394"/>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Look at the scales below.</a:t>
            </a: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Use one item from each scale above to make the scale below correct. Which item can replace each letter? </a:t>
            </a:r>
          </a:p>
          <a:p>
            <a:pPr algn="ctr"/>
            <a:endParaRPr lang="en-GB" sz="2000" b="1">
              <a:solidFill>
                <a:schemeClr val="tx1"/>
              </a:solidFill>
              <a:latin typeface="Century Gothic" panose="020B0502020202020204" pitchFamily="34" charset="0"/>
            </a:endParaRPr>
          </a:p>
          <a:p>
            <a:pPr lvl="0" algn="ctr"/>
            <a:endParaRPr lang="en-GB" sz="2000" b="1">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04136541"/>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2f329b899d1e0c453f9d86bb194f90f">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1d87f36caa9ec3a2d6f114e9f26bf426"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0129C1D-6DE0-4D77-9CD1-D60A9AF022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purl.org/dc/terms/"/>
    <ds:schemaRef ds:uri="http://www.w3.org/XML/1998/namespace"/>
    <ds:schemaRef ds:uri="http://schemas.microsoft.com/office/2006/documentManagement/types"/>
    <ds:schemaRef ds:uri="86144f90-c7b6-48d0-aae5-f5e9e48cc3df"/>
    <ds:schemaRef ds:uri="http://schemas.microsoft.com/office/infopath/2007/PartnerControls"/>
    <ds:schemaRef ds:uri="http://purl.org/dc/elements/1.1/"/>
    <ds:schemaRef ds:uri="http://schemas.openxmlformats.org/package/2006/metadata/core-properties"/>
    <ds:schemaRef ds:uri="0f0ae0ff-29c4-4766-b250-c1a9bee8d430"/>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1654</TotalTime>
  <Words>853</Words>
  <Application>Microsoft Office PowerPoint</Application>
  <PresentationFormat>On-screen Show (4:3)</PresentationFormat>
  <Paragraphs>318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10</cp:revision>
  <dcterms:created xsi:type="dcterms:W3CDTF">2018-03-17T10:08:43Z</dcterms:created>
  <dcterms:modified xsi:type="dcterms:W3CDTF">2019-06-03T09:10:09Z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536">
    <vt:lpwstr>268</vt:lpwstr>
  </property>
</Properties>
</file>