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6"/>
  </p:notesMasterIdLst>
  <p:sldIdLst>
    <p:sldId id="256" r:id="rId2"/>
    <p:sldId id="257" r:id="rId3"/>
    <p:sldId id="266" r:id="rId4"/>
    <p:sldId id="259" r:id="rId5"/>
  </p:sldIdLst>
  <p:sldSz cx="12192000" cy="6858000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64" d="100"/>
          <a:sy n="64" d="100"/>
        </p:scale>
        <p:origin x="78" y="2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21B8D99-DF02-493F-9683-555C08DD100B}" type="datetimeFigureOut">
              <a:rPr lang="en-GB" smtClean="0"/>
              <a:t>02/11/2021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A932A27-747A-49AA-85FC-0708AAAD15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770924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Summarize your research in</a:t>
            </a:r>
            <a:r>
              <a:rPr lang="en-US" baseline="0" dirty="0"/>
              <a:t> three to five points.</a:t>
            </a:r>
            <a:endParaRPr lang="en-US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81F1E7-4EFD-4BFF-B438-FCD52FD36B17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50369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395254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219728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910537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12588-04B1-427B-82EE-E8DB90309F08}" type="datetimeFigureOut">
              <a:rPr lang="en-US" dirty="0"/>
              <a:t>11/2/2021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9F0C5-380F-41C2-899A-BAC0F0927E16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780479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105680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158573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389086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11/2/2021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671731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900134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932117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8718334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9113427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00276685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4552378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dirty="0"/>
              <a:t>11/2/2021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6685968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491283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11/2/2021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197235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Science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>
                <a:solidFill>
                  <a:schemeClr val="tx1">
                    <a:lumMod val="95000"/>
                  </a:schemeClr>
                </a:solidFill>
              </a:rPr>
              <a:t>Luke Highton | 2021 |</a:t>
            </a:r>
          </a:p>
        </p:txBody>
      </p:sp>
    </p:spTree>
    <p:extLst>
      <p:ext uri="{BB962C8B-B14F-4D97-AF65-F5344CB8AC3E}">
        <p14:creationId xmlns:p14="http://schemas.microsoft.com/office/powerpoint/2010/main" val="14207818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val 5">
            <a:extLst>
              <a:ext uri="{FF2B5EF4-FFF2-40B4-BE49-F238E27FC236}">
                <a16:creationId xmlns:a16="http://schemas.microsoft.com/office/drawing/2014/main" id="{22CA6B53-F5FA-4141-B52D-152C2CC02706}"/>
              </a:ext>
            </a:extLst>
          </p:cNvPr>
          <p:cNvSpPr/>
          <p:nvPr/>
        </p:nvSpPr>
        <p:spPr>
          <a:xfrm>
            <a:off x="3390087" y="1481667"/>
            <a:ext cx="3799267" cy="1718732"/>
          </a:xfrm>
          <a:prstGeom prst="ellipse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6000" dirty="0">
                <a:solidFill>
                  <a:prstClr val="white"/>
                </a:solidFill>
                <a:latin typeface="Trebuchet MS" panose="020B0603020202020204"/>
              </a:rPr>
              <a:t>Theory</a:t>
            </a:r>
            <a:endParaRPr kumimoji="0" lang="en-GB" sz="6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/>
            </a:endParaRPr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A878B20D-0058-48E3-86E0-CD103F66AFAC}"/>
              </a:ext>
            </a:extLst>
          </p:cNvPr>
          <p:cNvSpPr/>
          <p:nvPr/>
        </p:nvSpPr>
        <p:spPr>
          <a:xfrm>
            <a:off x="4196366" y="3877432"/>
            <a:ext cx="3799267" cy="1718732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4400" dirty="0">
                <a:solidFill>
                  <a:prstClr val="white"/>
                </a:solidFill>
                <a:latin typeface="Trebuchet MS" panose="020B0603020202020204"/>
              </a:rPr>
              <a:t>Relatable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/>
            </a:endParaRPr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AAF9DEE4-E56D-4D3F-8106-F5615F18C032}"/>
              </a:ext>
            </a:extLst>
          </p:cNvPr>
          <p:cNvSpPr/>
          <p:nvPr/>
        </p:nvSpPr>
        <p:spPr>
          <a:xfrm>
            <a:off x="299518" y="4617525"/>
            <a:ext cx="3799267" cy="1718732"/>
          </a:xfrm>
          <a:prstGeom prst="ellipse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Investigate</a:t>
            </a:r>
          </a:p>
        </p:txBody>
      </p:sp>
      <p:sp>
        <p:nvSpPr>
          <p:cNvPr id="9" name="Isosceles Triangle 8">
            <a:extLst>
              <a:ext uri="{FF2B5EF4-FFF2-40B4-BE49-F238E27FC236}">
                <a16:creationId xmlns:a16="http://schemas.microsoft.com/office/drawing/2014/main" id="{88277846-DA89-4B3A-8A16-112A08B73D07}"/>
              </a:ext>
            </a:extLst>
          </p:cNvPr>
          <p:cNvSpPr/>
          <p:nvPr/>
        </p:nvSpPr>
        <p:spPr>
          <a:xfrm rot="20942479">
            <a:off x="2403770" y="2575794"/>
            <a:ext cx="2672962" cy="2122137"/>
          </a:xfrm>
          <a:prstGeom prst="triangle">
            <a:avLst>
              <a:gd name="adj" fmla="val 59540"/>
            </a:avLst>
          </a:prstGeom>
          <a:noFill/>
          <a:ln w="57150">
            <a:solidFill>
              <a:schemeClr val="accent4">
                <a:lumMod val="75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54A021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13" name="Speech Bubble: Rectangle 12">
            <a:extLst>
              <a:ext uri="{FF2B5EF4-FFF2-40B4-BE49-F238E27FC236}">
                <a16:creationId xmlns:a16="http://schemas.microsoft.com/office/drawing/2014/main" id="{3473A9CF-ED0C-4E16-B64F-4D85FC66D5A8}"/>
              </a:ext>
            </a:extLst>
          </p:cNvPr>
          <p:cNvSpPr/>
          <p:nvPr/>
        </p:nvSpPr>
        <p:spPr>
          <a:xfrm>
            <a:off x="149161" y="90714"/>
            <a:ext cx="2685569" cy="4350657"/>
          </a:xfrm>
          <a:prstGeom prst="wedgeRectCallout">
            <a:avLst>
              <a:gd name="adj1" fmla="val 33966"/>
              <a:gd name="adj2" fmla="val 61222"/>
            </a:avLst>
          </a:prstGeom>
          <a:solidFill>
            <a:srgbClr val="00B0F0"/>
          </a:solidFill>
          <a:ln w="571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000" dirty="0">
                <a:solidFill>
                  <a:schemeClr val="bg1"/>
                </a:solidFill>
              </a:rPr>
              <a:t>How can I test the scientific knowledge I have learnt?</a:t>
            </a:r>
          </a:p>
          <a:p>
            <a:r>
              <a:rPr lang="en-GB" sz="2000" dirty="0">
                <a:solidFill>
                  <a:schemeClr val="bg1"/>
                </a:solidFill>
              </a:rPr>
              <a:t>How can I prove what I have learnt really works?</a:t>
            </a:r>
          </a:p>
          <a:p>
            <a:r>
              <a:rPr lang="en-GB" sz="2000" dirty="0">
                <a:solidFill>
                  <a:schemeClr val="bg1"/>
                </a:solidFill>
              </a:rPr>
              <a:t>How can I do this in a way that is both accurate and fair?</a:t>
            </a:r>
          </a:p>
          <a:p>
            <a:r>
              <a:rPr lang="en-GB" sz="2000" dirty="0">
                <a:solidFill>
                  <a:schemeClr val="bg1"/>
                </a:solidFill>
              </a:rPr>
              <a:t>Making predictions</a:t>
            </a:r>
          </a:p>
          <a:p>
            <a:r>
              <a:rPr lang="en-GB" sz="2000" dirty="0">
                <a:solidFill>
                  <a:schemeClr val="bg1"/>
                </a:solidFill>
              </a:rPr>
              <a:t>Observations</a:t>
            </a:r>
          </a:p>
          <a:p>
            <a:r>
              <a:rPr lang="en-GB" sz="2000" dirty="0">
                <a:solidFill>
                  <a:schemeClr val="bg1"/>
                </a:solidFill>
              </a:rPr>
              <a:t>Working with data and analysing it</a:t>
            </a:r>
          </a:p>
        </p:txBody>
      </p:sp>
      <p:sp>
        <p:nvSpPr>
          <p:cNvPr id="14" name="Speech Bubble: Rectangle 13">
            <a:extLst>
              <a:ext uri="{FF2B5EF4-FFF2-40B4-BE49-F238E27FC236}">
                <a16:creationId xmlns:a16="http://schemas.microsoft.com/office/drawing/2014/main" id="{8984ACE7-D108-4B33-BDB4-424FE924D035}"/>
              </a:ext>
            </a:extLst>
          </p:cNvPr>
          <p:cNvSpPr/>
          <p:nvPr/>
        </p:nvSpPr>
        <p:spPr>
          <a:xfrm>
            <a:off x="8478321" y="127000"/>
            <a:ext cx="2849881" cy="2597382"/>
          </a:xfrm>
          <a:prstGeom prst="wedgeRectCallout">
            <a:avLst>
              <a:gd name="adj1" fmla="val -103275"/>
              <a:gd name="adj2" fmla="val 29934"/>
            </a:avLst>
          </a:prstGeom>
          <a:solidFill>
            <a:srgbClr val="00B0F0"/>
          </a:solidFill>
          <a:ln w="571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400" dirty="0">
                <a:solidFill>
                  <a:schemeClr val="bg1"/>
                </a:solidFill>
              </a:rPr>
              <a:t>What is the scientific knowledge and facts I need to know?</a:t>
            </a:r>
          </a:p>
          <a:p>
            <a:r>
              <a:rPr lang="en-GB" sz="2400" dirty="0">
                <a:solidFill>
                  <a:schemeClr val="bg1"/>
                </a:solidFill>
              </a:rPr>
              <a:t>Key vocabulary </a:t>
            </a:r>
          </a:p>
          <a:p>
            <a:endParaRPr lang="en-GB" sz="24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5" name="Speech Bubble: Rectangle 14">
            <a:extLst>
              <a:ext uri="{FF2B5EF4-FFF2-40B4-BE49-F238E27FC236}">
                <a16:creationId xmlns:a16="http://schemas.microsoft.com/office/drawing/2014/main" id="{7C621511-8F46-42E4-A565-3CB0149FBBCD}"/>
              </a:ext>
            </a:extLst>
          </p:cNvPr>
          <p:cNvSpPr/>
          <p:nvPr/>
        </p:nvSpPr>
        <p:spPr>
          <a:xfrm>
            <a:off x="8294146" y="3057069"/>
            <a:ext cx="3034056" cy="3657601"/>
          </a:xfrm>
          <a:prstGeom prst="wedgeRectCallout">
            <a:avLst>
              <a:gd name="adj1" fmla="val -77182"/>
              <a:gd name="adj2" fmla="val 12190"/>
            </a:avLst>
          </a:prstGeom>
          <a:solidFill>
            <a:srgbClr val="00B0F0"/>
          </a:solidFill>
          <a:ln w="571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400" dirty="0">
                <a:solidFill>
                  <a:schemeClr val="bg1"/>
                </a:solidFill>
              </a:rPr>
              <a:t>How does the scientific knowledge I have learn apply to the world around me?</a:t>
            </a:r>
          </a:p>
          <a:p>
            <a:r>
              <a:rPr lang="en-GB" sz="2400" dirty="0">
                <a:solidFill>
                  <a:schemeClr val="bg1"/>
                </a:solidFill>
              </a:rPr>
              <a:t>How does this knowledge effect my life and the things going on around me?</a:t>
            </a:r>
          </a:p>
        </p:txBody>
      </p:sp>
    </p:spTree>
    <p:extLst>
      <p:ext uri="{BB962C8B-B14F-4D97-AF65-F5344CB8AC3E}">
        <p14:creationId xmlns:p14="http://schemas.microsoft.com/office/powerpoint/2010/main" val="2316434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3" grpId="0" animBg="1"/>
      <p:bldP spid="14" grpId="0" animBg="1"/>
      <p:bldP spid="1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127000"/>
            <a:ext cx="10058400" cy="477157"/>
          </a:xfrm>
        </p:spPr>
        <p:txBody>
          <a:bodyPr>
            <a:normAutofit fontScale="90000"/>
          </a:bodyPr>
          <a:lstStyle/>
          <a:p>
            <a:r>
              <a:rPr lang="en-US" u="sng" dirty="0"/>
              <a:t>Subject expectations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614" y="731157"/>
            <a:ext cx="9176658" cy="6126843"/>
          </a:xfrm>
        </p:spPr>
        <p:txBody>
          <a:bodyPr>
            <a:noAutofit/>
          </a:bodyPr>
          <a:lstStyle/>
          <a:p>
            <a:r>
              <a:rPr lang="en-US" sz="1800" dirty="0"/>
              <a:t>When I was looking on the shared drive there currently is not a subject lead expectations sheet in any folders I could see for Science, like there is for other subjects</a:t>
            </a:r>
          </a:p>
          <a:p>
            <a:r>
              <a:rPr lang="en-US" sz="1800" dirty="0"/>
              <a:t>Follow curriculum map on shared drive. This is located in the SCIENCE folder. The folder also contains key vocabulary lists, knowledge </a:t>
            </a:r>
            <a:r>
              <a:rPr lang="en-US" sz="1800" dirty="0" err="1"/>
              <a:t>organisers</a:t>
            </a:r>
            <a:r>
              <a:rPr lang="en-US" sz="1800" dirty="0"/>
              <a:t> and other useful resources </a:t>
            </a:r>
          </a:p>
          <a:p>
            <a:r>
              <a:rPr lang="en-US" sz="1800" dirty="0"/>
              <a:t>Knowledge </a:t>
            </a:r>
            <a:r>
              <a:rPr lang="en-US" sz="1800" dirty="0" err="1"/>
              <a:t>organisers</a:t>
            </a:r>
            <a:r>
              <a:rPr lang="en-US" sz="1800" dirty="0"/>
              <a:t> in fronts of books</a:t>
            </a:r>
          </a:p>
          <a:p>
            <a:r>
              <a:rPr lang="en-US" sz="1800" dirty="0"/>
              <a:t>1 hour of lesson time per week</a:t>
            </a:r>
          </a:p>
          <a:p>
            <a:r>
              <a:rPr lang="en-US" sz="1800" dirty="0"/>
              <a:t>Focus on scientific vocabulary when spelling and using them in writing</a:t>
            </a:r>
          </a:p>
          <a:p>
            <a:r>
              <a:rPr lang="en-US" sz="1800" dirty="0"/>
              <a:t>Word banks could be made using the Science Curriculum Key Vocabulary Y1-Y6 (can be found on the website if needed)</a:t>
            </a:r>
          </a:p>
          <a:p>
            <a:r>
              <a:rPr lang="en-US" sz="1800" dirty="0"/>
              <a:t>High standards of expectations in presentation targets on the Science Work scrutiny completed by Sandie at the end of the last half term  (If children struggle to draw lines/tables a scaffolded table could be produced for them to be filled in)</a:t>
            </a:r>
          </a:p>
          <a:p>
            <a:r>
              <a:rPr lang="en-US" sz="1800" dirty="0"/>
              <a:t>Floor books – Experiments undertaken by the children to be recorded in these. Children’s ideas to be recorded alongside teachers typing (again see Science work scrutiny for more details on those)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875A5A6-00B6-4DEB-A2FA-BAFDF9EAC62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46803" y="2123657"/>
            <a:ext cx="2768488" cy="18441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40441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u="sng" dirty="0"/>
              <a:t>Assessment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1386" y="2122714"/>
            <a:ext cx="9399814" cy="4457700"/>
          </a:xfrm>
        </p:spPr>
        <p:txBody>
          <a:bodyPr>
            <a:normAutofit/>
          </a:bodyPr>
          <a:lstStyle/>
          <a:p>
            <a:r>
              <a:rPr lang="en-GB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Marking against LO. Next steps/Green for Growth as applicable. </a:t>
            </a:r>
          </a:p>
          <a:p>
            <a:r>
              <a:rPr lang="en-US" sz="2800" dirty="0"/>
              <a:t>Green for growth spellings of Key Vocabulary ask children to respond to those where time is available </a:t>
            </a:r>
          </a:p>
          <a:p>
            <a:r>
              <a:rPr lang="en-US" sz="2800" dirty="0"/>
              <a:t>Knowledge </a:t>
            </a:r>
            <a:r>
              <a:rPr lang="en-US" sz="2800" dirty="0" err="1"/>
              <a:t>organisers</a:t>
            </a:r>
            <a:r>
              <a:rPr lang="en-US" sz="2800" dirty="0"/>
              <a:t> at the front of books</a:t>
            </a:r>
          </a:p>
          <a:p>
            <a:r>
              <a:rPr lang="en-US" sz="2800" dirty="0"/>
              <a:t>Target Tracker at the end of each term?</a:t>
            </a:r>
          </a:p>
          <a:p>
            <a:r>
              <a:rPr lang="en-US" sz="2800" dirty="0"/>
              <a:t>Ongoing informal assessment of key scientific knowledge from previous years at the start of the new topic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109906D-D802-482A-9951-9466D3D609E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62800" y="196850"/>
            <a:ext cx="4876800" cy="1733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51549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Facet">
  <a:themeElements>
    <a:clrScheme name="Blue Warm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4A66AC"/>
      </a:accent1>
      <a:accent2>
        <a:srgbClr val="629DD1"/>
      </a:accent2>
      <a:accent3>
        <a:srgbClr val="297FD5"/>
      </a:accent3>
      <a:accent4>
        <a:srgbClr val="7F8FA9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8</TotalTime>
  <Words>361</Words>
  <Application>Microsoft Office PowerPoint</Application>
  <PresentationFormat>Widescreen</PresentationFormat>
  <Paragraphs>32</Paragraphs>
  <Slides>4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9" baseType="lpstr">
      <vt:lpstr>Arial</vt:lpstr>
      <vt:lpstr>Calibri</vt:lpstr>
      <vt:lpstr>Trebuchet MS</vt:lpstr>
      <vt:lpstr>Wingdings 3</vt:lpstr>
      <vt:lpstr>Facet</vt:lpstr>
      <vt:lpstr>Science</vt:lpstr>
      <vt:lpstr>PowerPoint Presentation</vt:lpstr>
      <vt:lpstr>Subject expectations</vt:lpstr>
      <vt:lpstr>Assessment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Lucy Byrne</dc:creator>
  <cp:lastModifiedBy>Luke Highton</cp:lastModifiedBy>
  <cp:revision>4</cp:revision>
  <cp:lastPrinted>2021-11-02T12:49:49Z</cp:lastPrinted>
  <dcterms:created xsi:type="dcterms:W3CDTF">2021-11-01T14:54:39Z</dcterms:created>
  <dcterms:modified xsi:type="dcterms:W3CDTF">2021-11-02T12:50:12Z</dcterms:modified>
</cp:coreProperties>
</file>