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88" r:id="rId13"/>
    <p:sldId id="267" r:id="rId14"/>
    <p:sldId id="268" r:id="rId15"/>
    <p:sldId id="269" r:id="rId16"/>
    <p:sldId id="270" r:id="rId17"/>
    <p:sldId id="271" r:id="rId18"/>
    <p:sldId id="272" r:id="rId19"/>
    <p:sldId id="275" r:id="rId20"/>
    <p:sldId id="276" r:id="rId21"/>
    <p:sldId id="277" r:id="rId22"/>
    <p:sldId id="278" r:id="rId23"/>
    <p:sldId id="280" r:id="rId24"/>
    <p:sldId id="281" r:id="rId25"/>
    <p:sldId id="279" r:id="rId26"/>
    <p:sldId id="282" r:id="rId27"/>
    <p:sldId id="274" r:id="rId28"/>
    <p:sldId id="283" r:id="rId29"/>
    <p:sldId id="284" r:id="rId30"/>
    <p:sldId id="285" r:id="rId31"/>
    <p:sldId id="289" r:id="rId32"/>
    <p:sldId id="290" r:id="rId33"/>
    <p:sldId id="286" r:id="rId34"/>
    <p:sldId id="287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1B4647-BEC2-4F53-8E5E-9BBAF12048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8C1169-52DE-465B-A684-DA7BE70812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B827A-B92F-42A9-A903-78699848C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AC206-AAFF-45B3-9012-60EBEBD7EB9E}" type="datetimeFigureOut">
              <a:rPr lang="en-GB" smtClean="0"/>
              <a:t>24/11/2019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961BE8-FDB4-4D92-98E3-AA7E1E2B1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D85D90-5826-4746-BBFD-1DF845621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F6235-A808-409C-8CE6-9E1BDE7BA5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71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B1A5F5-00EE-4B32-A874-7493CAD337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5CE9B4-16C6-49C6-9BFF-9F65E33C73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9FA35-E3F7-4CE6-9E7E-7A6459B4C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AC206-AAFF-45B3-9012-60EBEBD7EB9E}" type="datetimeFigureOut">
              <a:rPr lang="en-GB" smtClean="0"/>
              <a:t>24/11/2019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5FD2C4-92A9-4EEF-8D22-EED0316B60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9AC411-D03E-45D4-8E8E-212CB8629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F6235-A808-409C-8CE6-9E1BDE7BA5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869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BC83E-9AB8-4E6A-BF0C-CA28A88A1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C4E884-A7BE-42E5-B7BF-C237978A44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3D29E9-06D4-4BE5-8467-EE182AFE4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AC206-AAFF-45B3-9012-60EBEBD7EB9E}" type="datetimeFigureOut">
              <a:rPr lang="en-GB" smtClean="0"/>
              <a:t>24/11/2019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A2A8B4-A643-4811-B461-C2C493C92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1F7766-4C92-4903-9F8F-2AE7272D5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F6235-A808-409C-8CE6-9E1BDE7BA5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936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78213-1E6F-459C-B86A-BDE1CD637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8DF9E-0F43-4307-B8E3-DCC53CF4B3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185172-9147-4E37-8460-905B97A9F8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D04B40-59B0-41F3-B147-DF14D2851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AC206-AAFF-45B3-9012-60EBEBD7EB9E}" type="datetimeFigureOut">
              <a:rPr lang="en-GB" smtClean="0"/>
              <a:t>24/11/2019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96961A-A598-4463-BB0D-A7305A961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FA80E1-0F19-4A31-BE60-9400EA258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F6235-A808-409C-8CE6-9E1BDE7BA5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198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E2C901-0A1A-43C6-AF8C-AC43DBBD4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7FF8D-20B3-426B-B444-9EA7F71327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EBD492-90F4-4DED-959A-BD17BE6D13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52CF00-7318-4888-80B5-2B113D1A26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844EDF-EA9D-4301-80CE-6E5E521E22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F903B8-6D76-4C04-9E5F-2A64014EC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AC206-AAFF-45B3-9012-60EBEBD7EB9E}" type="datetimeFigureOut">
              <a:rPr lang="en-GB" smtClean="0"/>
              <a:t>24/11/2019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EDE32A2-69C0-48F3-B88A-CAD6D574F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81CE10C-C0DA-4F1A-8B9F-E335446B6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F6235-A808-409C-8CE6-9E1BDE7BA5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181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CFEEF3-7253-476B-9E07-0AA3E7FA0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A36AD8-D0D5-447C-A196-914A4DA0B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AC206-AAFF-45B3-9012-60EBEBD7EB9E}" type="datetimeFigureOut">
              <a:rPr lang="en-GB" smtClean="0"/>
              <a:t>24/11/2019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39AFBBF-4E9B-4855-914A-3017DC83A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E419B6-26E5-44D2-9805-C3A94CDF6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F6235-A808-409C-8CE6-9E1BDE7BA5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677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8EC896-18DB-4BFF-BFD9-F8DFF7743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AC206-AAFF-45B3-9012-60EBEBD7EB9E}" type="datetimeFigureOut">
              <a:rPr lang="en-GB" smtClean="0"/>
              <a:t>24/11/2019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C46A0E-F290-4F06-86FA-279F366CF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3AB05A-5D87-4DA4-AE19-3F417661F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F6235-A808-409C-8CE6-9E1BDE7BA5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361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E2D685-10E0-410F-8FFC-5A9C03584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8B6E71-5FDA-45DC-AA66-436C26B19A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74C4E9-FA67-4258-9223-73EF374F51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B6783E-5641-4E44-AADA-97A8581C8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AC206-AAFF-45B3-9012-60EBEBD7EB9E}" type="datetimeFigureOut">
              <a:rPr lang="en-GB" smtClean="0"/>
              <a:t>24/11/2019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2558C5-2C11-4AD6-92B8-2EB431920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4990F2-E756-4EEA-8E29-D22DF6301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F6235-A808-409C-8CE6-9E1BDE7BA5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923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141BC7-BFF7-4B8E-B023-77A9E12E2E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B3D149-C548-4566-AE8E-AB270FD468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6A636C-13CD-44A2-8989-FCEE7F140D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6B30BE-4782-445D-ACBF-D29BF61F8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AC206-AAFF-45B3-9012-60EBEBD7EB9E}" type="datetimeFigureOut">
              <a:rPr lang="en-GB" smtClean="0"/>
              <a:t>24/11/2019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D7A7B0-7525-41DB-AF32-5A3D2F76C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2ABEFC-1AC2-4C04-8DB2-D7EB12B0AF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F6235-A808-409C-8CE6-9E1BDE7BA5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904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33EC60-6304-440B-A759-7A79C6070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8E4CE8-031B-4661-987E-06EBB847DC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80B25A-8E2E-4694-828A-CA65E9B96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AC206-AAFF-45B3-9012-60EBEBD7EB9E}" type="datetimeFigureOut">
              <a:rPr lang="en-GB" smtClean="0"/>
              <a:t>24/11/2019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1B252E-1419-4DFC-A8E3-5EF15D8EAB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DD53CF-5ED7-4A9B-8054-1E2DC1757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F6235-A808-409C-8CE6-9E1BDE7BA5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793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071682E-D885-47CD-93ED-0954FE0D23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48016E-41E2-44F7-8B6F-8F30E7A883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431797-0F74-4874-80D7-51611FAC7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AC206-AAFF-45B3-9012-60EBEBD7EB9E}" type="datetimeFigureOut">
              <a:rPr lang="en-GB" smtClean="0"/>
              <a:t>24/11/2019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D2905-EF28-4E93-83B7-9F3FBE70E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BD5DC2-2B83-401F-B2F8-D4532E962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F6235-A808-409C-8CE6-9E1BDE7BA5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361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67000">
              <a:srgbClr val="ABC0E4"/>
            </a:gs>
            <a:gs pos="51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D86077-66D5-47B9-AE50-A4E9DAC7B3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7BE67F-AC3F-424A-891D-E799551475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B83842-C46F-46D6-9153-4DAFF1EF18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4AC206-AAFF-45B3-9012-60EBEBD7EB9E}" type="datetimeFigureOut">
              <a:rPr lang="en-GB" smtClean="0"/>
              <a:t>24/11/2019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67E170-4DE4-4352-86BD-00BCFFA186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972664-A422-4CD3-97B8-C930DB4EB5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F6235-A808-409C-8CE6-9E1BDE7BA5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860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Flameless_candle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stickyjesus.com/tag/compassion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theconversation.com/health-check-why-do-some-people-feel-the-cold-more-than-others-37805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d/3.0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bagoesario.deviantart.com/art/Helpful-333749839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reaturesinthedark.wordpress.com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ministry-to-children.com/toothpaste-bible-object-lessons-for-children/" TargetMode="Externa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ministry-to-children.com/toothpaste-bible-object-lessons-for-children/" TargetMode="Externa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red-paper-heart-valentine-heart-2004921/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biblia.com/bible/esv/Luke%206.27-31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ublicdomainpictures.net/view-image.php?image=54433&amp;picture=praying-hands" TargetMode="External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F1C14-218A-4E6E-911B-C3C78406EB5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2 </a:t>
            </a:r>
            <a:br>
              <a:rPr lang="en-GB" dirty="0"/>
            </a:br>
            <a:r>
              <a:rPr lang="en-GB" dirty="0"/>
              <a:t>Class worship</a:t>
            </a:r>
          </a:p>
        </p:txBody>
      </p:sp>
    </p:spTree>
    <p:extLst>
      <p:ext uri="{BB962C8B-B14F-4D97-AF65-F5344CB8AC3E}">
        <p14:creationId xmlns:p14="http://schemas.microsoft.com/office/powerpoint/2010/main" val="3801064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43ECA-034C-4F41-B00D-C54E14593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Welcome to our class worship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D8374D-CE44-42B0-AB5D-EEFA82494E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We will light our candle to show it’s time to worship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1665A7-5E40-4392-BF04-5D0C243ACE3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5444"/>
          <a:stretch/>
        </p:blipFill>
        <p:spPr>
          <a:xfrm>
            <a:off x="4543425" y="2660370"/>
            <a:ext cx="3105150" cy="39148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8A1CF3A-009C-4DFF-9CEF-CBCC1C4E1730}"/>
              </a:ext>
            </a:extLst>
          </p:cNvPr>
          <p:cNvSpPr txBox="1"/>
          <p:nvPr/>
        </p:nvSpPr>
        <p:spPr>
          <a:xfrm>
            <a:off x="3524250" y="6973416"/>
            <a:ext cx="310515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en.wikipedia.org/wiki/Flameless_candle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sa/3.0/"/>
              </a:rPr>
              <a:t>CC BY-SA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18388710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45A0A-8A98-4056-8C7A-1EB7936E4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  Our Christian value this half term is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8CC736-DB3A-4547-8EDF-6D949D8313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5400" dirty="0"/>
              <a:t>compassion</a:t>
            </a:r>
          </a:p>
          <a:p>
            <a:pPr marL="0" indent="0" algn="ctr">
              <a:buNone/>
            </a:pPr>
            <a:endParaRPr lang="en-GB" sz="5400" dirty="0"/>
          </a:p>
          <a:p>
            <a:pPr marL="0" indent="0" algn="ctr">
              <a:buNone/>
            </a:pPr>
            <a:endParaRPr lang="en-GB" sz="5400" dirty="0"/>
          </a:p>
          <a:p>
            <a:pPr marL="0" indent="0" algn="ctr">
              <a:buNone/>
            </a:pP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42945150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08DB8-3440-4B00-8F7F-293955D9F3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Having compassion means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977259C-070F-401D-8CC7-8625C7D488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824765" y="1690688"/>
            <a:ext cx="6306355" cy="4458593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858517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2FA5A8-4FCA-4423-B3CA-802D6E2B1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Being sensitive to the feelings of others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CD8C67F-AA8E-4E7A-AB75-3897E4DD45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679522" y="1825625"/>
            <a:ext cx="8832955" cy="4351338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3FB473E-6CBC-4E2C-9CCC-5B7FA1EEE87C}"/>
              </a:ext>
            </a:extLst>
          </p:cNvPr>
          <p:cNvSpPr txBox="1"/>
          <p:nvPr/>
        </p:nvSpPr>
        <p:spPr>
          <a:xfrm>
            <a:off x="1679522" y="6176963"/>
            <a:ext cx="883295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://theconversation.com/health-check-why-do-some-people-feel-the-cold-more-than-others-37805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d/3.0/"/>
              </a:rPr>
              <a:t>CC BY-ND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17206607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ED0D8-4FC1-454B-8854-6388B3354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Being helpful to others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E2C2E20-7A4A-431A-B7DE-52EFDBF67E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522113" y="1690688"/>
            <a:ext cx="6132490" cy="4599368"/>
          </a:xfrm>
        </p:spPr>
      </p:pic>
    </p:spTree>
    <p:extLst>
      <p:ext uri="{BB962C8B-B14F-4D97-AF65-F5344CB8AC3E}">
        <p14:creationId xmlns:p14="http://schemas.microsoft.com/office/powerpoint/2010/main" val="12749348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EB2131-08FC-4839-90EC-FAA18E303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Caring for others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5BF443EF-AFE0-43D7-9152-7BC8E30CC5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831221" y="1825625"/>
            <a:ext cx="6529557" cy="435133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C7FE0DA-09CA-49DA-85F0-469CD61AA5BB}"/>
              </a:ext>
            </a:extLst>
          </p:cNvPr>
          <p:cNvSpPr txBox="1"/>
          <p:nvPr/>
        </p:nvSpPr>
        <p:spPr>
          <a:xfrm>
            <a:off x="2831221" y="6176963"/>
            <a:ext cx="652955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://creaturesinthedark.wordpress.com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/3.0/"/>
              </a:rPr>
              <a:t>CC BY-NC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37182004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EBA00-3DB3-4F83-A98C-38052C599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Being kind and fair</a:t>
            </a:r>
          </a:p>
        </p:txBody>
      </p:sp>
      <p:pic>
        <p:nvPicPr>
          <p:cNvPr id="1026" name="Picture 2" descr="Image result for being kind">
            <a:extLst>
              <a:ext uri="{FF2B5EF4-FFF2-40B4-BE49-F238E27FC236}">
                <a16:creationId xmlns:a16="http://schemas.microsoft.com/office/drawing/2014/main" id="{836DDA69-71AD-4C52-8275-C294B53C79E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7117" y="1825625"/>
            <a:ext cx="5097766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66498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118D6-2791-4C23-9A4D-1463F639F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Wanting to prevent other people from suffering</a:t>
            </a:r>
          </a:p>
        </p:txBody>
      </p:sp>
      <p:pic>
        <p:nvPicPr>
          <p:cNvPr id="2050" name="Picture 2" descr="Image result for giving money to homeless">
            <a:extLst>
              <a:ext uri="{FF2B5EF4-FFF2-40B4-BE49-F238E27FC236}">
                <a16:creationId xmlns:a16="http://schemas.microsoft.com/office/drawing/2014/main" id="{B7BD669E-085A-423E-89A8-3296A8C728D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34361"/>
            <a:ext cx="4250635" cy="2982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children in need">
            <a:extLst>
              <a:ext uri="{FF2B5EF4-FFF2-40B4-BE49-F238E27FC236}">
                <a16:creationId xmlns:a16="http://schemas.microsoft.com/office/drawing/2014/main" id="{C2915D80-6CCE-4917-883F-AFF25DD4D0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983" y="2007569"/>
            <a:ext cx="5350567" cy="300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48913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721B90-35DD-4EA0-82D6-AAFB4850D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Showing warmth to others</a:t>
            </a:r>
          </a:p>
        </p:txBody>
      </p:sp>
      <p:pic>
        <p:nvPicPr>
          <p:cNvPr id="3074" name="Picture 2" descr="Image result for showing warmth to others">
            <a:extLst>
              <a:ext uri="{FF2B5EF4-FFF2-40B4-BE49-F238E27FC236}">
                <a16:creationId xmlns:a16="http://schemas.microsoft.com/office/drawing/2014/main" id="{72DEFF8C-13DC-4E9B-8CE2-932B0F5AEED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144" y="1825625"/>
            <a:ext cx="7735712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55025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7BF64-9B2C-4594-8D2A-AEE7CC444F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Lot’s of people show compassion every day</a:t>
            </a:r>
          </a:p>
        </p:txBody>
      </p:sp>
    </p:spTree>
    <p:extLst>
      <p:ext uri="{BB962C8B-B14F-4D97-AF65-F5344CB8AC3E}">
        <p14:creationId xmlns:p14="http://schemas.microsoft.com/office/powerpoint/2010/main" val="11258256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56F381-DB75-463E-AA19-95A7CA822A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Nurses </a:t>
            </a:r>
          </a:p>
        </p:txBody>
      </p:sp>
      <p:pic>
        <p:nvPicPr>
          <p:cNvPr id="4" name="Picture 2" descr="Related image">
            <a:extLst>
              <a:ext uri="{FF2B5EF4-FFF2-40B4-BE49-F238E27FC236}">
                <a16:creationId xmlns:a16="http://schemas.microsoft.com/office/drawing/2014/main" id="{B154B754-A171-4BF6-858C-CBA48BFBFDC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4749" y="1825625"/>
            <a:ext cx="6522502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29237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37222-6560-4FFD-AC55-8DAEC018C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Paramedics </a:t>
            </a:r>
          </a:p>
        </p:txBody>
      </p:sp>
      <p:pic>
        <p:nvPicPr>
          <p:cNvPr id="5122" name="Picture 2" descr="Image result for paramedics">
            <a:extLst>
              <a:ext uri="{FF2B5EF4-FFF2-40B4-BE49-F238E27FC236}">
                <a16:creationId xmlns:a16="http://schemas.microsoft.com/office/drawing/2014/main" id="{D017B756-C281-496D-8E5A-6A5A639147F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530" y="1690688"/>
            <a:ext cx="7514397" cy="4228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34993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F57438-0F11-4A14-A3F0-F9D64F858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Charity workers</a:t>
            </a:r>
          </a:p>
        </p:txBody>
      </p:sp>
      <p:pic>
        <p:nvPicPr>
          <p:cNvPr id="6146" name="Picture 2" descr="Image result for charity workers">
            <a:extLst>
              <a:ext uri="{FF2B5EF4-FFF2-40B4-BE49-F238E27FC236}">
                <a16:creationId xmlns:a16="http://schemas.microsoft.com/office/drawing/2014/main" id="{C99923A3-C1FA-4C74-98EB-563AEB04EBD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9523" y="4031911"/>
            <a:ext cx="4379930" cy="2460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Image result for charity workers">
            <a:extLst>
              <a:ext uri="{FF2B5EF4-FFF2-40B4-BE49-F238E27FC236}">
                <a16:creationId xmlns:a16="http://schemas.microsoft.com/office/drawing/2014/main" id="{3E15A7D6-B92F-44BE-9C48-B19D6A7B24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61971">
            <a:off x="196782" y="2515833"/>
            <a:ext cx="4555314" cy="2321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Image result for charity tin collectors">
            <a:extLst>
              <a:ext uri="{FF2B5EF4-FFF2-40B4-BE49-F238E27FC236}">
                <a16:creationId xmlns:a16="http://schemas.microsoft.com/office/drawing/2014/main" id="{62948547-37BB-439F-A5B7-2A7FCA59F5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3749">
            <a:off x="6329455" y="1037117"/>
            <a:ext cx="4379930" cy="2460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87659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C2B1CB-2A06-40DE-B760-62D0F8ED1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carers</a:t>
            </a:r>
          </a:p>
        </p:txBody>
      </p:sp>
      <p:pic>
        <p:nvPicPr>
          <p:cNvPr id="7170" name="Picture 2" descr="Image result for carers">
            <a:extLst>
              <a:ext uri="{FF2B5EF4-FFF2-40B4-BE49-F238E27FC236}">
                <a16:creationId xmlns:a16="http://schemas.microsoft.com/office/drawing/2014/main" id="{4DFC846A-4158-4CB3-A90E-A76CFD5F94F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329" y="1690688"/>
            <a:ext cx="6897342" cy="4631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51653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BD073-816E-44BF-A4B6-831BDFB10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And many, many more </a:t>
            </a:r>
          </a:p>
        </p:txBody>
      </p:sp>
      <p:pic>
        <p:nvPicPr>
          <p:cNvPr id="8194" name="Picture 2" descr="Image result for compassionate jobs">
            <a:extLst>
              <a:ext uri="{FF2B5EF4-FFF2-40B4-BE49-F238E27FC236}">
                <a16:creationId xmlns:a16="http://schemas.microsoft.com/office/drawing/2014/main" id="{4297D5AD-ACA1-4B0B-B359-A4E4520A50C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815134"/>
            <a:ext cx="3188183" cy="2121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Image result for vet">
            <a:extLst>
              <a:ext uri="{FF2B5EF4-FFF2-40B4-BE49-F238E27FC236}">
                <a16:creationId xmlns:a16="http://schemas.microsoft.com/office/drawing/2014/main" id="{C0C31652-6F19-45D8-8666-EA25788DC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7797" y="620988"/>
            <a:ext cx="2937221" cy="2937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Image result for vicar">
            <a:extLst>
              <a:ext uri="{FF2B5EF4-FFF2-40B4-BE49-F238E27FC236}">
                <a16:creationId xmlns:a16="http://schemas.microsoft.com/office/drawing/2014/main" id="{C930A1E2-BD48-4D78-AEBA-588933350F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7933" y="1690688"/>
            <a:ext cx="2415518" cy="2682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Image result for aid worker">
            <a:extLst>
              <a:ext uri="{FF2B5EF4-FFF2-40B4-BE49-F238E27FC236}">
                <a16:creationId xmlns:a16="http://schemas.microsoft.com/office/drawing/2014/main" id="{8595F8B2-6CD0-4AB4-A58A-443C8A1DC6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302353"/>
            <a:ext cx="4123978" cy="2320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Image result for rescue worker">
            <a:extLst>
              <a:ext uri="{FF2B5EF4-FFF2-40B4-BE49-F238E27FC236}">
                <a16:creationId xmlns:a16="http://schemas.microsoft.com/office/drawing/2014/main" id="{83AB1496-9563-4A9B-903B-B86DC9163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259" y="3936725"/>
            <a:ext cx="3345387" cy="24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53598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DD2778-D00E-45FB-9A95-4F129E909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We have been talking about getting on and falling out in school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83AB04-B739-4CFC-B69F-6BF904FE4A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I like how  …………..</a:t>
            </a:r>
          </a:p>
        </p:txBody>
      </p:sp>
    </p:spTree>
    <p:extLst>
      <p:ext uri="{BB962C8B-B14F-4D97-AF65-F5344CB8AC3E}">
        <p14:creationId xmlns:p14="http://schemas.microsoft.com/office/powerpoint/2010/main" val="28434667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41A27-A53E-4653-AF34-4C8EEABDB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If we haven’t got something nice to say, we should say nothing at all.</a:t>
            </a:r>
          </a:p>
        </p:txBody>
      </p:sp>
      <p:pic>
        <p:nvPicPr>
          <p:cNvPr id="9218" name="Picture 2" descr="Image result for mean words cartoon">
            <a:extLst>
              <a:ext uri="{FF2B5EF4-FFF2-40B4-BE49-F238E27FC236}">
                <a16:creationId xmlns:a16="http://schemas.microsoft.com/office/drawing/2014/main" id="{A043BB40-0B9F-4885-AD53-46F9FA97324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769" y="1711662"/>
            <a:ext cx="4937031" cy="3463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Related image">
            <a:extLst>
              <a:ext uri="{FF2B5EF4-FFF2-40B4-BE49-F238E27FC236}">
                <a16:creationId xmlns:a16="http://schemas.microsoft.com/office/drawing/2014/main" id="{58953D1B-612D-4695-ABA7-8C9D1D8438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21" r="16339" b="17132"/>
          <a:stretch/>
        </p:blipFill>
        <p:spPr bwMode="auto">
          <a:xfrm>
            <a:off x="838200" y="1785716"/>
            <a:ext cx="4540792" cy="3775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Image result for tick">
            <a:extLst>
              <a:ext uri="{FF2B5EF4-FFF2-40B4-BE49-F238E27FC236}">
                <a16:creationId xmlns:a16="http://schemas.microsoft.com/office/drawing/2014/main" id="{B11A24AB-C44B-4B45-905A-31A1A5EABE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54"/>
          <a:stretch/>
        </p:blipFill>
        <p:spPr bwMode="auto">
          <a:xfrm>
            <a:off x="8006364" y="5146338"/>
            <a:ext cx="1546154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Image result for tick">
            <a:extLst>
              <a:ext uri="{FF2B5EF4-FFF2-40B4-BE49-F238E27FC236}">
                <a16:creationId xmlns:a16="http://schemas.microsoft.com/office/drawing/2014/main" id="{DAC5E5DE-2D93-49D0-B71B-6AF7BCAE94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954"/>
          <a:stretch/>
        </p:blipFill>
        <p:spPr bwMode="auto">
          <a:xfrm>
            <a:off x="2459177" y="5174952"/>
            <a:ext cx="1546153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23726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50B70D-C690-4EE4-9D35-7AE65F6A9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This is an old saying from when Mrs Bond was at school</a:t>
            </a:r>
          </a:p>
        </p:txBody>
      </p:sp>
      <p:pic>
        <p:nvPicPr>
          <p:cNvPr id="4" name="Picture 6" descr="Image result for sticks and stones may break my bones">
            <a:extLst>
              <a:ext uri="{FF2B5EF4-FFF2-40B4-BE49-F238E27FC236}">
                <a16:creationId xmlns:a16="http://schemas.microsoft.com/office/drawing/2014/main" id="{EBF6A576-90F5-4AB5-9BBC-3FFB0A5A619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140108"/>
            <a:ext cx="5260972" cy="3940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result for sticks and stones may break my bones">
            <a:extLst>
              <a:ext uri="{FF2B5EF4-FFF2-40B4-BE49-F238E27FC236}">
                <a16:creationId xmlns:a16="http://schemas.microsoft.com/office/drawing/2014/main" id="{77734BE5-A0FB-4951-99B1-9507D124C0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2848" y="2140108"/>
            <a:ext cx="5230952" cy="3940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70804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E778F-669B-4F59-8E9E-C0E5821D5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 don’t think this is true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1F2865-E3FB-4084-9F5E-53438B1F5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7206" y="1552575"/>
            <a:ext cx="15806118" cy="6942225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               Calling people names huts their feelings </a:t>
            </a:r>
          </a:p>
        </p:txBody>
      </p:sp>
      <p:pic>
        <p:nvPicPr>
          <p:cNvPr id="12290" name="Picture 2" descr="Image result for calling names clipart">
            <a:extLst>
              <a:ext uri="{FF2B5EF4-FFF2-40B4-BE49-F238E27FC236}">
                <a16:creationId xmlns:a16="http://schemas.microsoft.com/office/drawing/2014/main" id="{3F7A7680-8C8E-4F96-A3A9-FFD0C44381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298700"/>
            <a:ext cx="6339840" cy="4075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50408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729F5-702B-4BB3-BADB-9683517B7A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tube of toothpaste is the person being unkind.</a:t>
            </a:r>
            <a:br>
              <a:rPr lang="en-GB" dirty="0"/>
            </a:br>
            <a:r>
              <a:rPr lang="en-GB" dirty="0"/>
              <a:t>The toothpaste is the mean words being spoken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D70A9-2316-4C83-937A-BF038E25D0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352B0E0-5AC6-4913-B40C-DA9E5C8DC6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274413" y="1817966"/>
            <a:ext cx="7643173" cy="4358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6728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236CEA-753F-48EB-8F47-49D8054310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Does anyone think they could put the toothpaste back into the tube?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AFF0B6F-4F8F-4C67-814A-BCBB080938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281128" y="1825625"/>
            <a:ext cx="7629743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147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36286-3B27-40B8-8FC8-BB6A317C2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   The toothpaste won’t go back into the tube.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pic>
        <p:nvPicPr>
          <p:cNvPr id="15362" name="Picture 2" descr="Image result for put toothpaste back in tube">
            <a:extLst>
              <a:ext uri="{FF2B5EF4-FFF2-40B4-BE49-F238E27FC236}">
                <a16:creationId xmlns:a16="http://schemas.microsoft.com/office/drawing/2014/main" id="{29DEF562-5929-4A5D-856F-D6BB067BBB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317" y="2468880"/>
            <a:ext cx="4801151" cy="3442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07447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71622-0482-4DEF-8E8E-4F41916F64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91005"/>
            <a:ext cx="10515600" cy="1325563"/>
          </a:xfrm>
        </p:spPr>
        <p:txBody>
          <a:bodyPr>
            <a:noAutofit/>
          </a:bodyPr>
          <a:lstStyle/>
          <a:p>
            <a:r>
              <a:rPr lang="en-GB" sz="7200" dirty="0"/>
              <a:t>Just like the toothpaste, once the mean words are out, they cannot be put back in.</a:t>
            </a:r>
          </a:p>
        </p:txBody>
      </p:sp>
    </p:spTree>
    <p:extLst>
      <p:ext uri="{BB962C8B-B14F-4D97-AF65-F5344CB8AC3E}">
        <p14:creationId xmlns:p14="http://schemas.microsoft.com/office/powerpoint/2010/main" val="22026257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9AD24-7D5F-4D30-960A-1F0EBADCA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When someone calls you names, your feelings are hurt.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A12BF0-6252-4DBB-A33E-B15FBB8096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604260" y="2085480"/>
            <a:ext cx="41148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8692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5AFE69-5786-476E-BFC0-FA007ACE2B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Saying sorry helps but it cannot stop your heart from being damaged. </a:t>
            </a:r>
          </a:p>
        </p:txBody>
      </p:sp>
      <p:pic>
        <p:nvPicPr>
          <p:cNvPr id="4" name="Picture 2" descr="Image result for crumpled paper heart">
            <a:extLst>
              <a:ext uri="{FF2B5EF4-FFF2-40B4-BE49-F238E27FC236}">
                <a16:creationId xmlns:a16="http://schemas.microsoft.com/office/drawing/2014/main" id="{CFB3A8D5-BC8B-47AC-B6BB-849E0837148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2790" y="2193608"/>
            <a:ext cx="5646420" cy="3761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96780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 result for sticks and stones may break my bones">
            <a:extLst>
              <a:ext uri="{FF2B5EF4-FFF2-40B4-BE49-F238E27FC236}">
                <a16:creationId xmlns:a16="http://schemas.microsoft.com/office/drawing/2014/main" id="{4BB5A766-C538-4EAC-B714-DF7F261D05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93" b="7868"/>
          <a:stretch/>
        </p:blipFill>
        <p:spPr bwMode="auto">
          <a:xfrm>
            <a:off x="381000" y="282863"/>
            <a:ext cx="5715000" cy="6292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Image result for sticks and stones may break my bones">
            <a:extLst>
              <a:ext uri="{FF2B5EF4-FFF2-40B4-BE49-F238E27FC236}">
                <a16:creationId xmlns:a16="http://schemas.microsoft.com/office/drawing/2014/main" id="{4A3D69D2-5997-4DD5-81CA-4880DD68D2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82864"/>
            <a:ext cx="6095077" cy="6292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07124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E6CC67-295C-4109-AFA9-C1BA1657E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8165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6000" dirty="0"/>
              <a:t>Let’s sing about being kind and compassionate to our friends </a:t>
            </a:r>
          </a:p>
        </p:txBody>
      </p:sp>
    </p:spTree>
    <p:extLst>
      <p:ext uri="{BB962C8B-B14F-4D97-AF65-F5344CB8AC3E}">
        <p14:creationId xmlns:p14="http://schemas.microsoft.com/office/powerpoint/2010/main" val="31790038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312099F-BBC2-4DF2-9EDC-7D38C54670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938" t="14649" r="36250" b="44911"/>
          <a:stretch/>
        </p:blipFill>
        <p:spPr>
          <a:xfrm>
            <a:off x="1708785" y="14528"/>
            <a:ext cx="8774430" cy="6691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8253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8CA8DCA-CF0E-45FA-8CC1-3F4A6CCCE8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938" t="53438" r="36250" b="15406"/>
          <a:stretch/>
        </p:blipFill>
        <p:spPr>
          <a:xfrm>
            <a:off x="598170" y="334190"/>
            <a:ext cx="10534650" cy="6189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6072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1DD0E3-D1C2-4E3A-B0F9-174E78416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The Golden Rule</a:t>
            </a:r>
            <a:br>
              <a:rPr lang="en-GB" b="1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>
                <a:hlinkClick r:id="rId2"/>
              </a:rPr>
              <a:t>Luke 6:27-31</a:t>
            </a:r>
            <a:br>
              <a:rPr lang="en-GB" dirty="0"/>
            </a:br>
            <a:r>
              <a:rPr lang="en-GB" dirty="0"/>
              <a:t>“Do unto others as you would have them do to you.” 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F6F4BD-5A0D-4FB2-A38F-FD12B84A16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6380" y="1027906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Jesus says </a:t>
            </a:r>
          </a:p>
        </p:txBody>
      </p:sp>
    </p:spTree>
    <p:extLst>
      <p:ext uri="{BB962C8B-B14F-4D97-AF65-F5344CB8AC3E}">
        <p14:creationId xmlns:p14="http://schemas.microsoft.com/office/powerpoint/2010/main" val="7984653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270778-3951-4F26-818E-338D48918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You cannot control what your friend does or says. You only have control over your words and actions. Choose kindness.</a:t>
            </a:r>
          </a:p>
        </p:txBody>
      </p:sp>
      <p:pic>
        <p:nvPicPr>
          <p:cNvPr id="1028" name="Picture 4" descr="Image result for children being kind">
            <a:extLst>
              <a:ext uri="{FF2B5EF4-FFF2-40B4-BE49-F238E27FC236}">
                <a16:creationId xmlns:a16="http://schemas.microsoft.com/office/drawing/2014/main" id="{8681698B-125F-4E17-B75B-CE1E9C66FB8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91" y="2692400"/>
            <a:ext cx="5715000" cy="3800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children being kind">
            <a:extLst>
              <a:ext uri="{FF2B5EF4-FFF2-40B4-BE49-F238E27FC236}">
                <a16:creationId xmlns:a16="http://schemas.microsoft.com/office/drawing/2014/main" id="{B7EE540F-CF7E-4CE2-96B5-5BA0F173BA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68"/>
          <a:stretch/>
        </p:blipFill>
        <p:spPr bwMode="auto">
          <a:xfrm>
            <a:off x="5855091" y="2692399"/>
            <a:ext cx="6185394" cy="3800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84876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526869-0C37-482C-9F3D-0F667CC20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Let us pray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EE2BE35-5FC5-4D71-BF3F-025256ED4A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809388" y="1825625"/>
            <a:ext cx="6573224" cy="4351338"/>
          </a:xfrm>
        </p:spPr>
      </p:pic>
    </p:spTree>
    <p:extLst>
      <p:ext uri="{BB962C8B-B14F-4D97-AF65-F5344CB8AC3E}">
        <p14:creationId xmlns:p14="http://schemas.microsoft.com/office/powerpoint/2010/main" val="21049910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24364-21A1-45B0-BA47-4B314CB07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03437"/>
            <a:ext cx="10515600" cy="1325563"/>
          </a:xfrm>
        </p:spPr>
        <p:txBody>
          <a:bodyPr/>
          <a:lstStyle/>
          <a:p>
            <a:r>
              <a:rPr lang="en-GB" dirty="0"/>
              <a:t>Thank you for joining us for our class worship.</a:t>
            </a:r>
            <a:br>
              <a:rPr lang="en-GB" dirty="0"/>
            </a:br>
            <a:endParaRPr lang="en-GB" dirty="0"/>
          </a:p>
        </p:txBody>
      </p:sp>
      <p:pic>
        <p:nvPicPr>
          <p:cNvPr id="16388" name="Picture 4" descr="Image result for thank you cartoon">
            <a:extLst>
              <a:ext uri="{FF2B5EF4-FFF2-40B4-BE49-F238E27FC236}">
                <a16:creationId xmlns:a16="http://schemas.microsoft.com/office/drawing/2014/main" id="{C0BE0A85-8287-4287-A744-8839B9E023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5364" y="3073582"/>
            <a:ext cx="5101272" cy="3578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6936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280</Words>
  <Application>Microsoft Office PowerPoint</Application>
  <PresentationFormat>Widescreen</PresentationFormat>
  <Paragraphs>41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Office Theme</vt:lpstr>
      <vt:lpstr>Year 2  Class worship</vt:lpstr>
      <vt:lpstr>Welcome to our class worship</vt:lpstr>
      <vt:lpstr>  Our Christian value this half term is </vt:lpstr>
      <vt:lpstr>Having compassion means</vt:lpstr>
      <vt:lpstr>Being sensitive to the feelings of others</vt:lpstr>
      <vt:lpstr>Being helpful to others</vt:lpstr>
      <vt:lpstr>Caring for others</vt:lpstr>
      <vt:lpstr>Being kind and fair</vt:lpstr>
      <vt:lpstr>Wanting to prevent other people from suffering</vt:lpstr>
      <vt:lpstr>Showing warmth to others</vt:lpstr>
      <vt:lpstr>Lot’s of people show compassion every day</vt:lpstr>
      <vt:lpstr>Nurses </vt:lpstr>
      <vt:lpstr>Paramedics </vt:lpstr>
      <vt:lpstr>Charity workers</vt:lpstr>
      <vt:lpstr>carers</vt:lpstr>
      <vt:lpstr>And many, many more </vt:lpstr>
      <vt:lpstr>We have been talking about getting on and falling out in school </vt:lpstr>
      <vt:lpstr>If we haven’t got something nice to say, we should say nothing at all.</vt:lpstr>
      <vt:lpstr>This is an old saying from when Mrs Bond was at school</vt:lpstr>
      <vt:lpstr>We don’t think this is true</vt:lpstr>
      <vt:lpstr>The tube of toothpaste is the person being unkind. The toothpaste is the mean words being spoken </vt:lpstr>
      <vt:lpstr>Does anyone think they could put the toothpaste back into the tube?</vt:lpstr>
      <vt:lpstr>      The toothpaste won’t go back into the tube.  </vt:lpstr>
      <vt:lpstr>Just like the toothpaste, once the mean words are out, they cannot be put back in.</vt:lpstr>
      <vt:lpstr>When someone calls you names, your feelings are hurt.  </vt:lpstr>
      <vt:lpstr>Saying sorry helps but it cannot stop your heart from being damaged. </vt:lpstr>
      <vt:lpstr>PowerPoint Presentation</vt:lpstr>
      <vt:lpstr>Let’s sing about being kind and compassionate to our friends </vt:lpstr>
      <vt:lpstr>PowerPoint Presentation</vt:lpstr>
      <vt:lpstr>PowerPoint Presentation</vt:lpstr>
      <vt:lpstr>The Golden Rule           Luke 6:27-31 “Do unto others as you would have them do to you.”  </vt:lpstr>
      <vt:lpstr>You cannot control what your friend does or says. You only have control over your words and actions. Choose kindness.</vt:lpstr>
      <vt:lpstr>Let us pray</vt:lpstr>
      <vt:lpstr>Thank you for joining us for our class worship.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 Class worship</dc:title>
  <dc:creator>teacher</dc:creator>
  <cp:lastModifiedBy>teacher</cp:lastModifiedBy>
  <cp:revision>16</cp:revision>
  <dcterms:created xsi:type="dcterms:W3CDTF">2019-11-24T08:34:13Z</dcterms:created>
  <dcterms:modified xsi:type="dcterms:W3CDTF">2019-11-24T10:49:42Z</dcterms:modified>
</cp:coreProperties>
</file>