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96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866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52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9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63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250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66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12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29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466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927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299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138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39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025"/>
            <a:ext cx="9144000" cy="6456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43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8" y="0"/>
            <a:ext cx="89757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9884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913"/>
            <a:ext cx="9144000" cy="6732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9981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863"/>
            <a:ext cx="9144000" cy="5756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1881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538"/>
            <a:ext cx="9144000" cy="66373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5434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463"/>
            <a:ext cx="9144000" cy="65674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1286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13" y="0"/>
            <a:ext cx="85867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892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8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32"/>
          <a:stretch/>
        </p:blipFill>
        <p:spPr>
          <a:xfrm>
            <a:off x="160339" y="0"/>
            <a:ext cx="426764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69307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Joe Price</dc:creator>
  <cp:lastModifiedBy>Lucy Byrne</cp:lastModifiedBy>
  <cp:revision>2</cp:revision>
  <dcterms:created xsi:type="dcterms:W3CDTF">2016-07-03T18:41:49Z</dcterms:created>
  <dcterms:modified xsi:type="dcterms:W3CDTF">2020-04-22T15:27:08Z</dcterms:modified>
</cp:coreProperties>
</file>