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9" r:id="rId5"/>
    <p:sldId id="256" r:id="rId6"/>
    <p:sldId id="301" r:id="rId7"/>
    <p:sldId id="375" r:id="rId8"/>
    <p:sldId id="390" r:id="rId9"/>
    <p:sldId id="360" r:id="rId10"/>
    <p:sldId id="391" r:id="rId11"/>
    <p:sldId id="363" r:id="rId12"/>
    <p:sldId id="392" r:id="rId13"/>
    <p:sldId id="365" r:id="rId14"/>
    <p:sldId id="393" r:id="rId15"/>
    <p:sldId id="380" r:id="rId16"/>
    <p:sldId id="394" r:id="rId17"/>
    <p:sldId id="395" r:id="rId18"/>
    <p:sldId id="382" r:id="rId19"/>
    <p:sldId id="396" r:id="rId20"/>
    <p:sldId id="385" r:id="rId21"/>
    <p:sldId id="397" r:id="rId22"/>
    <p:sldId id="387" r:id="rId23"/>
    <p:sldId id="39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9237EF-C724-4872-8DA6-F75554A91CA0}" v="21" dt="2019-04-16T11:45:06.2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142" d="100"/>
          <a:sy n="142" d="100"/>
        </p:scale>
        <p:origin x="138"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5F9237EF-C724-4872-8DA6-F75554A91CA0}"/>
    <pc:docChg chg="custSel modSld">
      <pc:chgData name="Louise Pezzaioli" userId="360b41a0-b242-48d2-b707-f5fa57585d53" providerId="ADAL" clId="{5F9237EF-C724-4872-8DA6-F75554A91CA0}" dt="2019-04-16T11:45:06.261" v="43" actId="207"/>
      <pc:docMkLst>
        <pc:docMk/>
      </pc:docMkLst>
      <pc:sldChg chg="addSp delSp modSp">
        <pc:chgData name="Louise Pezzaioli" userId="360b41a0-b242-48d2-b707-f5fa57585d53" providerId="ADAL" clId="{5F9237EF-C724-4872-8DA6-F75554A91CA0}" dt="2019-04-16T11:43:16.697" v="5" actId="20577"/>
        <pc:sldMkLst>
          <pc:docMk/>
          <pc:sldMk cId="2637481266" sldId="256"/>
        </pc:sldMkLst>
        <pc:spChg chg="mod">
          <ac:chgData name="Louise Pezzaioli" userId="360b41a0-b242-48d2-b707-f5fa57585d53" providerId="ADAL" clId="{5F9237EF-C724-4872-8DA6-F75554A91CA0}" dt="2019-04-16T11:43:16.697" v="5" actId="20577"/>
          <ac:spMkLst>
            <pc:docMk/>
            <pc:sldMk cId="2637481266" sldId="256"/>
            <ac:spMk id="9" creationId="{69EBD1E5-71A6-4A39-85A9-C89BDC480BB7}"/>
          </ac:spMkLst>
        </pc:spChg>
        <pc:grpChg chg="add">
          <ac:chgData name="Louise Pezzaioli" userId="360b41a0-b242-48d2-b707-f5fa57585d53" providerId="ADAL" clId="{5F9237EF-C724-4872-8DA6-F75554A91CA0}" dt="2019-04-16T11:43:13.808" v="3"/>
          <ac:grpSpMkLst>
            <pc:docMk/>
            <pc:sldMk cId="2637481266" sldId="256"/>
            <ac:grpSpMk id="7" creationId="{1A62F934-B86A-454A-860D-27774F22A0D7}"/>
          </ac:grpSpMkLst>
        </pc:grpChg>
        <pc:grpChg chg="del">
          <ac:chgData name="Louise Pezzaioli" userId="360b41a0-b242-48d2-b707-f5fa57585d53" providerId="ADAL" clId="{5F9237EF-C724-4872-8DA6-F75554A91CA0}" dt="2019-04-16T11:43:13.598" v="2" actId="478"/>
          <ac:grpSpMkLst>
            <pc:docMk/>
            <pc:sldMk cId="2637481266" sldId="256"/>
            <ac:grpSpMk id="16" creationId="{B31300A9-E3C5-4701-8EF1-45ED088A04DD}"/>
          </ac:grpSpMkLst>
        </pc:grpChg>
      </pc:sldChg>
      <pc:sldChg chg="addSp delSp modSp">
        <pc:chgData name="Louise Pezzaioli" userId="360b41a0-b242-48d2-b707-f5fa57585d53" providerId="ADAL" clId="{5F9237EF-C724-4872-8DA6-F75554A91CA0}" dt="2019-04-16T11:43:21.440" v="7"/>
        <pc:sldMkLst>
          <pc:docMk/>
          <pc:sldMk cId="3855900595" sldId="301"/>
        </pc:sldMkLst>
        <pc:spChg chg="mod">
          <ac:chgData name="Louise Pezzaioli" userId="360b41a0-b242-48d2-b707-f5fa57585d53" providerId="ADAL" clId="{5F9237EF-C724-4872-8DA6-F75554A91CA0}" dt="2019-04-16T11:43:02.593" v="1" actId="20577"/>
          <ac:spMkLst>
            <pc:docMk/>
            <pc:sldMk cId="3855900595" sldId="301"/>
            <ac:spMk id="19" creationId="{5252A847-DE45-4FA3-A1F8-EEBEB845FF8E}"/>
          </ac:spMkLst>
        </pc:spChg>
        <pc:grpChg chg="add">
          <ac:chgData name="Louise Pezzaioli" userId="360b41a0-b242-48d2-b707-f5fa57585d53" providerId="ADAL" clId="{5F9237EF-C724-4872-8DA6-F75554A91CA0}" dt="2019-04-16T11:43:21.440" v="7"/>
          <ac:grpSpMkLst>
            <pc:docMk/>
            <pc:sldMk cId="3855900595" sldId="301"/>
            <ac:grpSpMk id="7" creationId="{D60CF5D0-59C3-4513-AC23-7B16DE4F23BC}"/>
          </ac:grpSpMkLst>
        </pc:grpChg>
        <pc:grpChg chg="del">
          <ac:chgData name="Louise Pezzaioli" userId="360b41a0-b242-48d2-b707-f5fa57585d53" providerId="ADAL" clId="{5F9237EF-C724-4872-8DA6-F75554A91CA0}" dt="2019-04-16T11:43:21.226" v="6" actId="478"/>
          <ac:grpSpMkLst>
            <pc:docMk/>
            <pc:sldMk cId="3855900595" sldId="301"/>
            <ac:grpSpMk id="16" creationId="{B31300A9-E3C5-4701-8EF1-45ED088A04DD}"/>
          </ac:grpSpMkLst>
        </pc:grpChg>
      </pc:sldChg>
      <pc:sldChg chg="addSp delSp">
        <pc:chgData name="Louise Pezzaioli" userId="360b41a0-b242-48d2-b707-f5fa57585d53" providerId="ADAL" clId="{5F9237EF-C724-4872-8DA6-F75554A91CA0}" dt="2019-04-16T11:43:31.566" v="13"/>
        <pc:sldMkLst>
          <pc:docMk/>
          <pc:sldMk cId="36917022" sldId="360"/>
        </pc:sldMkLst>
        <pc:grpChg chg="add">
          <ac:chgData name="Louise Pezzaioli" userId="360b41a0-b242-48d2-b707-f5fa57585d53" providerId="ADAL" clId="{5F9237EF-C724-4872-8DA6-F75554A91CA0}" dt="2019-04-16T11:43:31.566" v="13"/>
          <ac:grpSpMkLst>
            <pc:docMk/>
            <pc:sldMk cId="36917022" sldId="360"/>
            <ac:grpSpMk id="11" creationId="{8C7CDC20-5321-415B-9133-284BC09E6229}"/>
          </ac:grpSpMkLst>
        </pc:grpChg>
        <pc:grpChg chg="del">
          <ac:chgData name="Louise Pezzaioli" userId="360b41a0-b242-48d2-b707-f5fa57585d53" providerId="ADAL" clId="{5F9237EF-C724-4872-8DA6-F75554A91CA0}" dt="2019-04-16T11:43:31.402" v="12" actId="478"/>
          <ac:grpSpMkLst>
            <pc:docMk/>
            <pc:sldMk cId="36917022" sldId="360"/>
            <ac:grpSpMk id="16" creationId="{B31300A9-E3C5-4701-8EF1-45ED088A04DD}"/>
          </ac:grpSpMkLst>
        </pc:grpChg>
      </pc:sldChg>
      <pc:sldChg chg="addSp delSp">
        <pc:chgData name="Louise Pezzaioli" userId="360b41a0-b242-48d2-b707-f5fa57585d53" providerId="ADAL" clId="{5F9237EF-C724-4872-8DA6-F75554A91CA0}" dt="2019-04-16T11:43:38.038" v="17"/>
        <pc:sldMkLst>
          <pc:docMk/>
          <pc:sldMk cId="840427544" sldId="363"/>
        </pc:sldMkLst>
        <pc:grpChg chg="add">
          <ac:chgData name="Louise Pezzaioli" userId="360b41a0-b242-48d2-b707-f5fa57585d53" providerId="ADAL" clId="{5F9237EF-C724-4872-8DA6-F75554A91CA0}" dt="2019-04-16T11:43:38.038" v="17"/>
          <ac:grpSpMkLst>
            <pc:docMk/>
            <pc:sldMk cId="840427544" sldId="363"/>
            <ac:grpSpMk id="9" creationId="{1FF882F3-036A-47D0-A445-0AE27AE3AED4}"/>
          </ac:grpSpMkLst>
        </pc:grpChg>
        <pc:grpChg chg="del">
          <ac:chgData name="Louise Pezzaioli" userId="360b41a0-b242-48d2-b707-f5fa57585d53" providerId="ADAL" clId="{5F9237EF-C724-4872-8DA6-F75554A91CA0}" dt="2019-04-16T11:43:37.866" v="16" actId="478"/>
          <ac:grpSpMkLst>
            <pc:docMk/>
            <pc:sldMk cId="840427544" sldId="363"/>
            <ac:grpSpMk id="16" creationId="{B31300A9-E3C5-4701-8EF1-45ED088A04DD}"/>
          </ac:grpSpMkLst>
        </pc:grpChg>
      </pc:sldChg>
      <pc:sldChg chg="addSp delSp">
        <pc:chgData name="Louise Pezzaioli" userId="360b41a0-b242-48d2-b707-f5fa57585d53" providerId="ADAL" clId="{5F9237EF-C724-4872-8DA6-F75554A91CA0}" dt="2019-04-16T11:43:43.632" v="21"/>
        <pc:sldMkLst>
          <pc:docMk/>
          <pc:sldMk cId="2962388543" sldId="365"/>
        </pc:sldMkLst>
        <pc:grpChg chg="del">
          <ac:chgData name="Louise Pezzaioli" userId="360b41a0-b242-48d2-b707-f5fa57585d53" providerId="ADAL" clId="{5F9237EF-C724-4872-8DA6-F75554A91CA0}" dt="2019-04-16T11:43:43.472" v="20" actId="478"/>
          <ac:grpSpMkLst>
            <pc:docMk/>
            <pc:sldMk cId="2962388543" sldId="365"/>
            <ac:grpSpMk id="16" creationId="{B31300A9-E3C5-4701-8EF1-45ED088A04DD}"/>
          </ac:grpSpMkLst>
        </pc:grpChg>
        <pc:grpChg chg="add">
          <ac:chgData name="Louise Pezzaioli" userId="360b41a0-b242-48d2-b707-f5fa57585d53" providerId="ADAL" clId="{5F9237EF-C724-4872-8DA6-F75554A91CA0}" dt="2019-04-16T11:43:43.632" v="21"/>
          <ac:grpSpMkLst>
            <pc:docMk/>
            <pc:sldMk cId="2962388543" sldId="365"/>
            <ac:grpSpMk id="19" creationId="{2331119A-5C25-4201-9BA6-7A75C4C5724B}"/>
          </ac:grpSpMkLst>
        </pc:grpChg>
      </pc:sldChg>
      <pc:sldChg chg="addSp delSp">
        <pc:chgData name="Louise Pezzaioli" userId="360b41a0-b242-48d2-b707-f5fa57585d53" providerId="ADAL" clId="{5F9237EF-C724-4872-8DA6-F75554A91CA0}" dt="2019-04-16T11:43:25.825" v="9"/>
        <pc:sldMkLst>
          <pc:docMk/>
          <pc:sldMk cId="1169556889" sldId="375"/>
        </pc:sldMkLst>
        <pc:grpChg chg="del">
          <ac:chgData name="Louise Pezzaioli" userId="360b41a0-b242-48d2-b707-f5fa57585d53" providerId="ADAL" clId="{5F9237EF-C724-4872-8DA6-F75554A91CA0}" dt="2019-04-16T11:43:25.594" v="8" actId="478"/>
          <ac:grpSpMkLst>
            <pc:docMk/>
            <pc:sldMk cId="1169556889" sldId="375"/>
            <ac:grpSpMk id="16" creationId="{B31300A9-E3C5-4701-8EF1-45ED088A04DD}"/>
          </ac:grpSpMkLst>
        </pc:grpChg>
        <pc:grpChg chg="add">
          <ac:chgData name="Louise Pezzaioli" userId="360b41a0-b242-48d2-b707-f5fa57585d53" providerId="ADAL" clId="{5F9237EF-C724-4872-8DA6-F75554A91CA0}" dt="2019-04-16T11:43:25.825" v="9"/>
          <ac:grpSpMkLst>
            <pc:docMk/>
            <pc:sldMk cId="1169556889" sldId="375"/>
            <ac:grpSpMk id="19" creationId="{65AD6C29-43F4-4890-9920-9098F5E55A26}"/>
          </ac:grpSpMkLst>
        </pc:grpChg>
      </pc:sldChg>
      <pc:sldChg chg="addSp delSp">
        <pc:chgData name="Louise Pezzaioli" userId="360b41a0-b242-48d2-b707-f5fa57585d53" providerId="ADAL" clId="{5F9237EF-C724-4872-8DA6-F75554A91CA0}" dt="2019-04-16T11:43:49.303" v="25"/>
        <pc:sldMkLst>
          <pc:docMk/>
          <pc:sldMk cId="3965367117" sldId="380"/>
        </pc:sldMkLst>
        <pc:grpChg chg="add">
          <ac:chgData name="Louise Pezzaioli" userId="360b41a0-b242-48d2-b707-f5fa57585d53" providerId="ADAL" clId="{5F9237EF-C724-4872-8DA6-F75554A91CA0}" dt="2019-04-16T11:43:49.303" v="25"/>
          <ac:grpSpMkLst>
            <pc:docMk/>
            <pc:sldMk cId="3965367117" sldId="380"/>
            <ac:grpSpMk id="15" creationId="{A9080C23-22A1-4FF1-A099-0298A029DE4E}"/>
          </ac:grpSpMkLst>
        </pc:grpChg>
        <pc:grpChg chg="del">
          <ac:chgData name="Louise Pezzaioli" userId="360b41a0-b242-48d2-b707-f5fa57585d53" providerId="ADAL" clId="{5F9237EF-C724-4872-8DA6-F75554A91CA0}" dt="2019-04-16T11:43:49.115" v="24" actId="478"/>
          <ac:grpSpMkLst>
            <pc:docMk/>
            <pc:sldMk cId="3965367117" sldId="380"/>
            <ac:grpSpMk id="16" creationId="{B31300A9-E3C5-4701-8EF1-45ED088A04DD}"/>
          </ac:grpSpMkLst>
        </pc:grpChg>
      </pc:sldChg>
      <pc:sldChg chg="addSp delSp">
        <pc:chgData name="Louise Pezzaioli" userId="360b41a0-b242-48d2-b707-f5fa57585d53" providerId="ADAL" clId="{5F9237EF-C724-4872-8DA6-F75554A91CA0}" dt="2019-04-16T11:43:58.033" v="31"/>
        <pc:sldMkLst>
          <pc:docMk/>
          <pc:sldMk cId="2590513097" sldId="382"/>
        </pc:sldMkLst>
        <pc:grpChg chg="add">
          <ac:chgData name="Louise Pezzaioli" userId="360b41a0-b242-48d2-b707-f5fa57585d53" providerId="ADAL" clId="{5F9237EF-C724-4872-8DA6-F75554A91CA0}" dt="2019-04-16T11:43:58.033" v="31"/>
          <ac:grpSpMkLst>
            <pc:docMk/>
            <pc:sldMk cId="2590513097" sldId="382"/>
            <ac:grpSpMk id="11" creationId="{E63BAC41-216F-4452-9337-0AAD27FCEA28}"/>
          </ac:grpSpMkLst>
        </pc:grpChg>
        <pc:grpChg chg="del">
          <ac:chgData name="Louise Pezzaioli" userId="360b41a0-b242-48d2-b707-f5fa57585d53" providerId="ADAL" clId="{5F9237EF-C724-4872-8DA6-F75554A91CA0}" dt="2019-04-16T11:43:57.869" v="30" actId="478"/>
          <ac:grpSpMkLst>
            <pc:docMk/>
            <pc:sldMk cId="2590513097" sldId="382"/>
            <ac:grpSpMk id="16" creationId="{B31300A9-E3C5-4701-8EF1-45ED088A04DD}"/>
          </ac:grpSpMkLst>
        </pc:grpChg>
      </pc:sldChg>
      <pc:sldChg chg="addSp delSp">
        <pc:chgData name="Louise Pezzaioli" userId="360b41a0-b242-48d2-b707-f5fa57585d53" providerId="ADAL" clId="{5F9237EF-C724-4872-8DA6-F75554A91CA0}" dt="2019-04-16T11:44:05.009" v="35"/>
        <pc:sldMkLst>
          <pc:docMk/>
          <pc:sldMk cId="3509696259" sldId="385"/>
        </pc:sldMkLst>
        <pc:grpChg chg="del">
          <ac:chgData name="Louise Pezzaioli" userId="360b41a0-b242-48d2-b707-f5fa57585d53" providerId="ADAL" clId="{5F9237EF-C724-4872-8DA6-F75554A91CA0}" dt="2019-04-16T11:44:04.792" v="34" actId="478"/>
          <ac:grpSpMkLst>
            <pc:docMk/>
            <pc:sldMk cId="3509696259" sldId="385"/>
            <ac:grpSpMk id="16" creationId="{B31300A9-E3C5-4701-8EF1-45ED088A04DD}"/>
          </ac:grpSpMkLst>
        </pc:grpChg>
        <pc:grpChg chg="add">
          <ac:chgData name="Louise Pezzaioli" userId="360b41a0-b242-48d2-b707-f5fa57585d53" providerId="ADAL" clId="{5F9237EF-C724-4872-8DA6-F75554A91CA0}" dt="2019-04-16T11:44:05.009" v="35"/>
          <ac:grpSpMkLst>
            <pc:docMk/>
            <pc:sldMk cId="3509696259" sldId="385"/>
            <ac:grpSpMk id="35" creationId="{DE38D722-513F-4BE3-BF74-630F6F47A343}"/>
          </ac:grpSpMkLst>
        </pc:grpChg>
      </pc:sldChg>
      <pc:sldChg chg="addSp delSp">
        <pc:chgData name="Louise Pezzaioli" userId="360b41a0-b242-48d2-b707-f5fa57585d53" providerId="ADAL" clId="{5F9237EF-C724-4872-8DA6-F75554A91CA0}" dt="2019-04-16T11:44:10.999" v="39"/>
        <pc:sldMkLst>
          <pc:docMk/>
          <pc:sldMk cId="214789523" sldId="387"/>
        </pc:sldMkLst>
        <pc:grpChg chg="add">
          <ac:chgData name="Louise Pezzaioli" userId="360b41a0-b242-48d2-b707-f5fa57585d53" providerId="ADAL" clId="{5F9237EF-C724-4872-8DA6-F75554A91CA0}" dt="2019-04-16T11:44:10.999" v="39"/>
          <ac:grpSpMkLst>
            <pc:docMk/>
            <pc:sldMk cId="214789523" sldId="387"/>
            <ac:grpSpMk id="10" creationId="{CAA38973-36A8-4732-954B-31EAFD363A9D}"/>
          </ac:grpSpMkLst>
        </pc:grpChg>
        <pc:grpChg chg="del">
          <ac:chgData name="Louise Pezzaioli" userId="360b41a0-b242-48d2-b707-f5fa57585d53" providerId="ADAL" clId="{5F9237EF-C724-4872-8DA6-F75554A91CA0}" dt="2019-04-16T11:44:10.778" v="38" actId="478"/>
          <ac:grpSpMkLst>
            <pc:docMk/>
            <pc:sldMk cId="214789523" sldId="387"/>
            <ac:grpSpMk id="16" creationId="{B31300A9-E3C5-4701-8EF1-45ED088A04DD}"/>
          </ac:grpSpMkLst>
        </pc:grpChg>
      </pc:sldChg>
      <pc:sldChg chg="addSp delSp">
        <pc:chgData name="Louise Pezzaioli" userId="360b41a0-b242-48d2-b707-f5fa57585d53" providerId="ADAL" clId="{5F9237EF-C724-4872-8DA6-F75554A91CA0}" dt="2019-04-16T11:43:28.767" v="11"/>
        <pc:sldMkLst>
          <pc:docMk/>
          <pc:sldMk cId="2472716838" sldId="390"/>
        </pc:sldMkLst>
        <pc:grpChg chg="del">
          <ac:chgData name="Louise Pezzaioli" userId="360b41a0-b242-48d2-b707-f5fa57585d53" providerId="ADAL" clId="{5F9237EF-C724-4872-8DA6-F75554A91CA0}" dt="2019-04-16T11:43:28.537" v="10" actId="478"/>
          <ac:grpSpMkLst>
            <pc:docMk/>
            <pc:sldMk cId="2472716838" sldId="390"/>
            <ac:grpSpMk id="16" creationId="{B31300A9-E3C5-4701-8EF1-45ED088A04DD}"/>
          </ac:grpSpMkLst>
        </pc:grpChg>
        <pc:grpChg chg="add">
          <ac:chgData name="Louise Pezzaioli" userId="360b41a0-b242-48d2-b707-f5fa57585d53" providerId="ADAL" clId="{5F9237EF-C724-4872-8DA6-F75554A91CA0}" dt="2019-04-16T11:43:28.767" v="11"/>
          <ac:grpSpMkLst>
            <pc:docMk/>
            <pc:sldMk cId="2472716838" sldId="390"/>
            <ac:grpSpMk id="22" creationId="{A40493C0-EBC1-4C85-B5E2-51F036FB6458}"/>
          </ac:grpSpMkLst>
        </pc:grpChg>
      </pc:sldChg>
      <pc:sldChg chg="addSp delSp">
        <pc:chgData name="Louise Pezzaioli" userId="360b41a0-b242-48d2-b707-f5fa57585d53" providerId="ADAL" clId="{5F9237EF-C724-4872-8DA6-F75554A91CA0}" dt="2019-04-16T11:43:35.264" v="15"/>
        <pc:sldMkLst>
          <pc:docMk/>
          <pc:sldMk cId="1356493630" sldId="391"/>
        </pc:sldMkLst>
        <pc:grpChg chg="add">
          <ac:chgData name="Louise Pezzaioli" userId="360b41a0-b242-48d2-b707-f5fa57585d53" providerId="ADAL" clId="{5F9237EF-C724-4872-8DA6-F75554A91CA0}" dt="2019-04-16T11:43:35.264" v="15"/>
          <ac:grpSpMkLst>
            <pc:docMk/>
            <pc:sldMk cId="1356493630" sldId="391"/>
            <ac:grpSpMk id="11" creationId="{F50654C1-5F46-4C49-AB92-20A1BEE8BE11}"/>
          </ac:grpSpMkLst>
        </pc:grpChg>
        <pc:grpChg chg="del">
          <ac:chgData name="Louise Pezzaioli" userId="360b41a0-b242-48d2-b707-f5fa57585d53" providerId="ADAL" clId="{5F9237EF-C724-4872-8DA6-F75554A91CA0}" dt="2019-04-16T11:43:35.066" v="14" actId="478"/>
          <ac:grpSpMkLst>
            <pc:docMk/>
            <pc:sldMk cId="1356493630" sldId="391"/>
            <ac:grpSpMk id="16" creationId="{B31300A9-E3C5-4701-8EF1-45ED088A04DD}"/>
          </ac:grpSpMkLst>
        </pc:grpChg>
      </pc:sldChg>
      <pc:sldChg chg="addSp delSp">
        <pc:chgData name="Louise Pezzaioli" userId="360b41a0-b242-48d2-b707-f5fa57585d53" providerId="ADAL" clId="{5F9237EF-C724-4872-8DA6-F75554A91CA0}" dt="2019-04-16T11:43:40.879" v="19"/>
        <pc:sldMkLst>
          <pc:docMk/>
          <pc:sldMk cId="3221755821" sldId="392"/>
        </pc:sldMkLst>
        <pc:grpChg chg="add">
          <ac:chgData name="Louise Pezzaioli" userId="360b41a0-b242-48d2-b707-f5fa57585d53" providerId="ADAL" clId="{5F9237EF-C724-4872-8DA6-F75554A91CA0}" dt="2019-04-16T11:43:40.879" v="19"/>
          <ac:grpSpMkLst>
            <pc:docMk/>
            <pc:sldMk cId="3221755821" sldId="392"/>
            <ac:grpSpMk id="14" creationId="{730E40C4-9C2C-4C34-8CE4-78A5E0C79FB1}"/>
          </ac:grpSpMkLst>
        </pc:grpChg>
        <pc:grpChg chg="del">
          <ac:chgData name="Louise Pezzaioli" userId="360b41a0-b242-48d2-b707-f5fa57585d53" providerId="ADAL" clId="{5F9237EF-C724-4872-8DA6-F75554A91CA0}" dt="2019-04-16T11:43:40.714" v="18" actId="478"/>
          <ac:grpSpMkLst>
            <pc:docMk/>
            <pc:sldMk cId="3221755821" sldId="392"/>
            <ac:grpSpMk id="16" creationId="{B31300A9-E3C5-4701-8EF1-45ED088A04DD}"/>
          </ac:grpSpMkLst>
        </pc:grpChg>
      </pc:sldChg>
      <pc:sldChg chg="addSp delSp">
        <pc:chgData name="Louise Pezzaioli" userId="360b41a0-b242-48d2-b707-f5fa57585d53" providerId="ADAL" clId="{5F9237EF-C724-4872-8DA6-F75554A91CA0}" dt="2019-04-16T11:43:46.528" v="23"/>
        <pc:sldMkLst>
          <pc:docMk/>
          <pc:sldMk cId="146675598" sldId="393"/>
        </pc:sldMkLst>
        <pc:grpChg chg="del">
          <ac:chgData name="Louise Pezzaioli" userId="360b41a0-b242-48d2-b707-f5fa57585d53" providerId="ADAL" clId="{5F9237EF-C724-4872-8DA6-F75554A91CA0}" dt="2019-04-16T11:43:46.345" v="22" actId="478"/>
          <ac:grpSpMkLst>
            <pc:docMk/>
            <pc:sldMk cId="146675598" sldId="393"/>
            <ac:grpSpMk id="16" creationId="{B31300A9-E3C5-4701-8EF1-45ED088A04DD}"/>
          </ac:grpSpMkLst>
        </pc:grpChg>
        <pc:grpChg chg="add">
          <ac:chgData name="Louise Pezzaioli" userId="360b41a0-b242-48d2-b707-f5fa57585d53" providerId="ADAL" clId="{5F9237EF-C724-4872-8DA6-F75554A91CA0}" dt="2019-04-16T11:43:46.528" v="23"/>
          <ac:grpSpMkLst>
            <pc:docMk/>
            <pc:sldMk cId="146675598" sldId="393"/>
            <ac:grpSpMk id="22" creationId="{EF6D9A06-0F21-43C3-903A-17C674F5C582}"/>
          </ac:grpSpMkLst>
        </pc:grpChg>
      </pc:sldChg>
      <pc:sldChg chg="addSp delSp modSp">
        <pc:chgData name="Louise Pezzaioli" userId="360b41a0-b242-48d2-b707-f5fa57585d53" providerId="ADAL" clId="{5F9237EF-C724-4872-8DA6-F75554A91CA0}" dt="2019-04-16T11:45:06.261" v="43" actId="207"/>
        <pc:sldMkLst>
          <pc:docMk/>
          <pc:sldMk cId="2193435543" sldId="394"/>
        </pc:sldMkLst>
        <pc:spChg chg="mod">
          <ac:chgData name="Louise Pezzaioli" userId="360b41a0-b242-48d2-b707-f5fa57585d53" providerId="ADAL" clId="{5F9237EF-C724-4872-8DA6-F75554A91CA0}" dt="2019-04-16T11:45:06.261" v="43" actId="207"/>
          <ac:spMkLst>
            <pc:docMk/>
            <pc:sldMk cId="2193435543" sldId="394"/>
            <ac:spMk id="19" creationId="{2DEDC70C-FD61-492E-8D3E-B3BB2A97F3A7}"/>
          </ac:spMkLst>
        </pc:spChg>
        <pc:grpChg chg="add">
          <ac:chgData name="Louise Pezzaioli" userId="360b41a0-b242-48d2-b707-f5fa57585d53" providerId="ADAL" clId="{5F9237EF-C724-4872-8DA6-F75554A91CA0}" dt="2019-04-16T11:43:52.174" v="27"/>
          <ac:grpSpMkLst>
            <pc:docMk/>
            <pc:sldMk cId="2193435543" sldId="394"/>
            <ac:grpSpMk id="15" creationId="{3797DA03-25BA-4596-A85F-24ECBA4B77F9}"/>
          </ac:grpSpMkLst>
        </pc:grpChg>
        <pc:grpChg chg="del">
          <ac:chgData name="Louise Pezzaioli" userId="360b41a0-b242-48d2-b707-f5fa57585d53" providerId="ADAL" clId="{5F9237EF-C724-4872-8DA6-F75554A91CA0}" dt="2019-04-16T11:43:52.002" v="26" actId="478"/>
          <ac:grpSpMkLst>
            <pc:docMk/>
            <pc:sldMk cId="2193435543" sldId="394"/>
            <ac:grpSpMk id="16" creationId="{B31300A9-E3C5-4701-8EF1-45ED088A04DD}"/>
          </ac:grpSpMkLst>
        </pc:grpChg>
      </pc:sldChg>
      <pc:sldChg chg="addSp delSp">
        <pc:chgData name="Louise Pezzaioli" userId="360b41a0-b242-48d2-b707-f5fa57585d53" providerId="ADAL" clId="{5F9237EF-C724-4872-8DA6-F75554A91CA0}" dt="2019-04-16T11:43:54.991" v="29"/>
        <pc:sldMkLst>
          <pc:docMk/>
          <pc:sldMk cId="3335087279" sldId="395"/>
        </pc:sldMkLst>
        <pc:grpChg chg="add">
          <ac:chgData name="Louise Pezzaioli" userId="360b41a0-b242-48d2-b707-f5fa57585d53" providerId="ADAL" clId="{5F9237EF-C724-4872-8DA6-F75554A91CA0}" dt="2019-04-16T11:43:54.991" v="29"/>
          <ac:grpSpMkLst>
            <pc:docMk/>
            <pc:sldMk cId="3335087279" sldId="395"/>
            <ac:grpSpMk id="11" creationId="{CFA0DA25-EE54-4C7F-9022-D3C43D1E81F3}"/>
          </ac:grpSpMkLst>
        </pc:grpChg>
        <pc:grpChg chg="del">
          <ac:chgData name="Louise Pezzaioli" userId="360b41a0-b242-48d2-b707-f5fa57585d53" providerId="ADAL" clId="{5F9237EF-C724-4872-8DA6-F75554A91CA0}" dt="2019-04-16T11:43:54.769" v="28" actId="478"/>
          <ac:grpSpMkLst>
            <pc:docMk/>
            <pc:sldMk cId="3335087279" sldId="395"/>
            <ac:grpSpMk id="16" creationId="{B31300A9-E3C5-4701-8EF1-45ED088A04DD}"/>
          </ac:grpSpMkLst>
        </pc:grpChg>
      </pc:sldChg>
      <pc:sldChg chg="addSp delSp">
        <pc:chgData name="Louise Pezzaioli" userId="360b41a0-b242-48d2-b707-f5fa57585d53" providerId="ADAL" clId="{5F9237EF-C724-4872-8DA6-F75554A91CA0}" dt="2019-04-16T11:44:00.695" v="33"/>
        <pc:sldMkLst>
          <pc:docMk/>
          <pc:sldMk cId="1527727147" sldId="396"/>
        </pc:sldMkLst>
        <pc:grpChg chg="add">
          <ac:chgData name="Louise Pezzaioli" userId="360b41a0-b242-48d2-b707-f5fa57585d53" providerId="ADAL" clId="{5F9237EF-C724-4872-8DA6-F75554A91CA0}" dt="2019-04-16T11:44:00.695" v="33"/>
          <ac:grpSpMkLst>
            <pc:docMk/>
            <pc:sldMk cId="1527727147" sldId="396"/>
            <ac:grpSpMk id="11" creationId="{B4053286-0827-4559-B886-57AD785B7F8E}"/>
          </ac:grpSpMkLst>
        </pc:grpChg>
        <pc:grpChg chg="del">
          <ac:chgData name="Louise Pezzaioli" userId="360b41a0-b242-48d2-b707-f5fa57585d53" providerId="ADAL" clId="{5F9237EF-C724-4872-8DA6-F75554A91CA0}" dt="2019-04-16T11:44:00.505" v="32" actId="478"/>
          <ac:grpSpMkLst>
            <pc:docMk/>
            <pc:sldMk cId="1527727147" sldId="396"/>
            <ac:grpSpMk id="16" creationId="{B31300A9-E3C5-4701-8EF1-45ED088A04DD}"/>
          </ac:grpSpMkLst>
        </pc:grpChg>
      </pc:sldChg>
      <pc:sldChg chg="addSp delSp">
        <pc:chgData name="Louise Pezzaioli" userId="360b41a0-b242-48d2-b707-f5fa57585d53" providerId="ADAL" clId="{5F9237EF-C724-4872-8DA6-F75554A91CA0}" dt="2019-04-16T11:44:08.129" v="37"/>
        <pc:sldMkLst>
          <pc:docMk/>
          <pc:sldMk cId="4053144058" sldId="397"/>
        </pc:sldMkLst>
        <pc:grpChg chg="del">
          <ac:chgData name="Louise Pezzaioli" userId="360b41a0-b242-48d2-b707-f5fa57585d53" providerId="ADAL" clId="{5F9237EF-C724-4872-8DA6-F75554A91CA0}" dt="2019-04-16T11:44:07.941" v="36" actId="478"/>
          <ac:grpSpMkLst>
            <pc:docMk/>
            <pc:sldMk cId="4053144058" sldId="397"/>
            <ac:grpSpMk id="16" creationId="{B31300A9-E3C5-4701-8EF1-45ED088A04DD}"/>
          </ac:grpSpMkLst>
        </pc:grpChg>
        <pc:grpChg chg="add">
          <ac:chgData name="Louise Pezzaioli" userId="360b41a0-b242-48d2-b707-f5fa57585d53" providerId="ADAL" clId="{5F9237EF-C724-4872-8DA6-F75554A91CA0}" dt="2019-04-16T11:44:08.129" v="37"/>
          <ac:grpSpMkLst>
            <pc:docMk/>
            <pc:sldMk cId="4053144058" sldId="397"/>
            <ac:grpSpMk id="39" creationId="{C189A80C-CC09-4CDF-8863-639A8B0ADD3A}"/>
          </ac:grpSpMkLst>
        </pc:grpChg>
      </pc:sldChg>
      <pc:sldChg chg="addSp delSp">
        <pc:chgData name="Louise Pezzaioli" userId="360b41a0-b242-48d2-b707-f5fa57585d53" providerId="ADAL" clId="{5F9237EF-C724-4872-8DA6-F75554A91CA0}" dt="2019-04-16T11:44:15.134" v="41"/>
        <pc:sldMkLst>
          <pc:docMk/>
          <pc:sldMk cId="2913024243" sldId="398"/>
        </pc:sldMkLst>
        <pc:grpChg chg="add">
          <ac:chgData name="Louise Pezzaioli" userId="360b41a0-b242-48d2-b707-f5fa57585d53" providerId="ADAL" clId="{5F9237EF-C724-4872-8DA6-F75554A91CA0}" dt="2019-04-16T11:44:15.134" v="41"/>
          <ac:grpSpMkLst>
            <pc:docMk/>
            <pc:sldMk cId="2913024243" sldId="398"/>
            <ac:grpSpMk id="11" creationId="{F81799C0-227C-4A82-897B-2FF025CC4B7D}"/>
          </ac:grpSpMkLst>
        </pc:grpChg>
        <pc:grpChg chg="del">
          <ac:chgData name="Louise Pezzaioli" userId="360b41a0-b242-48d2-b707-f5fa57585d53" providerId="ADAL" clId="{5F9237EF-C724-4872-8DA6-F75554A91CA0}" dt="2019-04-16T11:44:14.942" v="40" actId="478"/>
          <ac:grpSpMkLst>
            <pc:docMk/>
            <pc:sldMk cId="2913024243" sldId="398"/>
            <ac:grpSpMk id="16" creationId="{B31300A9-E3C5-4701-8EF1-45ED088A04DD}"/>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16/04/2019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16/04/2019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16/04/2019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16/04/2019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m4b" TargetMode="Externa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classroomsecrets.co.uk/analogue-digital-12-hour-year-4-time-resource-pack" TargetMode="External"/><Relationship Id="rId4" Type="http://schemas.openxmlformats.org/officeDocument/2006/relationships/hyperlink" Target="https://classroomsecrets.co.uk/category/maths/year-4/summer-block-3-time-year-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5333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274100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 – Analogue to Digital – 12 Hour</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4: (</a:t>
            </a:r>
            <a:r>
              <a:rPr lang="en-GB" sz="1200" b="1" dirty="0">
                <a:solidFill>
                  <a:schemeClr val="tx1"/>
                </a:solidFill>
                <a:latin typeface="Century Gothic" panose="020B0502020202020204" pitchFamily="34" charset="0"/>
              </a:rPr>
              <a:t>4M4b) </a:t>
            </a:r>
            <a:r>
              <a:rPr lang="en-GB" sz="1200" b="1" u="sng" dirty="0">
                <a:latin typeface="Century Gothic" panose="020B0502020202020204" pitchFamily="34" charset="0"/>
                <a:hlinkClick r:id="rId3"/>
              </a:rPr>
              <a:t>Read, write and convert time between analogue and digital 12- and 24-hour clocks</a:t>
            </a:r>
            <a:br>
              <a:rPr lang="en-GB" sz="1400" b="1" u="sng" dirty="0">
                <a:solidFill>
                  <a:prstClr val="black"/>
                </a:solidFill>
                <a:latin typeface="Century Gothic" panose="020B0502020202020204" pitchFamily="34" charset="0"/>
              </a:rPr>
            </a:br>
            <a:endParaRPr lang="en-GB" sz="14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4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1A62F934-B86A-454A-860D-27774F22A0D7}"/>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69EBD1E5-71A6-4A39-85A9-C89BDC480BB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9162974E-77AA-4D19-BAB6-0BE6B42FCA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Summer Block 3 – Time</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Analogue to </a:t>
            </a:r>
          </a:p>
          <a:p>
            <a:pPr lvl="0" algn="ctr"/>
            <a:r>
              <a:rPr lang="en-GB" sz="4800" b="1" dirty="0">
                <a:solidFill>
                  <a:schemeClr val="bg2">
                    <a:lumMod val="25000"/>
                  </a:schemeClr>
                </a:solidFill>
                <a:latin typeface="Century Gothic" panose="020B0502020202020204" pitchFamily="34" charset="0"/>
              </a:rPr>
              <a:t>Digital – 12 hour</a:t>
            </a:r>
            <a:endParaRPr lang="en-GB" sz="12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D60CF5D0-59C3-4513-AC23-7B16DE4F23B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CA3F63E-3EDD-4B52-BFD9-C825E7C6039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E7B37614-2F51-4A4C-8D8C-4FBC97F42E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4" name="Picture 23">
            <a:extLst>
              <a:ext uri="{FF2B5EF4-FFF2-40B4-BE49-F238E27FC236}">
                <a16:creationId xmlns:a16="http://schemas.microsoft.com/office/drawing/2014/main" id="{C91692DF-B5AD-4EAA-BA32-CD85C53EC1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CBF0788B-EE0B-4B52-BBEE-DDA8F510F3A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Match the times.</a:t>
            </a:r>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p:txBody>
      </p:sp>
      <p:sp>
        <p:nvSpPr>
          <p:cNvPr id="26" name="Rectangle 25">
            <a:extLst>
              <a:ext uri="{FF2B5EF4-FFF2-40B4-BE49-F238E27FC236}">
                <a16:creationId xmlns:a16="http://schemas.microsoft.com/office/drawing/2014/main" id="{9ECAD2C1-5EA7-4A5B-A233-4840436C1F4B}"/>
              </a:ext>
            </a:extLst>
          </p:cNvPr>
          <p:cNvSpPr/>
          <p:nvPr/>
        </p:nvSpPr>
        <p:spPr>
          <a:xfrm>
            <a:off x="1075880"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9:17</a:t>
            </a:r>
          </a:p>
        </p:txBody>
      </p:sp>
      <p:sp>
        <p:nvSpPr>
          <p:cNvPr id="27" name="Rectangle 26">
            <a:extLst>
              <a:ext uri="{FF2B5EF4-FFF2-40B4-BE49-F238E27FC236}">
                <a16:creationId xmlns:a16="http://schemas.microsoft.com/office/drawing/2014/main" id="{4D1244DC-5E7F-48AC-9A0B-16928C14B3FE}"/>
              </a:ext>
            </a:extLst>
          </p:cNvPr>
          <p:cNvSpPr/>
          <p:nvPr/>
        </p:nvSpPr>
        <p:spPr>
          <a:xfrm>
            <a:off x="3722518"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12:21</a:t>
            </a:r>
          </a:p>
        </p:txBody>
      </p:sp>
      <p:sp>
        <p:nvSpPr>
          <p:cNvPr id="28" name="Rectangle 27">
            <a:extLst>
              <a:ext uri="{FF2B5EF4-FFF2-40B4-BE49-F238E27FC236}">
                <a16:creationId xmlns:a16="http://schemas.microsoft.com/office/drawing/2014/main" id="{38E1A639-5341-4C5A-B76A-09DA65AB1DE6}"/>
              </a:ext>
            </a:extLst>
          </p:cNvPr>
          <p:cNvSpPr/>
          <p:nvPr/>
        </p:nvSpPr>
        <p:spPr>
          <a:xfrm>
            <a:off x="6369156"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3:46</a:t>
            </a:r>
          </a:p>
        </p:txBody>
      </p:sp>
      <p:cxnSp>
        <p:nvCxnSpPr>
          <p:cNvPr id="29" name="Straight Arrow Connector 28">
            <a:extLst>
              <a:ext uri="{FF2B5EF4-FFF2-40B4-BE49-F238E27FC236}">
                <a16:creationId xmlns:a16="http://schemas.microsoft.com/office/drawing/2014/main" id="{1AB609AC-41E1-4503-8430-01E217D86140}"/>
              </a:ext>
            </a:extLst>
          </p:cNvPr>
          <p:cNvCxnSpPr>
            <a:cxnSpLocks/>
          </p:cNvCxnSpPr>
          <p:nvPr/>
        </p:nvCxnSpPr>
        <p:spPr>
          <a:xfrm>
            <a:off x="1969346" y="2526037"/>
            <a:ext cx="613834" cy="42036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2F10033D-7E30-4523-9F9D-74BDEFC8012A}"/>
              </a:ext>
            </a:extLst>
          </p:cNvPr>
          <p:cNvCxnSpPr>
            <a:cxnSpLocks/>
          </p:cNvCxnSpPr>
          <p:nvPr/>
        </p:nvCxnSpPr>
        <p:spPr>
          <a:xfrm flipV="1">
            <a:off x="1976274" y="1976120"/>
            <a:ext cx="91286" cy="54991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F6D4051-FB50-4889-803D-1246C5A63D1C}"/>
              </a:ext>
            </a:extLst>
          </p:cNvPr>
          <p:cNvCxnSpPr>
            <a:cxnSpLocks/>
          </p:cNvCxnSpPr>
          <p:nvPr/>
        </p:nvCxnSpPr>
        <p:spPr>
          <a:xfrm>
            <a:off x="7293050" y="2526037"/>
            <a:ext cx="738430" cy="15620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F2A04869-59E3-4E75-9F58-7B82DFCD3AF3}"/>
              </a:ext>
            </a:extLst>
          </p:cNvPr>
          <p:cNvCxnSpPr>
            <a:cxnSpLocks/>
          </p:cNvCxnSpPr>
          <p:nvPr/>
        </p:nvCxnSpPr>
        <p:spPr>
          <a:xfrm flipH="1" flipV="1">
            <a:off x="6720840" y="2410460"/>
            <a:ext cx="579139" cy="11557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D66DF197-CD80-4B13-AF6D-B9C260765CD6}"/>
              </a:ext>
            </a:extLst>
          </p:cNvPr>
          <p:cNvCxnSpPr>
            <a:cxnSpLocks/>
          </p:cNvCxnSpPr>
          <p:nvPr/>
        </p:nvCxnSpPr>
        <p:spPr>
          <a:xfrm>
            <a:off x="4666662" y="2531124"/>
            <a:ext cx="558118" cy="17651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D23DE1CF-E5A6-4BF8-A0C4-639E3BBA3675}"/>
              </a:ext>
            </a:extLst>
          </p:cNvPr>
          <p:cNvCxnSpPr>
            <a:cxnSpLocks/>
          </p:cNvCxnSpPr>
          <p:nvPr/>
        </p:nvCxnSpPr>
        <p:spPr>
          <a:xfrm flipH="1" flipV="1">
            <a:off x="3903980" y="2440781"/>
            <a:ext cx="769612" cy="903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65AD6C29-43F4-4890-9920-9098F5E55A26}"/>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FD432002-7558-4900-833F-368C0026A69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F0C3653E-9881-4A58-89E9-9A9F81557D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69556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4" name="Picture 23">
            <a:extLst>
              <a:ext uri="{FF2B5EF4-FFF2-40B4-BE49-F238E27FC236}">
                <a16:creationId xmlns:a16="http://schemas.microsoft.com/office/drawing/2014/main" id="{C91692DF-B5AD-4EAA-BA32-CD85C53EC1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CBF0788B-EE0B-4B52-BBEE-DDA8F510F3A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Match the times.</a:t>
            </a:r>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p:txBody>
      </p:sp>
      <p:sp>
        <p:nvSpPr>
          <p:cNvPr id="26" name="Rectangle 25">
            <a:extLst>
              <a:ext uri="{FF2B5EF4-FFF2-40B4-BE49-F238E27FC236}">
                <a16:creationId xmlns:a16="http://schemas.microsoft.com/office/drawing/2014/main" id="{9ECAD2C1-5EA7-4A5B-A233-4840436C1F4B}"/>
              </a:ext>
            </a:extLst>
          </p:cNvPr>
          <p:cNvSpPr/>
          <p:nvPr/>
        </p:nvSpPr>
        <p:spPr>
          <a:xfrm>
            <a:off x="1075880"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9:17</a:t>
            </a:r>
          </a:p>
        </p:txBody>
      </p:sp>
      <p:sp>
        <p:nvSpPr>
          <p:cNvPr id="27" name="Rectangle 26">
            <a:extLst>
              <a:ext uri="{FF2B5EF4-FFF2-40B4-BE49-F238E27FC236}">
                <a16:creationId xmlns:a16="http://schemas.microsoft.com/office/drawing/2014/main" id="{4D1244DC-5E7F-48AC-9A0B-16928C14B3FE}"/>
              </a:ext>
            </a:extLst>
          </p:cNvPr>
          <p:cNvSpPr/>
          <p:nvPr/>
        </p:nvSpPr>
        <p:spPr>
          <a:xfrm>
            <a:off x="3722518"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12:21</a:t>
            </a:r>
          </a:p>
        </p:txBody>
      </p:sp>
      <p:sp>
        <p:nvSpPr>
          <p:cNvPr id="28" name="Rectangle 27">
            <a:extLst>
              <a:ext uri="{FF2B5EF4-FFF2-40B4-BE49-F238E27FC236}">
                <a16:creationId xmlns:a16="http://schemas.microsoft.com/office/drawing/2014/main" id="{38E1A639-5341-4C5A-B76A-09DA65AB1DE6}"/>
              </a:ext>
            </a:extLst>
          </p:cNvPr>
          <p:cNvSpPr/>
          <p:nvPr/>
        </p:nvSpPr>
        <p:spPr>
          <a:xfrm>
            <a:off x="6369156" y="4386607"/>
            <a:ext cx="1900695" cy="885789"/>
          </a:xfrm>
          <a:prstGeom prst="rect">
            <a:avLst/>
          </a:prstGeom>
          <a:solidFill>
            <a:schemeClr val="tx1"/>
          </a:solidFill>
          <a:ln w="76200" cmpd="thickThi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latin typeface="Century Gothic" panose="020B0502020202020204" pitchFamily="34" charset="0"/>
              </a:rPr>
              <a:t>3:46</a:t>
            </a:r>
          </a:p>
        </p:txBody>
      </p:sp>
      <p:cxnSp>
        <p:nvCxnSpPr>
          <p:cNvPr id="29" name="Straight Arrow Connector 28">
            <a:extLst>
              <a:ext uri="{FF2B5EF4-FFF2-40B4-BE49-F238E27FC236}">
                <a16:creationId xmlns:a16="http://schemas.microsoft.com/office/drawing/2014/main" id="{1AB609AC-41E1-4503-8430-01E217D86140}"/>
              </a:ext>
            </a:extLst>
          </p:cNvPr>
          <p:cNvCxnSpPr>
            <a:cxnSpLocks/>
          </p:cNvCxnSpPr>
          <p:nvPr/>
        </p:nvCxnSpPr>
        <p:spPr>
          <a:xfrm>
            <a:off x="1969346" y="2526037"/>
            <a:ext cx="613834" cy="42036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2F10033D-7E30-4523-9F9D-74BDEFC8012A}"/>
              </a:ext>
            </a:extLst>
          </p:cNvPr>
          <p:cNvCxnSpPr>
            <a:cxnSpLocks/>
          </p:cNvCxnSpPr>
          <p:nvPr/>
        </p:nvCxnSpPr>
        <p:spPr>
          <a:xfrm flipV="1">
            <a:off x="1976274" y="1976120"/>
            <a:ext cx="91286" cy="54991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F6D4051-FB50-4889-803D-1246C5A63D1C}"/>
              </a:ext>
            </a:extLst>
          </p:cNvPr>
          <p:cNvCxnSpPr>
            <a:cxnSpLocks/>
          </p:cNvCxnSpPr>
          <p:nvPr/>
        </p:nvCxnSpPr>
        <p:spPr>
          <a:xfrm>
            <a:off x="7293050" y="2526037"/>
            <a:ext cx="738430" cy="15620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F2A04869-59E3-4E75-9F58-7B82DFCD3AF3}"/>
              </a:ext>
            </a:extLst>
          </p:cNvPr>
          <p:cNvCxnSpPr>
            <a:cxnSpLocks/>
          </p:cNvCxnSpPr>
          <p:nvPr/>
        </p:nvCxnSpPr>
        <p:spPr>
          <a:xfrm flipH="1" flipV="1">
            <a:off x="6720840" y="2410460"/>
            <a:ext cx="579139" cy="11557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D66DF197-CD80-4B13-AF6D-B9C260765CD6}"/>
              </a:ext>
            </a:extLst>
          </p:cNvPr>
          <p:cNvCxnSpPr>
            <a:cxnSpLocks/>
          </p:cNvCxnSpPr>
          <p:nvPr/>
        </p:nvCxnSpPr>
        <p:spPr>
          <a:xfrm>
            <a:off x="4666662" y="2531124"/>
            <a:ext cx="558118" cy="17651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D23DE1CF-E5A6-4BF8-A0C4-639E3BBA3675}"/>
              </a:ext>
            </a:extLst>
          </p:cNvPr>
          <p:cNvCxnSpPr>
            <a:cxnSpLocks/>
          </p:cNvCxnSpPr>
          <p:nvPr/>
        </p:nvCxnSpPr>
        <p:spPr>
          <a:xfrm flipH="1" flipV="1">
            <a:off x="3903980" y="2440781"/>
            <a:ext cx="769612" cy="903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988D537-78E4-4A59-975F-5F7487574890}"/>
              </a:ext>
            </a:extLst>
          </p:cNvPr>
          <p:cNvCxnSpPr>
            <a:cxnSpLocks/>
          </p:cNvCxnSpPr>
          <p:nvPr/>
        </p:nvCxnSpPr>
        <p:spPr>
          <a:xfrm>
            <a:off x="4673591" y="3440439"/>
            <a:ext cx="2753529" cy="94616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E717A67-E732-4341-8663-FB262E259D26}"/>
              </a:ext>
            </a:extLst>
          </p:cNvPr>
          <p:cNvCxnSpPr>
            <a:cxnSpLocks/>
          </p:cNvCxnSpPr>
          <p:nvPr/>
        </p:nvCxnSpPr>
        <p:spPr>
          <a:xfrm flipV="1">
            <a:off x="2026228" y="3440439"/>
            <a:ext cx="5272304" cy="9461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30714F-FE91-447B-A41D-01265A766776}"/>
              </a:ext>
            </a:extLst>
          </p:cNvPr>
          <p:cNvCxnSpPr>
            <a:cxnSpLocks/>
          </p:cNvCxnSpPr>
          <p:nvPr/>
        </p:nvCxnSpPr>
        <p:spPr>
          <a:xfrm flipH="1" flipV="1">
            <a:off x="1969346" y="3440439"/>
            <a:ext cx="2703520" cy="94617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A40493C0-EBC1-4C85-B5E2-51F036FB6458}"/>
              </a:ext>
            </a:extLst>
          </p:cNvPr>
          <p:cNvGrpSpPr/>
          <p:nvPr/>
        </p:nvGrpSpPr>
        <p:grpSpPr>
          <a:xfrm>
            <a:off x="59531" y="6454317"/>
            <a:ext cx="1238534" cy="403683"/>
            <a:chOff x="68077" y="6454317"/>
            <a:chExt cx="1238534" cy="403683"/>
          </a:xfrm>
        </p:grpSpPr>
        <p:sp>
          <p:nvSpPr>
            <p:cNvPr id="23" name="TextBox 22">
              <a:extLst>
                <a:ext uri="{FF2B5EF4-FFF2-40B4-BE49-F238E27FC236}">
                  <a16:creationId xmlns:a16="http://schemas.microsoft.com/office/drawing/2014/main" id="{454377AE-8CEC-4A1C-8C70-DA31AF45C96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1D66B6BB-1B7A-4258-91A9-7BFC2D9CA5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72716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5" name="Rectangle 14">
            <a:extLst>
              <a:ext uri="{FF2B5EF4-FFF2-40B4-BE49-F238E27FC236}">
                <a16:creationId xmlns:a16="http://schemas.microsoft.com/office/drawing/2014/main" id="{F9DB79A0-749E-4CE7-9E2B-0A4ED1428B0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Convert this to digital time.</a:t>
            </a:r>
          </a:p>
          <a:p>
            <a:pPr algn="ctr"/>
            <a:endParaRPr lang="en-GB" sz="1600" b="1" u="sng" dirty="0">
              <a:solidFill>
                <a:schemeClr val="bg2">
                  <a:lumMod val="50000"/>
                </a:schemeClr>
              </a:solidFill>
              <a:latin typeface="Century Gothic" panose="020B0502020202020204" pitchFamily="34" charset="0"/>
            </a:endParaRPr>
          </a:p>
        </p:txBody>
      </p:sp>
      <p:cxnSp>
        <p:nvCxnSpPr>
          <p:cNvPr id="20" name="Straight Arrow Connector 19">
            <a:extLst>
              <a:ext uri="{FF2B5EF4-FFF2-40B4-BE49-F238E27FC236}">
                <a16:creationId xmlns:a16="http://schemas.microsoft.com/office/drawing/2014/main" id="{8BC7E451-BF4C-4959-9538-417C72B6C41C}"/>
              </a:ext>
            </a:extLst>
          </p:cNvPr>
          <p:cNvCxnSpPr>
            <a:cxnSpLocks/>
          </p:cNvCxnSpPr>
          <p:nvPr/>
        </p:nvCxnSpPr>
        <p:spPr>
          <a:xfrm flipH="1" flipV="1">
            <a:off x="2669896" y="2678632"/>
            <a:ext cx="569400" cy="1014156"/>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21" name="Rectangle: Rounded Corners 20">
            <a:extLst>
              <a:ext uri="{FF2B5EF4-FFF2-40B4-BE49-F238E27FC236}">
                <a16:creationId xmlns:a16="http://schemas.microsoft.com/office/drawing/2014/main" id="{BD7767A6-94B4-41EE-948D-3B36BF772258}"/>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a:t>
            </a:r>
            <a:endParaRPr lang="en-US" sz="3200" b="1" dirty="0">
              <a:solidFill>
                <a:schemeClr val="tx1"/>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B1B84943-D547-4605-87D8-28BB84812DC1}"/>
              </a:ext>
            </a:extLst>
          </p:cNvPr>
          <p:cNvCxnSpPr>
            <a:cxnSpLocks/>
          </p:cNvCxnSpPr>
          <p:nvPr/>
        </p:nvCxnSpPr>
        <p:spPr>
          <a:xfrm>
            <a:off x="3245716" y="3711416"/>
            <a:ext cx="457604" cy="626904"/>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8C7CDC20-5321-415B-9133-284BC09E6229}"/>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3F061B14-AEE8-4346-B564-CA760CCEB39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957C5A7C-083A-47AC-A091-41997802A1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5" name="Rectangle 14">
            <a:extLst>
              <a:ext uri="{FF2B5EF4-FFF2-40B4-BE49-F238E27FC236}">
                <a16:creationId xmlns:a16="http://schemas.microsoft.com/office/drawing/2014/main" id="{F9DB79A0-749E-4CE7-9E2B-0A4ED1428B0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Convert this to digital time.</a:t>
            </a:r>
          </a:p>
          <a:p>
            <a:pPr algn="ctr"/>
            <a:endParaRPr lang="en-GB" sz="1600" b="1" u="sng" dirty="0">
              <a:solidFill>
                <a:schemeClr val="bg2">
                  <a:lumMod val="50000"/>
                </a:schemeClr>
              </a:solidFill>
              <a:latin typeface="Century Gothic" panose="020B0502020202020204" pitchFamily="34" charset="0"/>
            </a:endParaRPr>
          </a:p>
        </p:txBody>
      </p:sp>
      <p:cxnSp>
        <p:nvCxnSpPr>
          <p:cNvPr id="20" name="Straight Arrow Connector 19">
            <a:extLst>
              <a:ext uri="{FF2B5EF4-FFF2-40B4-BE49-F238E27FC236}">
                <a16:creationId xmlns:a16="http://schemas.microsoft.com/office/drawing/2014/main" id="{8BC7E451-BF4C-4959-9538-417C72B6C41C}"/>
              </a:ext>
            </a:extLst>
          </p:cNvPr>
          <p:cNvCxnSpPr>
            <a:cxnSpLocks/>
          </p:cNvCxnSpPr>
          <p:nvPr/>
        </p:nvCxnSpPr>
        <p:spPr>
          <a:xfrm flipH="1" flipV="1">
            <a:off x="2669896" y="2678632"/>
            <a:ext cx="569400" cy="1014156"/>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21" name="Rectangle: Rounded Corners 20">
            <a:extLst>
              <a:ext uri="{FF2B5EF4-FFF2-40B4-BE49-F238E27FC236}">
                <a16:creationId xmlns:a16="http://schemas.microsoft.com/office/drawing/2014/main" id="{BD7767A6-94B4-41EE-948D-3B36BF772258}"/>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04:55</a:t>
            </a:r>
            <a:endParaRPr lang="en-US" sz="3200" b="1" dirty="0">
              <a:solidFill>
                <a:srgbClr val="FF0000"/>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B1B84943-D547-4605-87D8-28BB84812DC1}"/>
              </a:ext>
            </a:extLst>
          </p:cNvPr>
          <p:cNvCxnSpPr>
            <a:cxnSpLocks/>
          </p:cNvCxnSpPr>
          <p:nvPr/>
        </p:nvCxnSpPr>
        <p:spPr>
          <a:xfrm>
            <a:off x="3245716" y="3711416"/>
            <a:ext cx="457604" cy="626904"/>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F50654C1-5F46-4C49-AB92-20A1BEE8BE11}"/>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F81B0BB1-F370-4847-9B05-51E3FC26F5A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19402893-AE2A-45FA-A845-FC5523BABF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356493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E6CAFEEE-0460-49BA-B695-030F8EB8CA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2" name="Rectangle 11">
            <a:extLst>
              <a:ext uri="{FF2B5EF4-FFF2-40B4-BE49-F238E27FC236}">
                <a16:creationId xmlns:a16="http://schemas.microsoft.com/office/drawing/2014/main" id="{43648503-9959-4DF0-87A3-08117AA27D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hands on the clock face to represent the digital time.</a:t>
            </a:r>
          </a:p>
          <a:p>
            <a:pPr algn="ctr"/>
            <a:endParaRPr lang="en-GB" sz="1600" b="1" u="sng" dirty="0">
              <a:solidFill>
                <a:schemeClr val="bg2">
                  <a:lumMod val="50000"/>
                </a:schemeClr>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EA3040B2-B627-41AF-BE6F-86451A9AD1F3}"/>
              </a:ext>
            </a:extLst>
          </p:cNvPr>
          <p:cNvSpPr/>
          <p:nvPr/>
        </p:nvSpPr>
        <p:spPr>
          <a:xfrm>
            <a:off x="2091632"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12:19</a:t>
            </a:r>
            <a:endParaRPr lang="en-US" sz="32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FF882F3-036A-47D0-A445-0AE27AE3AED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F747060-93E4-4C0E-933B-3E87B718B22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3718DBFB-F14E-4406-8717-F5F15613FA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840427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a:extLst>
              <a:ext uri="{FF2B5EF4-FFF2-40B4-BE49-F238E27FC236}">
                <a16:creationId xmlns:a16="http://schemas.microsoft.com/office/drawing/2014/main" id="{E6CAFEEE-0460-49BA-B695-030F8EB8CA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2" name="Rectangle 11">
            <a:extLst>
              <a:ext uri="{FF2B5EF4-FFF2-40B4-BE49-F238E27FC236}">
                <a16:creationId xmlns:a16="http://schemas.microsoft.com/office/drawing/2014/main" id="{43648503-9959-4DF0-87A3-08117AA27D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hands on the clock face to represent the digital time.</a:t>
            </a:r>
          </a:p>
          <a:p>
            <a:pPr algn="ctr"/>
            <a:endParaRPr lang="en-GB" sz="1600" b="1" u="sng" dirty="0">
              <a:solidFill>
                <a:schemeClr val="bg2">
                  <a:lumMod val="50000"/>
                </a:schemeClr>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EA3040B2-B627-41AF-BE6F-86451A9AD1F3}"/>
              </a:ext>
            </a:extLst>
          </p:cNvPr>
          <p:cNvSpPr/>
          <p:nvPr/>
        </p:nvSpPr>
        <p:spPr>
          <a:xfrm>
            <a:off x="2091632"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12:19</a:t>
            </a:r>
            <a:endParaRPr lang="en-US" sz="3200" b="1" dirty="0">
              <a:solidFill>
                <a:schemeClr val="tx1"/>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B10952DA-7829-47FF-88B2-7175040C77A8}"/>
              </a:ext>
            </a:extLst>
          </p:cNvPr>
          <p:cNvCxnSpPr>
            <a:cxnSpLocks/>
          </p:cNvCxnSpPr>
          <p:nvPr/>
        </p:nvCxnSpPr>
        <p:spPr>
          <a:xfrm flipV="1">
            <a:off x="6054725" y="2910348"/>
            <a:ext cx="149431" cy="79170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5E0AE0DC-A862-4768-AD1F-C00483B1349C}"/>
              </a:ext>
            </a:extLst>
          </p:cNvPr>
          <p:cNvCxnSpPr>
            <a:cxnSpLocks/>
          </p:cNvCxnSpPr>
          <p:nvPr/>
        </p:nvCxnSpPr>
        <p:spPr>
          <a:xfrm>
            <a:off x="6057899" y="3695701"/>
            <a:ext cx="1080319" cy="45351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grpSp>
        <p:nvGrpSpPr>
          <p:cNvPr id="14" name="Group 13">
            <a:extLst>
              <a:ext uri="{FF2B5EF4-FFF2-40B4-BE49-F238E27FC236}">
                <a16:creationId xmlns:a16="http://schemas.microsoft.com/office/drawing/2014/main" id="{730E40C4-9C2C-4C34-8CE4-78A5E0C79FB1}"/>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C97042B1-20B9-429E-8625-F69F6286D4B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9" name="Picture 18" descr="A close up of a sign&#10;&#10;Description generated with high confidence">
              <a:extLst>
                <a:ext uri="{FF2B5EF4-FFF2-40B4-BE49-F238E27FC236}">
                  <a16:creationId xmlns:a16="http://schemas.microsoft.com/office/drawing/2014/main" id="{36327F46-3241-4FB4-B394-F64EA42D84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221755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6" name="Picture 25">
            <a:extLst>
              <a:ext uri="{FF2B5EF4-FFF2-40B4-BE49-F238E27FC236}">
                <a16:creationId xmlns:a16="http://schemas.microsoft.com/office/drawing/2014/main" id="{F0A35FFF-780C-4EA8-830D-608EE5DD4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7" name="Rectangle 26">
            <a:extLst>
              <a:ext uri="{FF2B5EF4-FFF2-40B4-BE49-F238E27FC236}">
                <a16:creationId xmlns:a16="http://schemas.microsoft.com/office/drawing/2014/main" id="{597355D4-3039-467F-87DC-33B40065EAE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Convert these AM times to digital and order them from earliest to latest.</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grpSp>
        <p:nvGrpSpPr>
          <p:cNvPr id="28" name="Group 27">
            <a:extLst>
              <a:ext uri="{FF2B5EF4-FFF2-40B4-BE49-F238E27FC236}">
                <a16:creationId xmlns:a16="http://schemas.microsoft.com/office/drawing/2014/main" id="{4AE705E0-D16F-4F6A-823B-A308F7B34371}"/>
              </a:ext>
            </a:extLst>
          </p:cNvPr>
          <p:cNvGrpSpPr/>
          <p:nvPr/>
        </p:nvGrpSpPr>
        <p:grpSpPr>
          <a:xfrm>
            <a:off x="1214155" y="4928667"/>
            <a:ext cx="6715691" cy="756000"/>
            <a:chOff x="1184770" y="4928667"/>
            <a:chExt cx="6715691" cy="756000"/>
          </a:xfrm>
        </p:grpSpPr>
        <p:sp>
          <p:nvSpPr>
            <p:cNvPr id="29" name="Rectangle: Rounded Corners 28">
              <a:extLst>
                <a:ext uri="{FF2B5EF4-FFF2-40B4-BE49-F238E27FC236}">
                  <a16:creationId xmlns:a16="http://schemas.microsoft.com/office/drawing/2014/main" id="{FCC03955-6F41-48D8-A81B-340C1799E43B}"/>
                </a:ext>
              </a:extLst>
            </p:cNvPr>
            <p:cNvSpPr/>
            <p:nvPr/>
          </p:nvSpPr>
          <p:spPr>
            <a:xfrm>
              <a:off x="1184770"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t>
              </a:r>
              <a:endParaRPr lang="en-US" sz="2400" b="1" dirty="0">
                <a:solidFill>
                  <a:schemeClr val="tx1"/>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A52A403A-0BEF-4EE9-886D-140BB92D6C79}"/>
                </a:ext>
              </a:extLst>
            </p:cNvPr>
            <p:cNvSpPr/>
            <p:nvPr/>
          </p:nvSpPr>
          <p:spPr>
            <a:xfrm>
              <a:off x="3690625"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t>
              </a:r>
              <a:endParaRPr lang="en-US" sz="2400" b="1" dirty="0">
                <a:solidFill>
                  <a:schemeClr val="tx1"/>
                </a:solidFill>
                <a:latin typeface="Century Gothic" panose="020B0502020202020204" pitchFamily="34" charset="0"/>
              </a:endParaRPr>
            </a:p>
          </p:txBody>
        </p:sp>
        <p:sp>
          <p:nvSpPr>
            <p:cNvPr id="31" name="Rectangle: Rounded Corners 30">
              <a:extLst>
                <a:ext uri="{FF2B5EF4-FFF2-40B4-BE49-F238E27FC236}">
                  <a16:creationId xmlns:a16="http://schemas.microsoft.com/office/drawing/2014/main" id="{CD1D8479-8C15-429F-B6AE-A92F009A8FBE}"/>
                </a:ext>
              </a:extLst>
            </p:cNvPr>
            <p:cNvSpPr/>
            <p:nvPr/>
          </p:nvSpPr>
          <p:spPr>
            <a:xfrm>
              <a:off x="6208461"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t>
              </a:r>
              <a:endParaRPr lang="en-US" sz="2400" b="1" dirty="0">
                <a:solidFill>
                  <a:schemeClr val="tx1"/>
                </a:solidFill>
                <a:latin typeface="Century Gothic" panose="020B0502020202020204" pitchFamily="34" charset="0"/>
              </a:endParaRPr>
            </a:p>
          </p:txBody>
        </p:sp>
      </p:grpSp>
      <p:cxnSp>
        <p:nvCxnSpPr>
          <p:cNvPr id="32" name="Straight Arrow Connector 31">
            <a:extLst>
              <a:ext uri="{FF2B5EF4-FFF2-40B4-BE49-F238E27FC236}">
                <a16:creationId xmlns:a16="http://schemas.microsoft.com/office/drawing/2014/main" id="{2DEAD279-BDF8-46FE-8C1F-4CDE46D117A3}"/>
              </a:ext>
            </a:extLst>
          </p:cNvPr>
          <p:cNvCxnSpPr>
            <a:cxnSpLocks/>
          </p:cNvCxnSpPr>
          <p:nvPr/>
        </p:nvCxnSpPr>
        <p:spPr>
          <a:xfrm flipV="1">
            <a:off x="2028984" y="3191198"/>
            <a:ext cx="873850" cy="664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0CF6C5E1-97D1-4584-A577-FCE3B10D944C}"/>
              </a:ext>
            </a:extLst>
          </p:cNvPr>
          <p:cNvCxnSpPr>
            <a:cxnSpLocks/>
          </p:cNvCxnSpPr>
          <p:nvPr/>
        </p:nvCxnSpPr>
        <p:spPr>
          <a:xfrm flipH="1">
            <a:off x="1608644" y="3213684"/>
            <a:ext cx="420340" cy="40973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a:extLst>
              <a:ext uri="{FF2B5EF4-FFF2-40B4-BE49-F238E27FC236}">
                <a16:creationId xmlns:a16="http://schemas.microsoft.com/office/drawing/2014/main" id="{84736C92-BF63-49B7-A43E-3CBCEFF7FCA2}"/>
              </a:ext>
            </a:extLst>
          </p:cNvPr>
          <p:cNvCxnSpPr>
            <a:cxnSpLocks/>
          </p:cNvCxnSpPr>
          <p:nvPr/>
        </p:nvCxnSpPr>
        <p:spPr>
          <a:xfrm>
            <a:off x="4534839" y="3213686"/>
            <a:ext cx="83852" cy="60554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a:extLst>
              <a:ext uri="{FF2B5EF4-FFF2-40B4-BE49-F238E27FC236}">
                <a16:creationId xmlns:a16="http://schemas.microsoft.com/office/drawing/2014/main" id="{6A679D4F-E86A-4A39-8A1D-124024712F0F}"/>
              </a:ext>
            </a:extLst>
          </p:cNvPr>
          <p:cNvCxnSpPr>
            <a:cxnSpLocks/>
          </p:cNvCxnSpPr>
          <p:nvPr/>
        </p:nvCxnSpPr>
        <p:spPr>
          <a:xfrm flipH="1">
            <a:off x="3626922" y="3197846"/>
            <a:ext cx="907919" cy="100185"/>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9" name="Straight Arrow Connector 38">
            <a:extLst>
              <a:ext uri="{FF2B5EF4-FFF2-40B4-BE49-F238E27FC236}">
                <a16:creationId xmlns:a16="http://schemas.microsoft.com/office/drawing/2014/main" id="{5758FD8E-DFCD-48FB-8A68-A355FFE4BC53}"/>
              </a:ext>
            </a:extLst>
          </p:cNvPr>
          <p:cNvCxnSpPr>
            <a:cxnSpLocks/>
          </p:cNvCxnSpPr>
          <p:nvPr/>
        </p:nvCxnSpPr>
        <p:spPr>
          <a:xfrm flipV="1">
            <a:off x="7033510" y="2730633"/>
            <a:ext cx="483642" cy="46721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0" name="Straight Arrow Connector 39">
            <a:extLst>
              <a:ext uri="{FF2B5EF4-FFF2-40B4-BE49-F238E27FC236}">
                <a16:creationId xmlns:a16="http://schemas.microsoft.com/office/drawing/2014/main" id="{7D1EFA56-0AF5-419C-BABA-CFCDC81EBFFC}"/>
              </a:ext>
            </a:extLst>
          </p:cNvPr>
          <p:cNvCxnSpPr>
            <a:cxnSpLocks/>
          </p:cNvCxnSpPr>
          <p:nvPr/>
        </p:nvCxnSpPr>
        <p:spPr>
          <a:xfrm>
            <a:off x="7033510" y="3213684"/>
            <a:ext cx="189" cy="90339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9" name="Group 18">
            <a:extLst>
              <a:ext uri="{FF2B5EF4-FFF2-40B4-BE49-F238E27FC236}">
                <a16:creationId xmlns:a16="http://schemas.microsoft.com/office/drawing/2014/main" id="{2331119A-5C25-4201-9BA6-7A75C4C5724B}"/>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6E38AF78-92AA-423F-861E-9E20E2D590F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B9EACB0F-2D73-44B7-AD63-9C37B399F9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62388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6" name="Picture 25">
            <a:extLst>
              <a:ext uri="{FF2B5EF4-FFF2-40B4-BE49-F238E27FC236}">
                <a16:creationId xmlns:a16="http://schemas.microsoft.com/office/drawing/2014/main" id="{F0A35FFF-780C-4EA8-830D-608EE5DD4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7" name="Rectangle 26">
            <a:extLst>
              <a:ext uri="{FF2B5EF4-FFF2-40B4-BE49-F238E27FC236}">
                <a16:creationId xmlns:a16="http://schemas.microsoft.com/office/drawing/2014/main" id="{597355D4-3039-467F-87DC-33B40065EAE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Convert these AM times to digital and order them from earliest to latest.</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grpSp>
        <p:nvGrpSpPr>
          <p:cNvPr id="28" name="Group 27">
            <a:extLst>
              <a:ext uri="{FF2B5EF4-FFF2-40B4-BE49-F238E27FC236}">
                <a16:creationId xmlns:a16="http://schemas.microsoft.com/office/drawing/2014/main" id="{4AE705E0-D16F-4F6A-823B-A308F7B34371}"/>
              </a:ext>
            </a:extLst>
          </p:cNvPr>
          <p:cNvGrpSpPr/>
          <p:nvPr/>
        </p:nvGrpSpPr>
        <p:grpSpPr>
          <a:xfrm>
            <a:off x="1214155" y="4928667"/>
            <a:ext cx="6715691" cy="756000"/>
            <a:chOff x="1184770" y="4928667"/>
            <a:chExt cx="6715691" cy="756000"/>
          </a:xfrm>
        </p:grpSpPr>
        <p:sp>
          <p:nvSpPr>
            <p:cNvPr id="29" name="Rectangle: Rounded Corners 28">
              <a:extLst>
                <a:ext uri="{FF2B5EF4-FFF2-40B4-BE49-F238E27FC236}">
                  <a16:creationId xmlns:a16="http://schemas.microsoft.com/office/drawing/2014/main" id="{FCC03955-6F41-48D8-A81B-340C1799E43B}"/>
                </a:ext>
              </a:extLst>
            </p:cNvPr>
            <p:cNvSpPr/>
            <p:nvPr/>
          </p:nvSpPr>
          <p:spPr>
            <a:xfrm>
              <a:off x="1184770"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01:30am</a:t>
              </a:r>
              <a:endParaRPr lang="en-US" sz="2400" b="1" dirty="0">
                <a:solidFill>
                  <a:srgbClr val="FF0000"/>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A52A403A-0BEF-4EE9-886D-140BB92D6C79}"/>
                </a:ext>
              </a:extLst>
            </p:cNvPr>
            <p:cNvSpPr/>
            <p:nvPr/>
          </p:nvSpPr>
          <p:spPr>
            <a:xfrm>
              <a:off x="3690625"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05:44am</a:t>
              </a:r>
              <a:endParaRPr lang="en-US" sz="2400" b="1" dirty="0">
                <a:solidFill>
                  <a:srgbClr val="FF0000"/>
                </a:solidFill>
                <a:latin typeface="Century Gothic" panose="020B0502020202020204" pitchFamily="34" charset="0"/>
              </a:endParaRPr>
            </a:p>
          </p:txBody>
        </p:sp>
        <p:sp>
          <p:nvSpPr>
            <p:cNvPr id="31" name="Rectangle: Rounded Corners 30">
              <a:extLst>
                <a:ext uri="{FF2B5EF4-FFF2-40B4-BE49-F238E27FC236}">
                  <a16:creationId xmlns:a16="http://schemas.microsoft.com/office/drawing/2014/main" id="{CD1D8479-8C15-429F-B6AE-A92F009A8FBE}"/>
                </a:ext>
              </a:extLst>
            </p:cNvPr>
            <p:cNvSpPr/>
            <p:nvPr/>
          </p:nvSpPr>
          <p:spPr>
            <a:xfrm>
              <a:off x="6208461" y="4928667"/>
              <a:ext cx="1692000" cy="75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07:15am</a:t>
              </a:r>
              <a:endParaRPr lang="en-US" sz="2400" b="1" dirty="0">
                <a:solidFill>
                  <a:srgbClr val="FF0000"/>
                </a:solidFill>
                <a:latin typeface="Century Gothic" panose="020B0502020202020204" pitchFamily="34" charset="0"/>
              </a:endParaRPr>
            </a:p>
          </p:txBody>
        </p:sp>
      </p:grpSp>
      <p:cxnSp>
        <p:nvCxnSpPr>
          <p:cNvPr id="32" name="Straight Arrow Connector 31">
            <a:extLst>
              <a:ext uri="{FF2B5EF4-FFF2-40B4-BE49-F238E27FC236}">
                <a16:creationId xmlns:a16="http://schemas.microsoft.com/office/drawing/2014/main" id="{2DEAD279-BDF8-46FE-8C1F-4CDE46D117A3}"/>
              </a:ext>
            </a:extLst>
          </p:cNvPr>
          <p:cNvCxnSpPr>
            <a:cxnSpLocks/>
          </p:cNvCxnSpPr>
          <p:nvPr/>
        </p:nvCxnSpPr>
        <p:spPr>
          <a:xfrm flipV="1">
            <a:off x="2028984" y="3191198"/>
            <a:ext cx="873850" cy="664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0CF6C5E1-97D1-4584-A577-FCE3B10D944C}"/>
              </a:ext>
            </a:extLst>
          </p:cNvPr>
          <p:cNvCxnSpPr>
            <a:cxnSpLocks/>
          </p:cNvCxnSpPr>
          <p:nvPr/>
        </p:nvCxnSpPr>
        <p:spPr>
          <a:xfrm flipH="1">
            <a:off x="1608644" y="3213684"/>
            <a:ext cx="420340" cy="40973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a:extLst>
              <a:ext uri="{FF2B5EF4-FFF2-40B4-BE49-F238E27FC236}">
                <a16:creationId xmlns:a16="http://schemas.microsoft.com/office/drawing/2014/main" id="{84736C92-BF63-49B7-A43E-3CBCEFF7FCA2}"/>
              </a:ext>
            </a:extLst>
          </p:cNvPr>
          <p:cNvCxnSpPr>
            <a:cxnSpLocks/>
          </p:cNvCxnSpPr>
          <p:nvPr/>
        </p:nvCxnSpPr>
        <p:spPr>
          <a:xfrm>
            <a:off x="4534839" y="3213686"/>
            <a:ext cx="83852" cy="60554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a:extLst>
              <a:ext uri="{FF2B5EF4-FFF2-40B4-BE49-F238E27FC236}">
                <a16:creationId xmlns:a16="http://schemas.microsoft.com/office/drawing/2014/main" id="{6A679D4F-E86A-4A39-8A1D-124024712F0F}"/>
              </a:ext>
            </a:extLst>
          </p:cNvPr>
          <p:cNvCxnSpPr>
            <a:cxnSpLocks/>
          </p:cNvCxnSpPr>
          <p:nvPr/>
        </p:nvCxnSpPr>
        <p:spPr>
          <a:xfrm flipH="1">
            <a:off x="3626922" y="3197846"/>
            <a:ext cx="907919" cy="100185"/>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9" name="Straight Arrow Connector 38">
            <a:extLst>
              <a:ext uri="{FF2B5EF4-FFF2-40B4-BE49-F238E27FC236}">
                <a16:creationId xmlns:a16="http://schemas.microsoft.com/office/drawing/2014/main" id="{5758FD8E-DFCD-48FB-8A68-A355FFE4BC53}"/>
              </a:ext>
            </a:extLst>
          </p:cNvPr>
          <p:cNvCxnSpPr>
            <a:cxnSpLocks/>
          </p:cNvCxnSpPr>
          <p:nvPr/>
        </p:nvCxnSpPr>
        <p:spPr>
          <a:xfrm flipV="1">
            <a:off x="7033510" y="2730633"/>
            <a:ext cx="483642" cy="46721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0" name="Straight Arrow Connector 39">
            <a:extLst>
              <a:ext uri="{FF2B5EF4-FFF2-40B4-BE49-F238E27FC236}">
                <a16:creationId xmlns:a16="http://schemas.microsoft.com/office/drawing/2014/main" id="{7D1EFA56-0AF5-419C-BABA-CFCDC81EBFFC}"/>
              </a:ext>
            </a:extLst>
          </p:cNvPr>
          <p:cNvCxnSpPr>
            <a:cxnSpLocks/>
          </p:cNvCxnSpPr>
          <p:nvPr/>
        </p:nvCxnSpPr>
        <p:spPr>
          <a:xfrm>
            <a:off x="7033510" y="3213684"/>
            <a:ext cx="189" cy="90339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AB059B8E-DE22-468E-AC39-FA1E7312526B}"/>
              </a:ext>
            </a:extLst>
          </p:cNvPr>
          <p:cNvCxnSpPr>
            <a:cxnSpLocks/>
          </p:cNvCxnSpPr>
          <p:nvPr/>
        </p:nvCxnSpPr>
        <p:spPr>
          <a:xfrm flipH="1">
            <a:off x="2060155" y="4331021"/>
            <a:ext cx="5020727" cy="5975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7DBEB23-DEF1-40A0-90F9-02CB3FE5415C}"/>
              </a:ext>
            </a:extLst>
          </p:cNvPr>
          <p:cNvCxnSpPr>
            <a:cxnSpLocks/>
          </p:cNvCxnSpPr>
          <p:nvPr/>
        </p:nvCxnSpPr>
        <p:spPr>
          <a:xfrm flipH="1" flipV="1">
            <a:off x="2063119" y="4331021"/>
            <a:ext cx="5020727" cy="59764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818AF75-13DF-4B60-8CAC-3F57F6540B8A}"/>
              </a:ext>
            </a:extLst>
          </p:cNvPr>
          <p:cNvCxnSpPr>
            <a:cxnSpLocks/>
          </p:cNvCxnSpPr>
          <p:nvPr/>
        </p:nvCxnSpPr>
        <p:spPr>
          <a:xfrm flipH="1">
            <a:off x="4566010" y="4331021"/>
            <a:ext cx="5991" cy="5975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EF6D9A06-0F21-43C3-903A-17C674F5C582}"/>
              </a:ext>
            </a:extLst>
          </p:cNvPr>
          <p:cNvGrpSpPr/>
          <p:nvPr/>
        </p:nvGrpSpPr>
        <p:grpSpPr>
          <a:xfrm>
            <a:off x="59531" y="6454317"/>
            <a:ext cx="1238534" cy="403683"/>
            <a:chOff x="68077" y="6454317"/>
            <a:chExt cx="1238534" cy="403683"/>
          </a:xfrm>
        </p:grpSpPr>
        <p:sp>
          <p:nvSpPr>
            <p:cNvPr id="23" name="TextBox 22">
              <a:extLst>
                <a:ext uri="{FF2B5EF4-FFF2-40B4-BE49-F238E27FC236}">
                  <a16:creationId xmlns:a16="http://schemas.microsoft.com/office/drawing/2014/main" id="{33F071F3-8FB7-4D7B-8AAA-319D1922D5F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ED9CFCD2-88E9-49B8-85AD-8E84C291CA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46675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3" name="Rectangle 12">
            <a:extLst>
              <a:ext uri="{FF2B5EF4-FFF2-40B4-BE49-F238E27FC236}">
                <a16:creationId xmlns:a16="http://schemas.microsoft.com/office/drawing/2014/main" id="{C56F3044-5E21-448C-984D-969DCB941E5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would the digital time be if it was 14 minutes later than the time shown on the clock?</a:t>
            </a:r>
          </a:p>
          <a:p>
            <a:pPr algn="ctr"/>
            <a:endParaRPr lang="en-GB" sz="1600" b="1" u="sng" dirty="0">
              <a:solidFill>
                <a:schemeClr val="bg2">
                  <a:lumMod val="50000"/>
                </a:schemeClr>
              </a:solidFill>
              <a:latin typeface="Century Gothic" panose="020B0502020202020204" pitchFamily="34" charset="0"/>
            </a:endParaRPr>
          </a:p>
        </p:txBody>
      </p:sp>
      <p:sp>
        <p:nvSpPr>
          <p:cNvPr id="19" name="Rectangle: Rounded Corners 18">
            <a:extLst>
              <a:ext uri="{FF2B5EF4-FFF2-40B4-BE49-F238E27FC236}">
                <a16:creationId xmlns:a16="http://schemas.microsoft.com/office/drawing/2014/main" id="{2DEDC70C-FD61-492E-8D3E-B3BB2A97F3A7}"/>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a:t>
            </a:r>
            <a:endParaRPr lang="en-US" sz="3200" b="1" dirty="0">
              <a:solidFill>
                <a:schemeClr val="tx1"/>
              </a:solidFill>
              <a:latin typeface="Century Gothic" panose="020B0502020202020204" pitchFamily="34" charset="0"/>
            </a:endParaRPr>
          </a:p>
        </p:txBody>
      </p:sp>
      <p:cxnSp>
        <p:nvCxnSpPr>
          <p:cNvPr id="11" name="Straight Arrow Connector 10">
            <a:extLst>
              <a:ext uri="{FF2B5EF4-FFF2-40B4-BE49-F238E27FC236}">
                <a16:creationId xmlns:a16="http://schemas.microsoft.com/office/drawing/2014/main" id="{6B08881D-AF7A-4E54-8946-D74009BCCCBA}"/>
              </a:ext>
            </a:extLst>
          </p:cNvPr>
          <p:cNvCxnSpPr>
            <a:cxnSpLocks/>
          </p:cNvCxnSpPr>
          <p:nvPr/>
        </p:nvCxnSpPr>
        <p:spPr>
          <a:xfrm flipH="1">
            <a:off x="2152953" y="3679141"/>
            <a:ext cx="1086347" cy="48442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D92FCEB3-DC50-4E81-B61C-3EC0C5D5DA04}"/>
              </a:ext>
            </a:extLst>
          </p:cNvPr>
          <p:cNvCxnSpPr>
            <a:cxnSpLocks/>
          </p:cNvCxnSpPr>
          <p:nvPr/>
        </p:nvCxnSpPr>
        <p:spPr>
          <a:xfrm>
            <a:off x="3239298" y="3679143"/>
            <a:ext cx="542611" cy="59782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5" name="Group 14">
            <a:extLst>
              <a:ext uri="{FF2B5EF4-FFF2-40B4-BE49-F238E27FC236}">
                <a16:creationId xmlns:a16="http://schemas.microsoft.com/office/drawing/2014/main" id="{A9080C23-22A1-4FF1-A099-0298A029DE4E}"/>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7FAB0DA1-5EC8-43A3-BD13-2ABF18D6C34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D315D42D-83D2-4C1C-BF98-F8B5366E80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65367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3" name="Rectangle 12">
            <a:extLst>
              <a:ext uri="{FF2B5EF4-FFF2-40B4-BE49-F238E27FC236}">
                <a16:creationId xmlns:a16="http://schemas.microsoft.com/office/drawing/2014/main" id="{C56F3044-5E21-448C-984D-969DCB941E5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would the digital time be if it was 14 minutes later than the time shown on the clock?</a:t>
            </a:r>
          </a:p>
          <a:p>
            <a:pPr algn="ctr"/>
            <a:endParaRPr lang="en-GB" sz="1600" b="1" u="sng" dirty="0">
              <a:solidFill>
                <a:schemeClr val="bg2">
                  <a:lumMod val="50000"/>
                </a:schemeClr>
              </a:solidFill>
              <a:latin typeface="Century Gothic" panose="020B0502020202020204" pitchFamily="34" charset="0"/>
            </a:endParaRPr>
          </a:p>
        </p:txBody>
      </p:sp>
      <p:sp>
        <p:nvSpPr>
          <p:cNvPr id="19" name="Rectangle: Rounded Corners 18">
            <a:extLst>
              <a:ext uri="{FF2B5EF4-FFF2-40B4-BE49-F238E27FC236}">
                <a16:creationId xmlns:a16="http://schemas.microsoft.com/office/drawing/2014/main" id="{2DEDC70C-FD61-492E-8D3E-B3BB2A97F3A7}"/>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04</a:t>
            </a:r>
            <a:r>
              <a:rPr lang="en-GB" sz="3200" b="1" dirty="0">
                <a:solidFill>
                  <a:schemeClr val="tx1"/>
                </a:solidFill>
                <a:latin typeface="Century Gothic" panose="020B0502020202020204" pitchFamily="34" charset="0"/>
              </a:rPr>
              <a:t>:</a:t>
            </a:r>
            <a:r>
              <a:rPr lang="en-GB" sz="3200" b="1" dirty="0">
                <a:solidFill>
                  <a:srgbClr val="FF0000"/>
                </a:solidFill>
                <a:latin typeface="Century Gothic" panose="020B0502020202020204" pitchFamily="34" charset="0"/>
              </a:rPr>
              <a:t>55</a:t>
            </a:r>
            <a:endParaRPr lang="en-US" sz="3200" b="1" dirty="0">
              <a:solidFill>
                <a:srgbClr val="FF0000"/>
              </a:solidFill>
              <a:latin typeface="Century Gothic" panose="020B0502020202020204" pitchFamily="34" charset="0"/>
            </a:endParaRPr>
          </a:p>
        </p:txBody>
      </p:sp>
      <p:cxnSp>
        <p:nvCxnSpPr>
          <p:cNvPr id="11" name="Straight Arrow Connector 10">
            <a:extLst>
              <a:ext uri="{FF2B5EF4-FFF2-40B4-BE49-F238E27FC236}">
                <a16:creationId xmlns:a16="http://schemas.microsoft.com/office/drawing/2014/main" id="{6B08881D-AF7A-4E54-8946-D74009BCCCBA}"/>
              </a:ext>
            </a:extLst>
          </p:cNvPr>
          <p:cNvCxnSpPr>
            <a:cxnSpLocks/>
          </p:cNvCxnSpPr>
          <p:nvPr/>
        </p:nvCxnSpPr>
        <p:spPr>
          <a:xfrm flipH="1">
            <a:off x="2152953" y="3679141"/>
            <a:ext cx="1086347" cy="48442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D92FCEB3-DC50-4E81-B61C-3EC0C5D5DA04}"/>
              </a:ext>
            </a:extLst>
          </p:cNvPr>
          <p:cNvCxnSpPr>
            <a:cxnSpLocks/>
          </p:cNvCxnSpPr>
          <p:nvPr/>
        </p:nvCxnSpPr>
        <p:spPr>
          <a:xfrm>
            <a:off x="3239298" y="3679143"/>
            <a:ext cx="542611" cy="59782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5" name="Group 14">
            <a:extLst>
              <a:ext uri="{FF2B5EF4-FFF2-40B4-BE49-F238E27FC236}">
                <a16:creationId xmlns:a16="http://schemas.microsoft.com/office/drawing/2014/main" id="{3797DA03-25BA-4596-A85F-24ECBA4B77F9}"/>
              </a:ext>
            </a:extLst>
          </p:cNvPr>
          <p:cNvGrpSpPr/>
          <p:nvPr/>
        </p:nvGrpSpPr>
        <p:grpSpPr>
          <a:xfrm>
            <a:off x="59531" y="6454317"/>
            <a:ext cx="1238534" cy="403683"/>
            <a:chOff x="68077" y="6454317"/>
            <a:chExt cx="1238534" cy="403683"/>
          </a:xfrm>
        </p:grpSpPr>
        <p:sp>
          <p:nvSpPr>
            <p:cNvPr id="20" name="TextBox 19">
              <a:extLst>
                <a:ext uri="{FF2B5EF4-FFF2-40B4-BE49-F238E27FC236}">
                  <a16:creationId xmlns:a16="http://schemas.microsoft.com/office/drawing/2014/main" id="{9784CECF-0F64-4233-A8B9-0AE74CABF49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2CD4C86E-3D9F-4AFD-9FC8-3B838B2DE6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193435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Picture 12">
            <a:extLst>
              <a:ext uri="{FF2B5EF4-FFF2-40B4-BE49-F238E27FC236}">
                <a16:creationId xmlns:a16="http://schemas.microsoft.com/office/drawing/2014/main" id="{95A4CE22-FB99-455A-9FD6-FC742900A8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30302"/>
            <a:ext cx="8913124" cy="6322100"/>
          </a:xfrm>
          <a:prstGeom prst="rect">
            <a:avLst/>
          </a:prstGeom>
        </p:spPr>
      </p:pic>
      <p:sp>
        <p:nvSpPr>
          <p:cNvPr id="14" name="Rectangle 13">
            <a:extLst>
              <a:ext uri="{FF2B5EF4-FFF2-40B4-BE49-F238E27FC236}">
                <a16:creationId xmlns:a16="http://schemas.microsoft.com/office/drawing/2014/main" id="{DEF0D15B-737D-41E7-A1EF-5788042D554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Grayson arrives at the dog show at the time shown on the analogue clock. He thinks he’s on time to watch agility.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p:txBody>
      </p:sp>
      <p:graphicFrame>
        <p:nvGraphicFramePr>
          <p:cNvPr id="15" name="Table 14">
            <a:extLst>
              <a:ext uri="{FF2B5EF4-FFF2-40B4-BE49-F238E27FC236}">
                <a16:creationId xmlns:a16="http://schemas.microsoft.com/office/drawing/2014/main" id="{3AFED3DE-B8EB-44BC-9523-60C4A858F5B6}"/>
              </a:ext>
            </a:extLst>
          </p:cNvPr>
          <p:cNvGraphicFramePr>
            <a:graphicFrameLocks noGrp="1"/>
          </p:cNvGraphicFramePr>
          <p:nvPr>
            <p:extLst>
              <p:ext uri="{D42A27DB-BD31-4B8C-83A1-F6EECF244321}">
                <p14:modId xmlns:p14="http://schemas.microsoft.com/office/powerpoint/2010/main" val="4009325646"/>
              </p:ext>
            </p:extLst>
          </p:nvPr>
        </p:nvGraphicFramePr>
        <p:xfrm>
          <a:off x="3035849" y="2294712"/>
          <a:ext cx="5439284" cy="2110092"/>
        </p:xfrm>
        <a:graphic>
          <a:graphicData uri="http://schemas.openxmlformats.org/drawingml/2006/table">
            <a:tbl>
              <a:tblPr firstRow="1" bandRow="1">
                <a:tableStyleId>{5940675A-B579-460E-94D1-54222C63F5DA}</a:tableStyleId>
              </a:tblPr>
              <a:tblGrid>
                <a:gridCol w="2719642">
                  <a:extLst>
                    <a:ext uri="{9D8B030D-6E8A-4147-A177-3AD203B41FA5}">
                      <a16:colId xmlns:a16="http://schemas.microsoft.com/office/drawing/2014/main" val="2052428441"/>
                    </a:ext>
                  </a:extLst>
                </a:gridCol>
                <a:gridCol w="2719642">
                  <a:extLst>
                    <a:ext uri="{9D8B030D-6E8A-4147-A177-3AD203B41FA5}">
                      <a16:colId xmlns:a16="http://schemas.microsoft.com/office/drawing/2014/main" val="1552832016"/>
                    </a:ext>
                  </a:extLst>
                </a:gridCol>
              </a:tblGrid>
              <a:tr h="527523">
                <a:tc>
                  <a:txBody>
                    <a:bodyPr/>
                    <a:lstStyle/>
                    <a:p>
                      <a:pPr algn="ctr"/>
                      <a:r>
                        <a:rPr lang="en-GB" sz="2000" b="1" dirty="0">
                          <a:latin typeface="Century Gothic" panose="020B0502020202020204" pitchFamily="34" charset="0"/>
                        </a:rPr>
                        <a:t>Event </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tc>
                  <a:txBody>
                    <a:bodyPr/>
                    <a:lstStyle/>
                    <a:p>
                      <a:pPr algn="ctr"/>
                      <a:r>
                        <a:rPr lang="en-GB" sz="2000" b="1" dirty="0">
                          <a:latin typeface="Century Gothic" panose="020B0502020202020204" pitchFamily="34" charset="0"/>
                        </a:rPr>
                        <a:t>Start Time</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extLst>
                  <a:ext uri="{0D108BD9-81ED-4DB2-BD59-A6C34878D82A}">
                    <a16:rowId xmlns:a16="http://schemas.microsoft.com/office/drawing/2014/main" val="591709225"/>
                  </a:ext>
                </a:extLst>
              </a:tr>
              <a:tr h="527523">
                <a:tc>
                  <a:txBody>
                    <a:bodyPr/>
                    <a:lstStyle/>
                    <a:p>
                      <a:r>
                        <a:rPr lang="en-GB" sz="2000" b="1" dirty="0">
                          <a:latin typeface="Century Gothic" panose="020B0502020202020204" pitchFamily="34" charset="0"/>
                        </a:rPr>
                        <a:t>Agility</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10:33am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12693959"/>
                  </a:ext>
                </a:extLst>
              </a:tr>
              <a:tr h="527523">
                <a:tc>
                  <a:txBody>
                    <a:bodyPr/>
                    <a:lstStyle/>
                    <a:p>
                      <a:r>
                        <a:rPr lang="en-GB" sz="2000" b="1" dirty="0">
                          <a:latin typeface="Century Gothic" panose="020B0502020202020204" pitchFamily="34" charset="0"/>
                        </a:rPr>
                        <a:t>Best in show</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10:52am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508498951"/>
                  </a:ext>
                </a:extLst>
              </a:tr>
              <a:tr h="527523">
                <a:tc>
                  <a:txBody>
                    <a:bodyPr/>
                    <a:lstStyle/>
                    <a:p>
                      <a:r>
                        <a:rPr lang="en-GB" sz="2000" b="1" dirty="0">
                          <a:latin typeface="Century Gothic" panose="020B0502020202020204" pitchFamily="34" charset="0"/>
                        </a:rPr>
                        <a:t>Obedience </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11:16am </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86502861"/>
                  </a:ext>
                </a:extLst>
              </a:tr>
            </a:tbl>
          </a:graphicData>
        </a:graphic>
      </p:graphicFrame>
      <p:cxnSp>
        <p:nvCxnSpPr>
          <p:cNvPr id="20" name="Straight Arrow Connector 19">
            <a:extLst>
              <a:ext uri="{FF2B5EF4-FFF2-40B4-BE49-F238E27FC236}">
                <a16:creationId xmlns:a16="http://schemas.microsoft.com/office/drawing/2014/main" id="{1607A6F0-6157-42D8-B1AD-7DDD2A228C8E}"/>
              </a:ext>
            </a:extLst>
          </p:cNvPr>
          <p:cNvCxnSpPr>
            <a:cxnSpLocks/>
          </p:cNvCxnSpPr>
          <p:nvPr/>
        </p:nvCxnSpPr>
        <p:spPr>
          <a:xfrm flipH="1" flipV="1">
            <a:off x="1241907" y="2976451"/>
            <a:ext cx="367250" cy="4186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48552135-9F78-4689-874F-88B16D04082F}"/>
              </a:ext>
            </a:extLst>
          </p:cNvPr>
          <p:cNvCxnSpPr>
            <a:cxnSpLocks/>
          </p:cNvCxnSpPr>
          <p:nvPr/>
        </p:nvCxnSpPr>
        <p:spPr>
          <a:xfrm>
            <a:off x="1609157" y="3395112"/>
            <a:ext cx="619502" cy="68779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CFA0DA25-EE54-4C7F-9022-D3C43D1E81F3}"/>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0CCDEE05-A538-4A6A-BD77-51DA560EC8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9" name="Picture 18" descr="A close up of a sign&#10;&#10;Description generated with high confidence">
              <a:extLst>
                <a:ext uri="{FF2B5EF4-FFF2-40B4-BE49-F238E27FC236}">
                  <a16:creationId xmlns:a16="http://schemas.microsoft.com/office/drawing/2014/main" id="{15D8767A-4522-400F-AA8D-16A19D19D1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35087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Picture 12">
            <a:extLst>
              <a:ext uri="{FF2B5EF4-FFF2-40B4-BE49-F238E27FC236}">
                <a16:creationId xmlns:a16="http://schemas.microsoft.com/office/drawing/2014/main" id="{95A4CE22-FB99-455A-9FD6-FC742900A8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30302"/>
            <a:ext cx="8913124" cy="6322100"/>
          </a:xfrm>
          <a:prstGeom prst="rect">
            <a:avLst/>
          </a:prstGeom>
        </p:spPr>
      </p:pic>
      <p:sp>
        <p:nvSpPr>
          <p:cNvPr id="14" name="Rectangle 13">
            <a:extLst>
              <a:ext uri="{FF2B5EF4-FFF2-40B4-BE49-F238E27FC236}">
                <a16:creationId xmlns:a16="http://schemas.microsoft.com/office/drawing/2014/main" id="{DEF0D15B-737D-41E7-A1EF-5788042D554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Grayson arrives at the dog show at the time shown on the analogue clock. He thinks he’s on time to watch agility.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a:p>
            <a:r>
              <a:rPr lang="en-GB" sz="2000" b="1" dirty="0">
                <a:solidFill>
                  <a:schemeClr val="tx1"/>
                </a:solidFill>
                <a:latin typeface="Century Gothic" panose="020B0502020202020204" pitchFamily="34" charset="0"/>
              </a:rPr>
              <a:t>Grayson is on time to watch the agility as…</a:t>
            </a:r>
          </a:p>
          <a:p>
            <a:endParaRPr lang="en-GB" sz="2000" b="1" dirty="0">
              <a:solidFill>
                <a:schemeClr val="tx1"/>
              </a:solidFill>
              <a:latin typeface="Century Gothic" panose="020B0502020202020204" pitchFamily="34" charset="0"/>
            </a:endParaRPr>
          </a:p>
        </p:txBody>
      </p:sp>
      <p:graphicFrame>
        <p:nvGraphicFramePr>
          <p:cNvPr id="15" name="Table 14">
            <a:extLst>
              <a:ext uri="{FF2B5EF4-FFF2-40B4-BE49-F238E27FC236}">
                <a16:creationId xmlns:a16="http://schemas.microsoft.com/office/drawing/2014/main" id="{3AFED3DE-B8EB-44BC-9523-60C4A858F5B6}"/>
              </a:ext>
            </a:extLst>
          </p:cNvPr>
          <p:cNvGraphicFramePr>
            <a:graphicFrameLocks noGrp="1"/>
          </p:cNvGraphicFramePr>
          <p:nvPr>
            <p:extLst>
              <p:ext uri="{D42A27DB-BD31-4B8C-83A1-F6EECF244321}">
                <p14:modId xmlns:p14="http://schemas.microsoft.com/office/powerpoint/2010/main" val="807986787"/>
              </p:ext>
            </p:extLst>
          </p:nvPr>
        </p:nvGraphicFramePr>
        <p:xfrm>
          <a:off x="3035849" y="2294712"/>
          <a:ext cx="5439284" cy="2110092"/>
        </p:xfrm>
        <a:graphic>
          <a:graphicData uri="http://schemas.openxmlformats.org/drawingml/2006/table">
            <a:tbl>
              <a:tblPr firstRow="1" bandRow="1">
                <a:tableStyleId>{5940675A-B579-460E-94D1-54222C63F5DA}</a:tableStyleId>
              </a:tblPr>
              <a:tblGrid>
                <a:gridCol w="2719642">
                  <a:extLst>
                    <a:ext uri="{9D8B030D-6E8A-4147-A177-3AD203B41FA5}">
                      <a16:colId xmlns:a16="http://schemas.microsoft.com/office/drawing/2014/main" val="2052428441"/>
                    </a:ext>
                  </a:extLst>
                </a:gridCol>
                <a:gridCol w="2719642">
                  <a:extLst>
                    <a:ext uri="{9D8B030D-6E8A-4147-A177-3AD203B41FA5}">
                      <a16:colId xmlns:a16="http://schemas.microsoft.com/office/drawing/2014/main" val="1552832016"/>
                    </a:ext>
                  </a:extLst>
                </a:gridCol>
              </a:tblGrid>
              <a:tr h="527523">
                <a:tc>
                  <a:txBody>
                    <a:bodyPr/>
                    <a:lstStyle/>
                    <a:p>
                      <a:pPr algn="ctr"/>
                      <a:r>
                        <a:rPr lang="en-GB" sz="2000" b="1" dirty="0">
                          <a:latin typeface="Century Gothic" panose="020B0502020202020204" pitchFamily="34" charset="0"/>
                        </a:rPr>
                        <a:t>Event </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tc>
                  <a:txBody>
                    <a:bodyPr/>
                    <a:lstStyle/>
                    <a:p>
                      <a:pPr algn="ctr"/>
                      <a:r>
                        <a:rPr lang="en-GB" sz="2000" b="1" dirty="0">
                          <a:latin typeface="Century Gothic" panose="020B0502020202020204" pitchFamily="34" charset="0"/>
                        </a:rPr>
                        <a:t>Start Time</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extLst>
                  <a:ext uri="{0D108BD9-81ED-4DB2-BD59-A6C34878D82A}">
                    <a16:rowId xmlns:a16="http://schemas.microsoft.com/office/drawing/2014/main" val="591709225"/>
                  </a:ext>
                </a:extLst>
              </a:tr>
              <a:tr h="527523">
                <a:tc>
                  <a:txBody>
                    <a:bodyPr/>
                    <a:lstStyle/>
                    <a:p>
                      <a:r>
                        <a:rPr lang="en-GB" sz="2000" b="1" dirty="0">
                          <a:latin typeface="Century Gothic" panose="020B0502020202020204" pitchFamily="34" charset="0"/>
                        </a:rPr>
                        <a:t>Agility</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10:33am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12693959"/>
                  </a:ext>
                </a:extLst>
              </a:tr>
              <a:tr h="527523">
                <a:tc>
                  <a:txBody>
                    <a:bodyPr/>
                    <a:lstStyle/>
                    <a:p>
                      <a:r>
                        <a:rPr lang="en-GB" sz="2000" b="1" dirty="0">
                          <a:latin typeface="Century Gothic" panose="020B0502020202020204" pitchFamily="34" charset="0"/>
                        </a:rPr>
                        <a:t>Best in show</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10:52am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508498951"/>
                  </a:ext>
                </a:extLst>
              </a:tr>
              <a:tr h="527523">
                <a:tc>
                  <a:txBody>
                    <a:bodyPr/>
                    <a:lstStyle/>
                    <a:p>
                      <a:r>
                        <a:rPr lang="en-GB" sz="2000" b="1" dirty="0">
                          <a:latin typeface="Century Gothic" panose="020B0502020202020204" pitchFamily="34" charset="0"/>
                        </a:rPr>
                        <a:t>Obedience </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11:16am </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86502861"/>
                  </a:ext>
                </a:extLst>
              </a:tr>
            </a:tbl>
          </a:graphicData>
        </a:graphic>
      </p:graphicFrame>
      <p:cxnSp>
        <p:nvCxnSpPr>
          <p:cNvPr id="20" name="Straight Arrow Connector 19">
            <a:extLst>
              <a:ext uri="{FF2B5EF4-FFF2-40B4-BE49-F238E27FC236}">
                <a16:creationId xmlns:a16="http://schemas.microsoft.com/office/drawing/2014/main" id="{1607A6F0-6157-42D8-B1AD-7DDD2A228C8E}"/>
              </a:ext>
            </a:extLst>
          </p:cNvPr>
          <p:cNvCxnSpPr>
            <a:cxnSpLocks/>
          </p:cNvCxnSpPr>
          <p:nvPr/>
        </p:nvCxnSpPr>
        <p:spPr>
          <a:xfrm flipH="1" flipV="1">
            <a:off x="1241907" y="2976451"/>
            <a:ext cx="367250" cy="4186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48552135-9F78-4689-874F-88B16D04082F}"/>
              </a:ext>
            </a:extLst>
          </p:cNvPr>
          <p:cNvCxnSpPr>
            <a:cxnSpLocks/>
          </p:cNvCxnSpPr>
          <p:nvPr/>
        </p:nvCxnSpPr>
        <p:spPr>
          <a:xfrm>
            <a:off x="1609157" y="3395112"/>
            <a:ext cx="619502" cy="68779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E63BAC41-216F-4452-9337-0AAD27FCEA28}"/>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1AE4E325-D94B-487C-918F-CB00B704549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9" name="Picture 18" descr="A close up of a sign&#10;&#10;Description generated with high confidence">
              <a:extLst>
                <a:ext uri="{FF2B5EF4-FFF2-40B4-BE49-F238E27FC236}">
                  <a16:creationId xmlns:a16="http://schemas.microsoft.com/office/drawing/2014/main" id="{ED805C26-5BDA-402A-8E9B-53613D6C4F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90513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Picture 12">
            <a:extLst>
              <a:ext uri="{FF2B5EF4-FFF2-40B4-BE49-F238E27FC236}">
                <a16:creationId xmlns:a16="http://schemas.microsoft.com/office/drawing/2014/main" id="{95A4CE22-FB99-455A-9FD6-FC742900A8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30302"/>
            <a:ext cx="8913124" cy="6322100"/>
          </a:xfrm>
          <a:prstGeom prst="rect">
            <a:avLst/>
          </a:prstGeom>
        </p:spPr>
      </p:pic>
      <p:sp>
        <p:nvSpPr>
          <p:cNvPr id="14" name="Rectangle 13">
            <a:extLst>
              <a:ext uri="{FF2B5EF4-FFF2-40B4-BE49-F238E27FC236}">
                <a16:creationId xmlns:a16="http://schemas.microsoft.com/office/drawing/2014/main" id="{DEF0D15B-737D-41E7-A1EF-5788042D554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Grayson arrives at the dog show at the time shown on the analogue clock. He thinks he’s on time to watch agility.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why.</a:t>
            </a:r>
          </a:p>
          <a:p>
            <a:r>
              <a:rPr lang="en-GB" sz="2000" b="1" dirty="0">
                <a:solidFill>
                  <a:srgbClr val="FF0000"/>
                </a:solidFill>
                <a:latin typeface="Century Gothic" panose="020B0502020202020204" pitchFamily="34" charset="0"/>
              </a:rPr>
              <a:t>Grayson is on time to watch the agility as he is 10 minutes early.</a:t>
            </a:r>
          </a:p>
          <a:p>
            <a:endParaRPr lang="en-GB" sz="2000" b="1" dirty="0">
              <a:solidFill>
                <a:schemeClr val="tx1"/>
              </a:solidFill>
              <a:latin typeface="Century Gothic" panose="020B0502020202020204" pitchFamily="34" charset="0"/>
            </a:endParaRPr>
          </a:p>
        </p:txBody>
      </p:sp>
      <p:graphicFrame>
        <p:nvGraphicFramePr>
          <p:cNvPr id="15" name="Table 14">
            <a:extLst>
              <a:ext uri="{FF2B5EF4-FFF2-40B4-BE49-F238E27FC236}">
                <a16:creationId xmlns:a16="http://schemas.microsoft.com/office/drawing/2014/main" id="{3AFED3DE-B8EB-44BC-9523-60C4A858F5B6}"/>
              </a:ext>
            </a:extLst>
          </p:cNvPr>
          <p:cNvGraphicFramePr>
            <a:graphicFrameLocks noGrp="1"/>
          </p:cNvGraphicFramePr>
          <p:nvPr>
            <p:extLst>
              <p:ext uri="{D42A27DB-BD31-4B8C-83A1-F6EECF244321}">
                <p14:modId xmlns:p14="http://schemas.microsoft.com/office/powerpoint/2010/main" val="2395279839"/>
              </p:ext>
            </p:extLst>
          </p:nvPr>
        </p:nvGraphicFramePr>
        <p:xfrm>
          <a:off x="3035849" y="2294712"/>
          <a:ext cx="5439284" cy="2110092"/>
        </p:xfrm>
        <a:graphic>
          <a:graphicData uri="http://schemas.openxmlformats.org/drawingml/2006/table">
            <a:tbl>
              <a:tblPr firstRow="1" bandRow="1">
                <a:tableStyleId>{5940675A-B579-460E-94D1-54222C63F5DA}</a:tableStyleId>
              </a:tblPr>
              <a:tblGrid>
                <a:gridCol w="2719642">
                  <a:extLst>
                    <a:ext uri="{9D8B030D-6E8A-4147-A177-3AD203B41FA5}">
                      <a16:colId xmlns:a16="http://schemas.microsoft.com/office/drawing/2014/main" val="2052428441"/>
                    </a:ext>
                  </a:extLst>
                </a:gridCol>
                <a:gridCol w="2719642">
                  <a:extLst>
                    <a:ext uri="{9D8B030D-6E8A-4147-A177-3AD203B41FA5}">
                      <a16:colId xmlns:a16="http://schemas.microsoft.com/office/drawing/2014/main" val="1552832016"/>
                    </a:ext>
                  </a:extLst>
                </a:gridCol>
              </a:tblGrid>
              <a:tr h="527523">
                <a:tc>
                  <a:txBody>
                    <a:bodyPr/>
                    <a:lstStyle/>
                    <a:p>
                      <a:pPr algn="ctr"/>
                      <a:r>
                        <a:rPr lang="en-GB" sz="2000" b="1" dirty="0">
                          <a:latin typeface="Century Gothic" panose="020B0502020202020204" pitchFamily="34" charset="0"/>
                        </a:rPr>
                        <a:t>Event </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tc>
                  <a:txBody>
                    <a:bodyPr/>
                    <a:lstStyle/>
                    <a:p>
                      <a:pPr algn="ctr"/>
                      <a:r>
                        <a:rPr lang="en-GB" sz="2000" b="1" dirty="0">
                          <a:latin typeface="Century Gothic" panose="020B0502020202020204" pitchFamily="34" charset="0"/>
                        </a:rPr>
                        <a:t>Start Time</a:t>
                      </a:r>
                      <a:endParaRPr lang="en-US" sz="2000" b="1" dirty="0">
                        <a:latin typeface="Century Gothic" panose="020B0502020202020204" pitchFamily="34" charset="0"/>
                      </a:endParaRPr>
                    </a:p>
                  </a:txBody>
                  <a:tcPr marL="131880" marR="131880" marT="65941" marB="65941" anchor="ctr">
                    <a:solidFill>
                      <a:schemeClr val="accent6">
                        <a:lumMod val="20000"/>
                        <a:lumOff val="80000"/>
                      </a:schemeClr>
                    </a:solidFill>
                  </a:tcPr>
                </a:tc>
                <a:extLst>
                  <a:ext uri="{0D108BD9-81ED-4DB2-BD59-A6C34878D82A}">
                    <a16:rowId xmlns:a16="http://schemas.microsoft.com/office/drawing/2014/main" val="591709225"/>
                  </a:ext>
                </a:extLst>
              </a:tr>
              <a:tr h="527523">
                <a:tc>
                  <a:txBody>
                    <a:bodyPr/>
                    <a:lstStyle/>
                    <a:p>
                      <a:r>
                        <a:rPr lang="en-GB" sz="2000" b="1" dirty="0">
                          <a:latin typeface="Century Gothic" panose="020B0502020202020204" pitchFamily="34" charset="0"/>
                        </a:rPr>
                        <a:t>Agility</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10:33am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12693959"/>
                  </a:ext>
                </a:extLst>
              </a:tr>
              <a:tr h="527523">
                <a:tc>
                  <a:txBody>
                    <a:bodyPr/>
                    <a:lstStyle/>
                    <a:p>
                      <a:r>
                        <a:rPr lang="en-GB" sz="2000" b="1" dirty="0">
                          <a:latin typeface="Century Gothic" panose="020B0502020202020204" pitchFamily="34" charset="0"/>
                        </a:rPr>
                        <a:t>Best in show</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10:52am</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508498951"/>
                  </a:ext>
                </a:extLst>
              </a:tr>
              <a:tr h="527523">
                <a:tc>
                  <a:txBody>
                    <a:bodyPr/>
                    <a:lstStyle/>
                    <a:p>
                      <a:r>
                        <a:rPr lang="en-GB" sz="2000" b="1" dirty="0">
                          <a:latin typeface="Century Gothic" panose="020B0502020202020204" pitchFamily="34" charset="0"/>
                        </a:rPr>
                        <a:t>Obedience </a:t>
                      </a:r>
                      <a:endParaRPr lang="en-US" sz="2000" b="1" dirty="0">
                        <a:latin typeface="Century Gothic" panose="020B0502020202020204" pitchFamily="34" charset="0"/>
                      </a:endParaRPr>
                    </a:p>
                  </a:txBody>
                  <a:tcPr marL="131880" marR="131880" marT="65941" marB="65941" anchor="ctr">
                    <a:solidFill>
                      <a:schemeClr val="bg1"/>
                    </a:solidFill>
                  </a:tcPr>
                </a:tc>
                <a:tc>
                  <a:txBody>
                    <a:bodyPr/>
                    <a:lstStyle/>
                    <a:p>
                      <a:pPr algn="ctr"/>
                      <a:r>
                        <a:rPr lang="en-GB" sz="2000" b="1" dirty="0">
                          <a:latin typeface="Century Gothic" panose="020B0502020202020204" pitchFamily="34" charset="0"/>
                        </a:rPr>
                        <a:t>11:16am </a:t>
                      </a:r>
                      <a:endParaRPr lang="en-US" sz="2000" b="1" dirty="0">
                        <a:latin typeface="Century Gothic" panose="020B0502020202020204" pitchFamily="34" charset="0"/>
                      </a:endParaRPr>
                    </a:p>
                  </a:txBody>
                  <a:tcPr marL="131880" marR="131880" marT="65941" marB="65941" anchor="ctr">
                    <a:solidFill>
                      <a:schemeClr val="bg1"/>
                    </a:solidFill>
                  </a:tcPr>
                </a:tc>
                <a:extLst>
                  <a:ext uri="{0D108BD9-81ED-4DB2-BD59-A6C34878D82A}">
                    <a16:rowId xmlns:a16="http://schemas.microsoft.com/office/drawing/2014/main" val="1486502861"/>
                  </a:ext>
                </a:extLst>
              </a:tr>
            </a:tbl>
          </a:graphicData>
        </a:graphic>
      </p:graphicFrame>
      <p:cxnSp>
        <p:nvCxnSpPr>
          <p:cNvPr id="20" name="Straight Arrow Connector 19">
            <a:extLst>
              <a:ext uri="{FF2B5EF4-FFF2-40B4-BE49-F238E27FC236}">
                <a16:creationId xmlns:a16="http://schemas.microsoft.com/office/drawing/2014/main" id="{1607A6F0-6157-42D8-B1AD-7DDD2A228C8E}"/>
              </a:ext>
            </a:extLst>
          </p:cNvPr>
          <p:cNvCxnSpPr>
            <a:cxnSpLocks/>
          </p:cNvCxnSpPr>
          <p:nvPr/>
        </p:nvCxnSpPr>
        <p:spPr>
          <a:xfrm flipH="1" flipV="1">
            <a:off x="1241907" y="2976451"/>
            <a:ext cx="367250" cy="4186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48552135-9F78-4689-874F-88B16D04082F}"/>
              </a:ext>
            </a:extLst>
          </p:cNvPr>
          <p:cNvCxnSpPr>
            <a:cxnSpLocks/>
          </p:cNvCxnSpPr>
          <p:nvPr/>
        </p:nvCxnSpPr>
        <p:spPr>
          <a:xfrm>
            <a:off x="1609157" y="3395112"/>
            <a:ext cx="619502" cy="687793"/>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B4053286-0827-4559-B886-57AD785B7F8E}"/>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54C07A49-0C7D-4306-A641-EFEFAA89DC8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9" name="Picture 18" descr="A close up of a sign&#10;&#10;Description generated with high confidence">
              <a:extLst>
                <a:ext uri="{FF2B5EF4-FFF2-40B4-BE49-F238E27FC236}">
                  <a16:creationId xmlns:a16="http://schemas.microsoft.com/office/drawing/2014/main" id="{3C717946-F4F6-4501-95F6-058B0501AD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27727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AutoShape 2" descr="data:image/png;base64,%20iVBORw0KGgoAAAANSUhEUgAAAEgAAABlCAYAAAGZ2JU5AAAAAXNSR0IArs4c6QAAAARnQU1BAACxjwv8YQUAAAAJcEhZcwAADsMAAA7DAcdvqGQAABhtSURBVGhD7ZsJeBRVtoBPbb2nyb4SSCCAbCpJQEwCAQVkUAQVgiAgDozrGx1HJajviYzjE1FH38OZ0RllWBwdDYsoOiw6DLKIBHRQAREFBIEkZCe91XLrnVtdHdNJd6e7Q8L73sv/fdVdd6lbp84999ylbkHUXDsq/w/6qQaj/2uMK8hfxbLMXD0IW3eVa+msFtKhGa4d0BNm5uWAqqowoSj/NS1eS9UhKkBOoh1izUa4u2gwlrR/AY33y3RX0WW5LMNAk8cN9D8o6xfNufrdx+YTPajhVxLlrcaMPeZ9dczesVPw5l7aZPIxcvvG5vv5Zfp42cPa1aK/ZvwzXbvweSb76/PL90gJeoyXNrerUBvGVCi1g/VgVzChMK9UP9Xwe4wJRcObdcOgxrfs3OdfwRMKR1xB/2fl9YOCPqlaBftozrR1976D92Cl9jAbYGh6glaSjzYqULAEGnnn1QMf9MYEYEPp3MYNj97+pB7U8Ctpx+jJF5oOyzFvNqQt1qM0/DKdyrX3109h/cLbf6Gf+mcynhGrZF0rvNm0XDsJRGnxAvWRUfMVPajR5umqoL7mPDTpoUuBv5kGgNY5chhraRANEwLDP9pTvl9LbEHQgloaTUBkud/WvV98p4dCF3RX4aA2bZ1jGXj5k68hJT1z4pp31m/Ro9tq28dteX0gb9o8+Fv5IT0GwFo4GZJH3QglV/aGloVQQupo3aJ5+/FOedWNLhAlBdITbPQCMnXpSk7P0kzIgigl9z1GZjQdY5gYA7wNWfD2y08HvCboo1E2PjQXK4wwzloBrN+4sMYUWD9v2mo92Y+gBa0vnbNoygur29z95pVr525YdPsFPdhMu4+2sOiOcobj8jmGxRpXlGW7Xuf1JD9CPhpl2a6/DB8znv9w7EhX4phrmXv16G46i0GDBhnGF+R/rQcDErL6rxs1QkSLFPQgYLfgkBml4B+7vvhSj2kmaEGh3Ija6LFt+/JLhx7UCGhH44vyT+unAeHjLG2ccRCDZNLor8CxMCIrBW7NzYFr+veEyzO8Xbqi+Dl+jYAFMapa70G3seDqgZDXMxHiLEYYkNwDCrNTIdVu0XP5E7AgHN08taBgIMh07NQCFxZeMqwvpPfMPKJHNROwoPuKhjgsBh42HDoFxoQULY43meH17eXg8YgwuXdMLy2yBUFrbf2ieZWYmEzPax0OiLdaafUDz3Mw+ekVba4Lomz0O0tXpvhyO5wKaA+JHYFblIZrka0IKpEPlGwTdhzXK4QcvfnZ1QPxgoD2FVQiyvS7S3++7Xz89SqawelDyoDpdy3cqie1IWRBV9TXv15tNEDCrmrY2bsXpIqecZ8UT56tJ/sRtKANj96xnM/qOU8PalRbzHtrChNe1oN+BC2IEHLfgYZ6vxaPAzEFO5ITetCPoAUxoK7wsLZzelBDJXCKE9hb9aAfAQta92DJFZzZ/jGAUwtLejaCVVZ3+vsfNi259y0togXtVv+i0QvUjAHZvzpz9MRLSz95LWj+oI/mQ8VLzxz7bi/9D0W7BY0slMjSf/7ls7FjQg+X2i3ovZ0eLc/b2x0w6/rr47TIbrppSbsNJBRjr8rNE3h2mcqoH8Sm9fmvhrMncE70U5HY2b+7bff+m/RgWEQs0ISRI3NUXt7FqMw3eHWxHh0UOm2gU01ZlOZt2/v5Kj06KG1G76G4bmRuLnBqGd4gC4XJ0qNDQps5agpYjpualZnKnDh97p/elMC02/BbQjhuJT7uQD3oB51TE/3w0dLnUKEMPL947NXDeutRAQm7ysYX5t3FstwrtGAFxyfThvWBVBsObrAEWkhrh+eLa/RIsOHL4+D0yFo89h0ntu4+0McbaEvYGirYfcOf6T/VwG3D+0Ga3QofHzsLHxz+IeAooMEtwu7jFWAWOJh/1WU4yPIuJhGVCWlHYQu0BJaQGIHt+cvRQyHObISTDW5QWBYy+w+C1iNJqsWjagycq6uDuthe2kPcX3w5zLiy77Mf7dm/RM8WkIhs6NarsmMuuN3aDTOtHJTcNgdmlZQ0t4yapibwyN6qmVqUDzfNmA2Dk2JQgww04GAv1mbK0RJDEHGzp6xdOG+xwDFPtjRgWSHQ4PKAxSiAkePoOqOegjdRoX7qsyvD6gmjEsgHDirfEThuOs5vtTAVj/odrZnjP8Gpiixxo6Y//3qbmU8wOiQQZdr8B+P7VzeMze0nDXcpcqnRYKys/77hnr+nDFA2/H7pe3q2sIlaoM+GT01YnjegwsMy2tR/1rFjYHW6gPA8vDpkMPCoJR5Vdt/JE38r+vvbM7WLwiAio/axtuC65y4Y5epRlZXN6xBNJiOYBB4YPHyF9nQ7QXY6b91YPLlej2qXqARii1KmNhYk/n5zYlKeHhWQ4ybz7sQxphjbNRk91i6aFdQZtiRigdYtnk3nbBk3L1v5b4oBKryxQcBhwJAlZU31TucvOMbwWz02JBELxLq500az2fzO9OntdswqqNosn7dYbOgdZ64tnfuAlhCCiAXqO2riYgUak0rKypSNLz93jhcVNy8RKFdi4e98BmwjiSDg3NsoqyDw3Bf0mimLX3nJmpD0ZErvgQFX41rS4Wa/cPSC7ehyxtBzWWVGGBl2n4KdiUpUZdnOwItvoYjKqFvCgvoVi5Un0NalSoqsyiIN8wauUc8SER0WaOknr98/6HLRNXK46/3ndq78fHyBmD7iKoB+gxyT9CzddNNNN6HosKduyXWFeWNUwryIHrJRYdhffLyr/Fs9KWw6JND4grxXVYbNUgh/J8N6bhBY/mU6fKXQMXVjJW/fc3RPmxdAoYhaoHEF+a/gTe+i53hvKgeO5X+CzucVRf5vPNvC2xs+3rz5O4+eFJKIBRpfNOKPeP9JQEgyqsGkRwfE9z4bpf3Bw1lyduzYoU9fgxNFX6ZSrfRqTxgKVZtehb0NUtMzWmQ7RCTQuMLch/GZo6pmlYFbJuTnZ+rBoIQt0LUFw2bwLP+cHowYlmGzwcS8ogeDErZALGs42Xp1uKUR+5ZiWs5mW0MU4tJPgxK2+scVjfgQB2M/04PaksyUoVlQ0eiE9FgrWA082gveFNO+O18P6T2ssO5fx8HI+w29XdgWB2zduT/oG7WwBRpfmF+DrSaenvdPiYORvZM1IWgBrXXii5Nwvn8Uhdtx7Gzz0h5R5ZHbdn3+mZYxAGFXGVHUJ33NOMNu0YShBKogXxx9FZgWY9W0SbFarZWhhKFEYEPM1bQJx5oNMDA1DiovuOCtA8e0pbzWULH3nqyE72saINFmhMK+qVq8y+VMKS4uDukuwhZo2579s1CgGotB0G6YYDVBybAc4HSttYSKmJuZBJmxMZpdmXG+TwiB0ePGjUfn6PbmCkzYAlFm5eUcpYZMb1mXPgjWff4N7KuVvIktoFG7ztbDQZcAdIFrEGr07lFDoU/t0d16lqBEJJDFKOQ0ulwgiSLQd6q1TS4ofRa7qxbQas29dhJUVlWDy9EEOUPztFU1SRaBFczNrTQYbfUdgrJH5u7xyNLVVqMRhlx3C3x+9FuIc1SD4/w5aPJ4tBsnWq3AGoyQWPgzNHwBjm16ExSsVvrOVpWkrGkvvPmDXlxAIhKI8u7Dty8CgX1G66PoodtQncOh2U6C1Yb/9OwnCFEP8zHCDVP+47WAryRbErFAlI2L5l1AB2jTg9r6okvCalEUbIUmbSzkg2PpnhbpzpuXrdGWldsjIhvyIUswBR1d8y5Guu2p8YIHmhwSONw/GTl1hrKibAtXGEpUGqK89/icIllmtnEsZ6L9l9cL0wVgLwLHgUeSV9yybNV8PSosohbIx4bSuY9hMfNRoj7UnBhOaJJEzw6W5Z++eemKT/VsYRNVlbXkjfq0Q8Qplzo8bqnJg00bmN+urUh4fUVt5kE9S0REraHixYv5pPPuL7DKhsw6fBCU/ARgBA6UQ3XwVq+hwCsyeiu4YcPvn9mmXxIWUWvovs8OlzEMO4R2Ce/2vQzsu2sgZnslHDXiUButHvs4w1UNDVt2jLpO23MTLlEJtKN48pOZLvdUVn/D48S+yojaMaL3rjKbtTiCBjWkqophOcMBLSJMohKo3uVZSG8Y6mIqagI6SIdHTnt/6sx7vLHtE5VAytg0trqn+RX0OEGX7Qwo8FcpSZOl4jSQB5vQnMIjYoHK/n3uYJNBMGb0dTyEbaLZObaG+qV1pvgDIiF/VAm5WY9ul4gFYj3K3W5R2p6/ZJN3t0oQaPO1mGROBrKSUWCiN7Z9IheI4QtVTn6YnuMcI+j0mHavnCipM5at3sdgh/b2o3ckeVNCE7kNMcxgI1Hb7bWxmmDtqy+eoefYpWwXVGWcltAOEQm0YdHtLxlsNoOkCtfoUWHBcXwxThTf1IMhiUggwWa/RiVQIwEp16OaPT3tNOjmJ99IyNfN0hGT5Hb+e1xyGrz94LQMLTIEEQnkPPhxgcFue7Hk2TWnvDHMFkFUgJNU2Kwm4pEEjTIP9N0HTi2qtRwoky0980OMmjPjxbVaFYYi6r7MR+noBXQ3GKOyjJuwykxOZjfQYkWX+9Xfla+5W88WNpEbdSvofJ8ehCgeTmEEbf5PJeRxlhgFHRaIwbZP/3HYga2JtNjlSiWLnA4LhENmoG9/6HjVIzPHeY4BjqcHd9ibo4vZ9MTcmRsfn9fchWx8bO4H7z0+TzPoaOiwhkS3+i+ccPwEzoEamkhU78oo0VW0zuxR07INDPc9OmVGBKnvm7vWH59bOL2B4zi7oiplq3eWlehZu+mmm2666eb/Bx3qWbsA5vqiolin4rDzvMCKHpcUk2yo3bTpQMgZ6sXkkiqoqKgoyQjuGF7iiNtkqvC9cigoKIixMeJ0nEYt5Xk2SSXeRWYqLF0vUGSyi1XV+zd/ul/bvdWZXBIFTSjOuwwkZiXLsSO0J6bgVBvHc+tx0rJc4dSVLMtl6e+O20CXwAlRTzKS+sCWz/ZHvJE0ErpEQeMKCtJxYjuUkRmJqPJ5jmPeBoYNuIle284bRDEtQeXRvcAV+AAi5k7C4zBOxpZfIPy6vXv3tvtWN1w6XUHjCvJ/g7PXX6OlWH1vaeiSbWdA321g2QeBsL/csmffTj26Q3R4PtYeDDAZClHNVCnUMjpLORT6kpnluCsIoz4Qzu6JcOgUCxpbkNtXYNnnUB83or/gwmgxFxXq1VBXIjr3ZeBRn//owIEGPSliOsWCeOBGYbdTwKKn7WrlUOg9OZY1YOWMUM2s93vfKOkUBSmg/IAetFYPBoT2UHTngSgr2sYQetC+PDnGDPEWI8SavUeC1Qh2k6E5n4gHbUqBdi34w4BKGJGT5Q616YvexMYV5N3NsMzTLMPGt+6mFc3/MNr2neG9k6BXrE1bA6RvsunzGrjgO+mpUuhHTrSLF/C44JHhq3O18PXZWnCKEtBlzNYPgxZM9ykdx4tnbt17YJ8eHRHBJYqSnD5ZTVh1w3F44/dRHv1M/sqeSXDT5dkwND1eswoKfSja+9Dunaoz2EEV2DKfARWSGWuFkVkpkGI3w9l6B3jQynzDKi/a+WrFzLx74sTZqLr+i97Etu749Fu0nJN+1oPnwzISID8zUat9Oi6mD8vjQf8jgeamSqIHVQbdP9ErzgbF/dIh3mryG0MxHOZh2bPx5xwR7S9tyUW3IETNzkyzofRXYTOzU4FT7BYo7JMGMUb0Jdic3v3qJOw+XglHKmqh2umGTHxA+sChoKm0rCOVdfDOF99D+akqOHimGlS8rjden2DxKud0HRow5qVNUVXIF9jK/vDe/n+F3IITis5QEJw4fe6rzJSUTwSeLcBaTU6ymbA52OiXL7R3AZPAoVERMAo8JMZYINFqDsPpIphHsx60e4sgQHZSD+ifHKv7LuqXRDwkLR9w/Mr0tKw7yj7YctR7cXR0ioIoL82deGVe76QpA1Li4uiuQvqpGZEl6HftVMjILYKaJid8dfiQ1kSmPPQUHCvfCRb/PZfNUNV50PJc8Zlw1Yz50OBwwc5dOyEj5zIYfcM0UD1OcNXVgA39Wp9EO4zonQrDUmNJHzv7SdmeL896S4mOThtJE5YkukXZ4nS7sVnJmtmjQwBXzTmQ3A44efRrfCAzDBhyJaQnxGL3btGuo9CezSWK2LV7r6OHCZU3sFcaJhIo370dEuLjIS2jJ8T1sINYX4NFe+dwLo8HHB43lqGm8wyXQMvrCGHYdfSsXzTndhyFLMLb9OIZxoROVasQBS2JN5pAEAzgbrqAzhS7aG+S9pB0N50PHptPrMWijZuoqghaHMcLIOD1Hhfmw3iG5bQHwWEEdpaqmzcIZ3HO8dhNT/15nVZIB+hUBfl4Z/FiA+c68RHHsaO05wwBFUhEK/FIsuZvzPQr0DD8kwEtDC12RZ3K/WrBcyui7rVa0yUKorxXOqeXxLB/RWdciIbg93WFj0anqA36HNi8qGA0D4eWFYc9lNnIa/vCW19HlUiHDbKqriYylJY8vyr0R6QR0mUK8rGudN412FyWChyTRxtH69E2fVgXjpIVBeNROmoZWq+np/ugvR76Kgnb1Md4+sQtS1f6NnpcVLpcQT62LbovoZ5cuJ9juRtQLYPROozU/xAccdP/llDvxGp+StuzKmGWIzKQv0mi9OfbfvdW1O/ew+GSKag1m1+YH++qkIfhVDTfKUtP4SBToAoRTNaK2OTk/2ysPFk+0MYeG/TYmhr9ki7hkiro5nseHgdEmI0NbezA81XGYXy9wOfExmuL9HhQ6HQBnRKp+bapbmtmf0lhOQ/2XGUqo6xZ98fnv9QydSKXREEl9z4+mqjKGo7jehFCl5ZRELSWgh9/hP511eDpYQBFwHkUOhnBKYNb4uGj7CyoMZsBnZaWF3/BzjLlU+NjF05e8sg/tUI6gS5V0Ic5E43mDMPv8PHvKMvuaz6D45vW3Hj6FGRf8M6nqHAOnocPMjOB5qXKodDNtnE4IBxbUQnZ9XVOiWNedJiVpyZt3hzWt4WR0Gkj6dZsGjlhoiVD+FZg2XvxtuYsVELr5UafAuiv76C0HhPQkXaMJEGqowkIz1sMrPC40MT9o2z4uHxvjotHlynIc0VCn+o+Znu1QYFGtwdiszIqcXpAnzViqMJUe0yNMS352wZFhKpkDhy5SYn2iVeEtaU2ErpEQa898vMYJlaYY0izxSpXxlZIE9MGbnQrkyQSfAt4KOincqdkcuRe1j6KKUoao2RZjxt7CP0d7vMTty8u9n5rd5HoEgUlcMpU9Kw5WktRhQU3Lln1jeqhW1Kjg17IMSrTN44zTHpmzQ5ZJb91SyKoLHN9rSt7rDfXxaFLFKQSZoaB4xNxonm/2WX9SIuT1Bp80LA/DmgJVbQ2CvAtojKe9ei5X4kxGvuiHxuLSRet8+l0BZUtnFegsurloiztFUV1/aTly7WeRrWZRPoqUcsUIXSMhIOAig0ZZm2tp+TZsgbU2psOj/g9cFD4/qO3D9AyXgQ6VUHrF84fwbLqa0aez8SeuQ8IrPadMKVtBx8JqFdVFWHJkmYnTxiSgsNLu0kQRuP87E/rSmdfoSd1iE5T0IeLb7MDS57Bbn2gJSVTsaX3Vs0209B3pk/XXmc4Q7xjoO2j5RGI1t2fOS7eIxhMR1yieMFiMo1igHvgw0endbhX6zQF/Ximxh6TnnEmNvsyl6O6oqr22MFrbnzilTdLyso0v2NIESX0qvQ9jbZfn2qCDgCPqFb4VI2DvSQW9qqxUA494AK2Gwb7dt/eftouMezXPCc9+tL7kuhcZYpLJOb0rHp7as8fz1Q1eofpHSBYBXUJsx96yJr6eeOnKs8OJXTJFBVkEGUcQAJJ7p1+rOqHsw7UQq5opMsddOpBwMjxampmyhu/+tMTc/ViOpUu6cWC8cYLLzhYhUi8qKgGtwwmlwSsQpdViev0oeO/QZU8zREWDC4ZjJhm9KBbb3KTM18dD/nx+8XkkiqIghZyQG21aoatSQaL8biikICDvg63mwi45ArCxiOipWgq8h20NbGqrBCifiPTVXqkOQ0YheO4n1b1O5lOey8WLgU9c6WkVGJLSYGB8fEqk5gec7KhSX3B7VA/MXKGOsGgKOkZak9Mj7PHg2iLM3xw9rTy3P6KLzp1JdHHJXXSPjYsmjOJYbgNOAAUiKJ+cMvzqyfrSfDXX89MNAn8aovR+DNRlE7LsnLnLc+/sVlP7nQuuQXNGTOt+PvT5NbKepJbVU+YBqdc8Y+vv16pJ8PQ1CttZ2vJrFNVStZ3Z2XuyI+KMihzyHdf/nDo/74F3X317GSP0T2ZyAzHMN6lD0KIyPDW91btWFVPw/NHTotXOGYqsN43i0QlAuapAqtl8xvb3ugyX9RNN910083/OgD+B7IictQMFFg2AAAAAElFTkSuQmCC">
            <a:extLst>
              <a:ext uri="{FF2B5EF4-FFF2-40B4-BE49-F238E27FC236}">
                <a16:creationId xmlns:a16="http://schemas.microsoft.com/office/drawing/2014/main" id="{BF3BEF9A-2BB9-4592-A7CB-BEC6A00F610D}"/>
              </a:ext>
            </a:extLst>
          </p:cNvPr>
          <p:cNvSpPr>
            <a:spLocks noChangeAspect="1" noChangeArrowheads="1"/>
          </p:cNvSpPr>
          <p:nvPr/>
        </p:nvSpPr>
        <p:spPr bwMode="auto">
          <a:xfrm>
            <a:off x="2657149" y="2368905"/>
            <a:ext cx="2261983" cy="22619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b="1">
              <a:latin typeface="Century Gothic" panose="020B0502020202020204" pitchFamily="34" charset="0"/>
            </a:endParaRPr>
          </a:p>
        </p:txBody>
      </p:sp>
      <p:pic>
        <p:nvPicPr>
          <p:cNvPr id="40" name="Picture 39">
            <a:extLst>
              <a:ext uri="{FF2B5EF4-FFF2-40B4-BE49-F238E27FC236}">
                <a16:creationId xmlns:a16="http://schemas.microsoft.com/office/drawing/2014/main" id="{C57EC209-CC8C-4F61-B889-8D94B6078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41" name="Rectangle 40">
            <a:extLst>
              <a:ext uri="{FF2B5EF4-FFF2-40B4-BE49-F238E27FC236}">
                <a16:creationId xmlns:a16="http://schemas.microsoft.com/office/drawing/2014/main" id="{4C060CA9-C06E-4051-AE37-987E348A9BC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earliest and latest time?</a:t>
            </a: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rgbClr val="FF0000"/>
              </a:solidFill>
              <a:latin typeface="Century Gothic" panose="020B0502020202020204" pitchFamily="34" charset="0"/>
            </a:endParaRPr>
          </a:p>
        </p:txBody>
      </p:sp>
      <p:grpSp>
        <p:nvGrpSpPr>
          <p:cNvPr id="43" name="Group 42">
            <a:extLst>
              <a:ext uri="{FF2B5EF4-FFF2-40B4-BE49-F238E27FC236}">
                <a16:creationId xmlns:a16="http://schemas.microsoft.com/office/drawing/2014/main" id="{281DD9EE-DC6C-4BF6-8AC5-0328A19B93C2}"/>
              </a:ext>
            </a:extLst>
          </p:cNvPr>
          <p:cNvGrpSpPr/>
          <p:nvPr/>
        </p:nvGrpSpPr>
        <p:grpSpPr>
          <a:xfrm>
            <a:off x="1148079" y="1483099"/>
            <a:ext cx="6771487" cy="4449865"/>
            <a:chOff x="1011941" y="1745569"/>
            <a:chExt cx="6771487" cy="4449865"/>
          </a:xfrm>
        </p:grpSpPr>
        <p:grpSp>
          <p:nvGrpSpPr>
            <p:cNvPr id="44" name="Group 43">
              <a:extLst>
                <a:ext uri="{FF2B5EF4-FFF2-40B4-BE49-F238E27FC236}">
                  <a16:creationId xmlns:a16="http://schemas.microsoft.com/office/drawing/2014/main" id="{76FF59E3-EC19-4D1A-B7F7-A15BE7DE0C76}"/>
                </a:ext>
              </a:extLst>
            </p:cNvPr>
            <p:cNvGrpSpPr/>
            <p:nvPr/>
          </p:nvGrpSpPr>
          <p:grpSpPr>
            <a:xfrm>
              <a:off x="2821555" y="2358546"/>
              <a:ext cx="3330504" cy="3060267"/>
              <a:chOff x="3098882" y="2358546"/>
              <a:chExt cx="3330504" cy="3060267"/>
            </a:xfrm>
          </p:grpSpPr>
          <p:sp>
            <p:nvSpPr>
              <p:cNvPr id="68" name="Rectangle: Rounded Corners 67">
                <a:extLst>
                  <a:ext uri="{FF2B5EF4-FFF2-40B4-BE49-F238E27FC236}">
                    <a16:creationId xmlns:a16="http://schemas.microsoft.com/office/drawing/2014/main" id="{8243D467-E011-483D-9CE0-FB348AC8CA2C}"/>
                  </a:ext>
                </a:extLst>
              </p:cNvPr>
              <p:cNvSpPr/>
              <p:nvPr/>
            </p:nvSpPr>
            <p:spPr>
              <a:xfrm>
                <a:off x="3098882" y="3649295"/>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06:18am </a:t>
                </a:r>
                <a:endParaRPr lang="en-US" sz="2000" b="1" dirty="0">
                  <a:solidFill>
                    <a:schemeClr val="tx1"/>
                  </a:solidFill>
                  <a:latin typeface="Century Gothic" panose="020B0502020202020204" pitchFamily="34" charset="0"/>
                </a:endParaRPr>
              </a:p>
            </p:txBody>
          </p:sp>
          <p:sp>
            <p:nvSpPr>
              <p:cNvPr id="69" name="Rectangle: Rounded Corners 68">
                <a:extLst>
                  <a:ext uri="{FF2B5EF4-FFF2-40B4-BE49-F238E27FC236}">
                    <a16:creationId xmlns:a16="http://schemas.microsoft.com/office/drawing/2014/main" id="{0A558BE1-E8E3-46AE-ABD1-B4A5F99908C8}"/>
                  </a:ext>
                </a:extLst>
              </p:cNvPr>
              <p:cNvSpPr/>
              <p:nvPr/>
            </p:nvSpPr>
            <p:spPr>
              <a:xfrm>
                <a:off x="4053663" y="2358546"/>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06:22am</a:t>
                </a:r>
                <a:endParaRPr lang="en-US" sz="2000" b="1" dirty="0">
                  <a:solidFill>
                    <a:schemeClr val="tx1"/>
                  </a:solidFill>
                  <a:latin typeface="Century Gothic" panose="020B0502020202020204" pitchFamily="34" charset="0"/>
                </a:endParaRPr>
              </a:p>
            </p:txBody>
          </p:sp>
          <p:sp>
            <p:nvSpPr>
              <p:cNvPr id="70" name="Rectangle: Rounded Corners 69">
                <a:extLst>
                  <a:ext uri="{FF2B5EF4-FFF2-40B4-BE49-F238E27FC236}">
                    <a16:creationId xmlns:a16="http://schemas.microsoft.com/office/drawing/2014/main" id="{39D40167-76FE-458E-8F65-7B60CFCD4EA5}"/>
                  </a:ext>
                </a:extLst>
              </p:cNvPr>
              <p:cNvSpPr/>
              <p:nvPr/>
            </p:nvSpPr>
            <p:spPr>
              <a:xfrm>
                <a:off x="5061386" y="3649295"/>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10:24pm</a:t>
                </a:r>
                <a:endParaRPr lang="en-US" sz="2000" b="1" dirty="0">
                  <a:solidFill>
                    <a:schemeClr val="tx1"/>
                  </a:solidFill>
                  <a:latin typeface="Century Gothic" panose="020B0502020202020204" pitchFamily="34" charset="0"/>
                </a:endParaRPr>
              </a:p>
            </p:txBody>
          </p:sp>
          <p:sp>
            <p:nvSpPr>
              <p:cNvPr id="71" name="Rectangle: Rounded Corners 70">
                <a:extLst>
                  <a:ext uri="{FF2B5EF4-FFF2-40B4-BE49-F238E27FC236}">
                    <a16:creationId xmlns:a16="http://schemas.microsoft.com/office/drawing/2014/main" id="{F830314A-7B3A-4F9F-9AE1-0EA954C361FA}"/>
                  </a:ext>
                </a:extLst>
              </p:cNvPr>
              <p:cNvSpPr/>
              <p:nvPr/>
            </p:nvSpPr>
            <p:spPr>
              <a:xfrm>
                <a:off x="4053714" y="4842813"/>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09:59pm</a:t>
                </a:r>
                <a:endParaRPr lang="en-US" sz="2000" b="1" dirty="0">
                  <a:solidFill>
                    <a:schemeClr val="tx1"/>
                  </a:solidFill>
                  <a:latin typeface="Century Gothic" panose="020B0502020202020204" pitchFamily="34" charset="0"/>
                </a:endParaRPr>
              </a:p>
            </p:txBody>
          </p:sp>
        </p:grpSp>
        <p:grpSp>
          <p:nvGrpSpPr>
            <p:cNvPr id="45" name="Group 44">
              <a:extLst>
                <a:ext uri="{FF2B5EF4-FFF2-40B4-BE49-F238E27FC236}">
                  <a16:creationId xmlns:a16="http://schemas.microsoft.com/office/drawing/2014/main" id="{E7CCA0C8-0267-461D-BCF2-DE8722C9DB3A}"/>
                </a:ext>
              </a:extLst>
            </p:cNvPr>
            <p:cNvGrpSpPr/>
            <p:nvPr/>
          </p:nvGrpSpPr>
          <p:grpSpPr>
            <a:xfrm>
              <a:off x="1427733" y="1745569"/>
              <a:ext cx="720002" cy="1636876"/>
              <a:chOff x="914105" y="2513612"/>
              <a:chExt cx="720002" cy="1636876"/>
            </a:xfrm>
          </p:grpSpPr>
          <p:grpSp>
            <p:nvGrpSpPr>
              <p:cNvPr id="64" name="Group 63">
                <a:extLst>
                  <a:ext uri="{FF2B5EF4-FFF2-40B4-BE49-F238E27FC236}">
                    <a16:creationId xmlns:a16="http://schemas.microsoft.com/office/drawing/2014/main" id="{B8D49778-DF37-4092-8E23-8E7EF6F1C746}"/>
                  </a:ext>
                </a:extLst>
              </p:cNvPr>
              <p:cNvGrpSpPr/>
              <p:nvPr/>
            </p:nvGrpSpPr>
            <p:grpSpPr>
              <a:xfrm>
                <a:off x="1141276" y="3138794"/>
                <a:ext cx="492831" cy="1011694"/>
                <a:chOff x="945480" y="2984169"/>
                <a:chExt cx="327394" cy="672082"/>
              </a:xfrm>
            </p:grpSpPr>
            <p:cxnSp>
              <p:nvCxnSpPr>
                <p:cNvPr id="66" name="Straight Arrow Connector 65">
                  <a:extLst>
                    <a:ext uri="{FF2B5EF4-FFF2-40B4-BE49-F238E27FC236}">
                      <a16:creationId xmlns:a16="http://schemas.microsoft.com/office/drawing/2014/main" id="{EF49553B-3D64-46A7-BA59-05589EA5636A}"/>
                    </a:ext>
                  </a:extLst>
                </p:cNvPr>
                <p:cNvCxnSpPr>
                  <a:cxnSpLocks/>
                </p:cNvCxnSpPr>
                <p:nvPr/>
              </p:nvCxnSpPr>
              <p:spPr>
                <a:xfrm flipV="1">
                  <a:off x="999931" y="2984169"/>
                  <a:ext cx="272943" cy="36944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67" name="Straight Arrow Connector 66">
                  <a:extLst>
                    <a:ext uri="{FF2B5EF4-FFF2-40B4-BE49-F238E27FC236}">
                      <a16:creationId xmlns:a16="http://schemas.microsoft.com/office/drawing/2014/main" id="{67364752-CD75-4068-92FE-225628407A9D}"/>
                    </a:ext>
                  </a:extLst>
                </p:cNvPr>
                <p:cNvCxnSpPr>
                  <a:cxnSpLocks/>
                </p:cNvCxnSpPr>
                <p:nvPr/>
              </p:nvCxnSpPr>
              <p:spPr>
                <a:xfrm flipH="1">
                  <a:off x="945480" y="3360842"/>
                  <a:ext cx="47920" cy="29540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65" name="TextBox 64">
                <a:extLst>
                  <a:ext uri="{FF2B5EF4-FFF2-40B4-BE49-F238E27FC236}">
                    <a16:creationId xmlns:a16="http://schemas.microsoft.com/office/drawing/2014/main" id="{A45CC329-95FB-4FDC-A247-F68215A254F1}"/>
                  </a:ext>
                </a:extLst>
              </p:cNvPr>
              <p:cNvSpPr txBox="1"/>
              <p:nvPr/>
            </p:nvSpPr>
            <p:spPr>
              <a:xfrm>
                <a:off x="914105" y="2513612"/>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am</a:t>
                </a:r>
                <a:endParaRPr lang="en-US" sz="1600" b="1" dirty="0">
                  <a:latin typeface="Century Gothic" panose="020B0502020202020204" pitchFamily="34" charset="0"/>
                </a:endParaRPr>
              </a:p>
            </p:txBody>
          </p:sp>
        </p:grpSp>
        <p:grpSp>
          <p:nvGrpSpPr>
            <p:cNvPr id="49" name="Group 48">
              <a:extLst>
                <a:ext uri="{FF2B5EF4-FFF2-40B4-BE49-F238E27FC236}">
                  <a16:creationId xmlns:a16="http://schemas.microsoft.com/office/drawing/2014/main" id="{3EA60EBA-C941-4DCB-BFB0-5F2052EC6CD3}"/>
                </a:ext>
              </a:extLst>
            </p:cNvPr>
            <p:cNvGrpSpPr/>
            <p:nvPr/>
          </p:nvGrpSpPr>
          <p:grpSpPr>
            <a:xfrm>
              <a:off x="6537607" y="1745569"/>
              <a:ext cx="904495" cy="1685617"/>
              <a:chOff x="6537607" y="1745569"/>
              <a:chExt cx="904495" cy="1685617"/>
            </a:xfrm>
          </p:grpSpPr>
          <p:grpSp>
            <p:nvGrpSpPr>
              <p:cNvPr id="60" name="Group 59">
                <a:extLst>
                  <a:ext uri="{FF2B5EF4-FFF2-40B4-BE49-F238E27FC236}">
                    <a16:creationId xmlns:a16="http://schemas.microsoft.com/office/drawing/2014/main" id="{EAEC9853-5880-47AC-AB06-98408829AEA7}"/>
                  </a:ext>
                </a:extLst>
              </p:cNvPr>
              <p:cNvGrpSpPr/>
              <p:nvPr/>
            </p:nvGrpSpPr>
            <p:grpSpPr>
              <a:xfrm>
                <a:off x="6537607" y="2569028"/>
                <a:ext cx="563244" cy="862158"/>
                <a:chOff x="3414735" y="3125005"/>
                <a:chExt cx="373406" cy="571573"/>
              </a:xfrm>
            </p:grpSpPr>
            <p:cxnSp>
              <p:nvCxnSpPr>
                <p:cNvPr id="62" name="Straight Arrow Connector 61">
                  <a:extLst>
                    <a:ext uri="{FF2B5EF4-FFF2-40B4-BE49-F238E27FC236}">
                      <a16:creationId xmlns:a16="http://schemas.microsoft.com/office/drawing/2014/main" id="{59F5E707-E194-4438-9EE8-45182095A12E}"/>
                    </a:ext>
                  </a:extLst>
                </p:cNvPr>
                <p:cNvCxnSpPr>
                  <a:cxnSpLocks/>
                </p:cNvCxnSpPr>
                <p:nvPr/>
              </p:nvCxnSpPr>
              <p:spPr>
                <a:xfrm flipH="1" flipV="1">
                  <a:off x="3553517" y="3125005"/>
                  <a:ext cx="234624" cy="24990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63" name="Straight Arrow Connector 62">
                  <a:extLst>
                    <a:ext uri="{FF2B5EF4-FFF2-40B4-BE49-F238E27FC236}">
                      <a16:creationId xmlns:a16="http://schemas.microsoft.com/office/drawing/2014/main" id="{B57464F3-4881-4845-96B0-000B90FDF79A}"/>
                    </a:ext>
                  </a:extLst>
                </p:cNvPr>
                <p:cNvCxnSpPr>
                  <a:cxnSpLocks/>
                </p:cNvCxnSpPr>
                <p:nvPr/>
              </p:nvCxnSpPr>
              <p:spPr>
                <a:xfrm flipH="1">
                  <a:off x="3414735" y="3374909"/>
                  <a:ext cx="373406" cy="32166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61" name="TextBox 60">
                <a:extLst>
                  <a:ext uri="{FF2B5EF4-FFF2-40B4-BE49-F238E27FC236}">
                    <a16:creationId xmlns:a16="http://schemas.microsoft.com/office/drawing/2014/main" id="{64B137DE-B6CE-4E35-A0C0-2F870B495B06}"/>
                  </a:ext>
                </a:extLst>
              </p:cNvPr>
              <p:cNvSpPr txBox="1"/>
              <p:nvPr/>
            </p:nvSpPr>
            <p:spPr>
              <a:xfrm>
                <a:off x="6787315" y="1745569"/>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pm</a:t>
                </a:r>
                <a:endParaRPr lang="en-US" sz="1600" b="1" dirty="0">
                  <a:latin typeface="Century Gothic" panose="020B0502020202020204" pitchFamily="34" charset="0"/>
                </a:endParaRPr>
              </a:p>
            </p:txBody>
          </p:sp>
        </p:grpSp>
        <p:grpSp>
          <p:nvGrpSpPr>
            <p:cNvPr id="50" name="Group 49">
              <a:extLst>
                <a:ext uri="{FF2B5EF4-FFF2-40B4-BE49-F238E27FC236}">
                  <a16:creationId xmlns:a16="http://schemas.microsoft.com/office/drawing/2014/main" id="{7621513D-E439-4824-B229-4564AAA3BFAF}"/>
                </a:ext>
              </a:extLst>
            </p:cNvPr>
            <p:cNvGrpSpPr/>
            <p:nvPr/>
          </p:nvGrpSpPr>
          <p:grpSpPr>
            <a:xfrm>
              <a:off x="1011941" y="4534101"/>
              <a:ext cx="1093780" cy="1661333"/>
              <a:chOff x="570233" y="4612065"/>
              <a:chExt cx="1093780" cy="1661333"/>
            </a:xfrm>
          </p:grpSpPr>
          <p:grpSp>
            <p:nvGrpSpPr>
              <p:cNvPr id="56" name="Group 55">
                <a:extLst>
                  <a:ext uri="{FF2B5EF4-FFF2-40B4-BE49-F238E27FC236}">
                    <a16:creationId xmlns:a16="http://schemas.microsoft.com/office/drawing/2014/main" id="{85829406-A2EE-4857-A2F9-57DCA7DB1E54}"/>
                  </a:ext>
                </a:extLst>
              </p:cNvPr>
              <p:cNvGrpSpPr/>
              <p:nvPr/>
            </p:nvGrpSpPr>
            <p:grpSpPr>
              <a:xfrm>
                <a:off x="570233" y="4612065"/>
                <a:ext cx="737593" cy="401032"/>
                <a:chOff x="515423" y="5181167"/>
                <a:chExt cx="477977" cy="259878"/>
              </a:xfrm>
            </p:grpSpPr>
            <p:cxnSp>
              <p:nvCxnSpPr>
                <p:cNvPr id="58" name="Straight Arrow Connector 57">
                  <a:extLst>
                    <a:ext uri="{FF2B5EF4-FFF2-40B4-BE49-F238E27FC236}">
                      <a16:creationId xmlns:a16="http://schemas.microsoft.com/office/drawing/2014/main" id="{B79381FF-84BF-40FA-847D-83C253E3DA85}"/>
                    </a:ext>
                  </a:extLst>
                </p:cNvPr>
                <p:cNvCxnSpPr>
                  <a:cxnSpLocks/>
                </p:cNvCxnSpPr>
                <p:nvPr/>
              </p:nvCxnSpPr>
              <p:spPr>
                <a:xfrm flipH="1" flipV="1">
                  <a:off x="771068" y="5181167"/>
                  <a:ext cx="214215" cy="25987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59" name="Straight Arrow Connector 58">
                  <a:extLst>
                    <a:ext uri="{FF2B5EF4-FFF2-40B4-BE49-F238E27FC236}">
                      <a16:creationId xmlns:a16="http://schemas.microsoft.com/office/drawing/2014/main" id="{8E144BF8-69E0-434A-8EE5-B8BFFE11965F}"/>
                    </a:ext>
                  </a:extLst>
                </p:cNvPr>
                <p:cNvCxnSpPr>
                  <a:cxnSpLocks/>
                </p:cNvCxnSpPr>
                <p:nvPr/>
              </p:nvCxnSpPr>
              <p:spPr>
                <a:xfrm flipH="1" flipV="1">
                  <a:off x="515423" y="5337145"/>
                  <a:ext cx="477977" cy="10390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57" name="TextBox 56">
                <a:extLst>
                  <a:ext uri="{FF2B5EF4-FFF2-40B4-BE49-F238E27FC236}">
                    <a16:creationId xmlns:a16="http://schemas.microsoft.com/office/drawing/2014/main" id="{E331B219-B18F-470F-B8C1-49B3EB500FF4}"/>
                  </a:ext>
                </a:extLst>
              </p:cNvPr>
              <p:cNvSpPr txBox="1"/>
              <p:nvPr/>
            </p:nvSpPr>
            <p:spPr>
              <a:xfrm>
                <a:off x="1009226" y="5934844"/>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pm</a:t>
                </a:r>
                <a:endParaRPr lang="en-US" sz="1600" b="1" dirty="0">
                  <a:latin typeface="Century Gothic" panose="020B0502020202020204" pitchFamily="34" charset="0"/>
                </a:endParaRPr>
              </a:p>
            </p:txBody>
          </p:sp>
        </p:grpSp>
        <p:grpSp>
          <p:nvGrpSpPr>
            <p:cNvPr id="51" name="Group 50">
              <a:extLst>
                <a:ext uri="{FF2B5EF4-FFF2-40B4-BE49-F238E27FC236}">
                  <a16:creationId xmlns:a16="http://schemas.microsoft.com/office/drawing/2014/main" id="{498C09DD-101E-4762-AA12-66072A424A5E}"/>
                </a:ext>
              </a:extLst>
            </p:cNvPr>
            <p:cNvGrpSpPr/>
            <p:nvPr/>
          </p:nvGrpSpPr>
          <p:grpSpPr>
            <a:xfrm>
              <a:off x="6787316" y="4758014"/>
              <a:ext cx="996112" cy="1437420"/>
              <a:chOff x="5353638" y="4901952"/>
              <a:chExt cx="996112" cy="1437420"/>
            </a:xfrm>
          </p:grpSpPr>
          <p:grpSp>
            <p:nvGrpSpPr>
              <p:cNvPr id="52" name="Group 51">
                <a:extLst>
                  <a:ext uri="{FF2B5EF4-FFF2-40B4-BE49-F238E27FC236}">
                    <a16:creationId xmlns:a16="http://schemas.microsoft.com/office/drawing/2014/main" id="{9D455D70-EBF5-4C0E-B763-1563C3616093}"/>
                  </a:ext>
                </a:extLst>
              </p:cNvPr>
              <p:cNvGrpSpPr/>
              <p:nvPr/>
            </p:nvGrpSpPr>
            <p:grpSpPr>
              <a:xfrm>
                <a:off x="5592326" y="4901952"/>
                <a:ext cx="757424" cy="737540"/>
                <a:chOff x="3742127" y="5297409"/>
                <a:chExt cx="502139" cy="488957"/>
              </a:xfrm>
            </p:grpSpPr>
            <p:cxnSp>
              <p:nvCxnSpPr>
                <p:cNvPr id="54" name="Straight Arrow Connector 53">
                  <a:extLst>
                    <a:ext uri="{FF2B5EF4-FFF2-40B4-BE49-F238E27FC236}">
                      <a16:creationId xmlns:a16="http://schemas.microsoft.com/office/drawing/2014/main" id="{1150745A-DD87-4B6B-8575-7B20F24CF2E9}"/>
                    </a:ext>
                  </a:extLst>
                </p:cNvPr>
                <p:cNvCxnSpPr>
                  <a:cxnSpLocks/>
                </p:cNvCxnSpPr>
                <p:nvPr/>
              </p:nvCxnSpPr>
              <p:spPr>
                <a:xfrm flipV="1">
                  <a:off x="3788141" y="5297409"/>
                  <a:ext cx="456125" cy="15174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AD6D234E-7C14-48A1-B434-AFD3257EB0DE}"/>
                    </a:ext>
                  </a:extLst>
                </p:cNvPr>
                <p:cNvCxnSpPr>
                  <a:cxnSpLocks/>
                </p:cNvCxnSpPr>
                <p:nvPr/>
              </p:nvCxnSpPr>
              <p:spPr>
                <a:xfrm flipH="1">
                  <a:off x="3742127" y="5441044"/>
                  <a:ext cx="46013" cy="34532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53" name="TextBox 52">
                <a:extLst>
                  <a:ext uri="{FF2B5EF4-FFF2-40B4-BE49-F238E27FC236}">
                    <a16:creationId xmlns:a16="http://schemas.microsoft.com/office/drawing/2014/main" id="{38F61584-5563-4931-A948-C73F816B908F}"/>
                  </a:ext>
                </a:extLst>
              </p:cNvPr>
              <p:cNvSpPr txBox="1"/>
              <p:nvPr/>
            </p:nvSpPr>
            <p:spPr>
              <a:xfrm>
                <a:off x="5353638" y="6000818"/>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am</a:t>
                </a:r>
                <a:endParaRPr lang="en-US" sz="1600" b="1" dirty="0">
                  <a:latin typeface="Century Gothic" panose="020B0502020202020204" pitchFamily="34" charset="0"/>
                </a:endParaRPr>
              </a:p>
            </p:txBody>
          </p:sp>
        </p:grpSp>
      </p:grpSp>
      <p:grpSp>
        <p:nvGrpSpPr>
          <p:cNvPr id="35" name="Group 34">
            <a:extLst>
              <a:ext uri="{FF2B5EF4-FFF2-40B4-BE49-F238E27FC236}">
                <a16:creationId xmlns:a16="http://schemas.microsoft.com/office/drawing/2014/main" id="{DE38D722-513F-4BE3-BF74-630F6F47A343}"/>
              </a:ext>
            </a:extLst>
          </p:cNvPr>
          <p:cNvGrpSpPr/>
          <p:nvPr/>
        </p:nvGrpSpPr>
        <p:grpSpPr>
          <a:xfrm>
            <a:off x="59531" y="6454317"/>
            <a:ext cx="1238534" cy="403683"/>
            <a:chOff x="68077" y="6454317"/>
            <a:chExt cx="1238534" cy="403683"/>
          </a:xfrm>
        </p:grpSpPr>
        <p:sp>
          <p:nvSpPr>
            <p:cNvPr id="36" name="TextBox 35">
              <a:extLst>
                <a:ext uri="{FF2B5EF4-FFF2-40B4-BE49-F238E27FC236}">
                  <a16:creationId xmlns:a16="http://schemas.microsoft.com/office/drawing/2014/main" id="{0CFD7909-8AE1-4A5B-94FA-02071464472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37" name="Picture 36" descr="A close up of a sign&#10;&#10;Description generated with high confidence">
              <a:extLst>
                <a:ext uri="{FF2B5EF4-FFF2-40B4-BE49-F238E27FC236}">
                  <a16:creationId xmlns:a16="http://schemas.microsoft.com/office/drawing/2014/main" id="{DF17526E-77A9-442A-96BD-EABB2D9BB3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509696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AutoShape 2" descr="data:image/png;base64,%20iVBORw0KGgoAAAANSUhEUgAAAEgAAABlCAYAAAGZ2JU5AAAAAXNSR0IArs4c6QAAAARnQU1BAACxjwv8YQUAAAAJcEhZcwAADsMAAA7DAcdvqGQAABhtSURBVGhD7ZsJeBRVtoBPbb2nyb4SSCCAbCpJQEwCAQVkUAQVgiAgDozrGx1HJajviYzjE1FH38OZ0RllWBwdDYsoOiw6DLKIBHRQAREFBIEkZCe91XLrnVtdHdNJd6e7Q8L73sv/fdVdd6lbp84999ylbkHUXDsq/w/6qQaj/2uMK8hfxbLMXD0IW3eVa+msFtKhGa4d0BNm5uWAqqowoSj/NS1eS9UhKkBOoh1izUa4u2gwlrR/AY33y3RX0WW5LMNAk8cN9D8o6xfNufrdx+YTPajhVxLlrcaMPeZ9dczesVPw5l7aZPIxcvvG5vv5Zfp42cPa1aK/ZvwzXbvweSb76/PL90gJeoyXNrerUBvGVCi1g/VgVzChMK9UP9Xwe4wJRcObdcOgxrfs3OdfwRMKR1xB/2fl9YOCPqlaBftozrR1976D92Cl9jAbYGh6glaSjzYqULAEGnnn1QMf9MYEYEPp3MYNj97+pB7U8Ctpx+jJF5oOyzFvNqQt1qM0/DKdyrX3109h/cLbf6Gf+mcynhGrZF0rvNm0XDsJRGnxAvWRUfMVPajR5umqoL7mPDTpoUuBv5kGgNY5chhraRANEwLDP9pTvl9LbEHQgloaTUBkud/WvV98p4dCF3RX4aA2bZ1jGXj5k68hJT1z4pp31m/Ro9tq28dteX0gb9o8+Fv5IT0GwFo4GZJH3QglV/aGloVQQupo3aJ5+/FOedWNLhAlBdITbPQCMnXpSk7P0kzIgigl9z1GZjQdY5gYA7wNWfD2y08HvCboo1E2PjQXK4wwzloBrN+4sMYUWD9v2mo92Y+gBa0vnbNoygur29z95pVr525YdPsFPdhMu4+2sOiOcobj8jmGxRpXlGW7Xuf1JD9CPhpl2a6/DB8znv9w7EhX4phrmXv16G46i0GDBhnGF+R/rQcDErL6rxs1QkSLFPQgYLfgkBml4B+7vvhSj2kmaEGh3Ija6LFt+/JLhx7UCGhH44vyT+unAeHjLG2ccRCDZNLor8CxMCIrBW7NzYFr+veEyzO8Xbqi+Dl+jYAFMapa70G3seDqgZDXMxHiLEYYkNwDCrNTIdVu0XP5E7AgHN08taBgIMh07NQCFxZeMqwvpPfMPKJHNROwoPuKhjgsBh42HDoFxoQULY43meH17eXg8YgwuXdMLy2yBUFrbf2ieZWYmEzPax0OiLdaafUDz3Mw+ekVba4Lomz0O0tXpvhyO5wKaA+JHYFblIZrka0IKpEPlGwTdhzXK4QcvfnZ1QPxgoD2FVQiyvS7S3++7Xz89SqawelDyoDpdy3cqie1IWRBV9TXv15tNEDCrmrY2bsXpIqecZ8UT56tJ/sRtKANj96xnM/qOU8PalRbzHtrChNe1oN+BC2IEHLfgYZ6vxaPAzEFO5ITetCPoAUxoK7wsLZzelBDJXCKE9hb9aAfAQta92DJFZzZ/jGAUwtLejaCVVZ3+vsfNi259y0togXtVv+i0QvUjAHZvzpz9MRLSz95LWj+oI/mQ8VLzxz7bi/9D0W7BY0slMjSf/7ls7FjQg+X2i3ovZ0eLc/b2x0w6/rr47TIbrppSbsNJBRjr8rNE3h2mcqoH8Sm9fmvhrMncE70U5HY2b+7bff+m/RgWEQs0ISRI3NUXt7FqMw3eHWxHh0UOm2gU01ZlOZt2/v5Kj06KG1G76G4bmRuLnBqGd4gC4XJ0qNDQps5agpYjpualZnKnDh97p/elMC02/BbQjhuJT7uQD3oB51TE/3w0dLnUKEMPL947NXDeutRAQm7ysYX5t3FstwrtGAFxyfThvWBVBsObrAEWkhrh+eLa/RIsOHL4+D0yFo89h0ntu4+0McbaEvYGirYfcOf6T/VwG3D+0Ga3QofHzsLHxz+IeAooMEtwu7jFWAWOJh/1WU4yPIuJhGVCWlHYQu0BJaQGIHt+cvRQyHObISTDW5QWBYy+w+C1iNJqsWjagycq6uDuthe2kPcX3w5zLiy77Mf7dm/RM8WkIhs6NarsmMuuN3aDTOtHJTcNgdmlZQ0t4yapibwyN6qmVqUDzfNmA2Dk2JQgww04GAv1mbK0RJDEHGzp6xdOG+xwDFPtjRgWSHQ4PKAxSiAkePoOqOegjdRoX7qsyvD6gmjEsgHDirfEThuOs5vtTAVj/odrZnjP8Gpiixxo6Y//3qbmU8wOiQQZdr8B+P7VzeMze0nDXcpcqnRYKys/77hnr+nDFA2/H7pe3q2sIlaoM+GT01YnjegwsMy2tR/1rFjYHW6gPA8vDpkMPCoJR5Vdt/JE38r+vvbM7WLwiAio/axtuC65y4Y5epRlZXN6xBNJiOYBB4YPHyF9nQ7QXY6b91YPLlej2qXqARii1KmNhYk/n5zYlKeHhWQ4ybz7sQxphjbNRk91i6aFdQZtiRigdYtnk3nbBk3L1v5b4oBKryxQcBhwJAlZU31TucvOMbwWz02JBELxLq500az2fzO9OntdswqqNosn7dYbOgdZ64tnfuAlhCCiAXqO2riYgUak0rKypSNLz93jhcVNy8RKFdi4e98BmwjiSDg3NsoqyDw3Bf0mimLX3nJmpD0ZErvgQFX41rS4Wa/cPSC7ehyxtBzWWVGGBl2n4KdiUpUZdnOwItvoYjKqFvCgvoVi5Un0NalSoqsyiIN8wauUc8SER0WaOknr98/6HLRNXK46/3ndq78fHyBmD7iKoB+gxyT9CzddNNNN6HosKduyXWFeWNUwryIHrJRYdhffLyr/Fs9KWw6JND4grxXVYbNUgh/J8N6bhBY/mU6fKXQMXVjJW/fc3RPmxdAoYhaoHEF+a/gTe+i53hvKgeO5X+CzucVRf5vPNvC2xs+3rz5O4+eFJKIBRpfNOKPeP9JQEgyqsGkRwfE9z4bpf3Bw1lyduzYoU9fgxNFX6ZSrfRqTxgKVZtehb0NUtMzWmQ7RCTQuMLch/GZo6pmlYFbJuTnZ+rBoIQt0LUFw2bwLP+cHowYlmGzwcS8ogeDErZALGs42Xp1uKUR+5ZiWs5mW0MU4tJPgxK2+scVjfgQB2M/04PaksyUoVlQ0eiE9FgrWA082gveFNO+O18P6T2ssO5fx8HI+w29XdgWB2zduT/oG7WwBRpfmF+DrSaenvdPiYORvZM1IWgBrXXii5Nwvn8Uhdtx7Gzz0h5R5ZHbdn3+mZYxAGFXGVHUJ33NOMNu0YShBKogXxx9FZgWY9W0SbFarZWhhKFEYEPM1bQJx5oNMDA1DiovuOCtA8e0pbzWULH3nqyE72saINFmhMK+qVq8y+VMKS4uDukuwhZo2579s1CgGotB0G6YYDVBybAc4HSttYSKmJuZBJmxMZpdmXG+TwiB0ePGjUfn6PbmCkzYAlFm5eUcpYZMb1mXPgjWff4N7KuVvIktoFG7ztbDQZcAdIFrEGr07lFDoU/t0d16lqBEJJDFKOQ0ulwgiSLQd6q1TS4ofRa7qxbQas29dhJUVlWDy9EEOUPztFU1SRaBFczNrTQYbfUdgrJH5u7xyNLVVqMRhlx3C3x+9FuIc1SD4/w5aPJ4tBsnWq3AGoyQWPgzNHwBjm16ExSsVvrOVpWkrGkvvPmDXlxAIhKI8u7Dty8CgX1G66PoodtQncOh2U6C1Yb/9OwnCFEP8zHCDVP+47WAryRbErFAlI2L5l1AB2jTg9r6okvCalEUbIUmbSzkg2PpnhbpzpuXrdGWldsjIhvyIUswBR1d8y5Guu2p8YIHmhwSONw/GTl1hrKibAtXGEpUGqK89/icIllmtnEsZ6L9l9cL0wVgLwLHgUeSV9yybNV8PSosohbIx4bSuY9hMfNRoj7UnBhOaJJEzw6W5Z++eemKT/VsYRNVlbXkjfq0Q8Qplzo8bqnJg00bmN+urUh4fUVt5kE9S0REraHixYv5pPPuL7DKhsw6fBCU/ARgBA6UQ3XwVq+hwCsyeiu4YcPvn9mmXxIWUWvovs8OlzEMO4R2Ce/2vQzsu2sgZnslHDXiUButHvs4w1UNDVt2jLpO23MTLlEJtKN48pOZLvdUVn/D48S+yojaMaL3rjKbtTiCBjWkqophOcMBLSJMohKo3uVZSG8Y6mIqagI6SIdHTnt/6sx7vLHtE5VAytg0trqn+RX0OEGX7Qwo8FcpSZOl4jSQB5vQnMIjYoHK/n3uYJNBMGb0dTyEbaLZObaG+qV1pvgDIiF/VAm5WY9ul4gFYj3K3W5R2p6/ZJN3t0oQaPO1mGROBrKSUWCiN7Z9IheI4QtVTn6YnuMcI+j0mHavnCipM5at3sdgh/b2o3ckeVNCE7kNMcxgI1Hb7bWxmmDtqy+eoefYpWwXVGWcltAOEQm0YdHtLxlsNoOkCtfoUWHBcXwxThTf1IMhiUggwWa/RiVQIwEp16OaPT3tNOjmJ99IyNfN0hGT5Hb+e1xyGrz94LQMLTIEEQnkPPhxgcFue7Hk2TWnvDHMFkFUgJNU2Kwm4pEEjTIP9N0HTi2qtRwoky0980OMmjPjxbVaFYYi6r7MR+noBXQ3GKOyjJuwykxOZjfQYkWX+9Xfla+5W88WNpEbdSvofJ8ehCgeTmEEbf5PJeRxlhgFHRaIwbZP/3HYga2JtNjlSiWLnA4LhENmoG9/6HjVIzPHeY4BjqcHd9ibo4vZ9MTcmRsfn9fchWx8bO4H7z0+TzPoaOiwhkS3+i+ccPwEzoEamkhU78oo0VW0zuxR07INDPc9OmVGBKnvm7vWH59bOL2B4zi7oiplq3eWlehZu+mmm2666eb/Bx3qWbsA5vqiolin4rDzvMCKHpcUk2yo3bTpQMgZ6sXkkiqoqKgoyQjuGF7iiNtkqvC9cigoKIixMeJ0nEYt5Xk2SSXeRWYqLF0vUGSyi1XV+zd/ul/bvdWZXBIFTSjOuwwkZiXLsSO0J6bgVBvHc+tx0rJc4dSVLMtl6e+O20CXwAlRTzKS+sCWz/ZHvJE0ErpEQeMKCtJxYjuUkRmJqPJ5jmPeBoYNuIle284bRDEtQeXRvcAV+AAi5k7C4zBOxpZfIPy6vXv3tvtWN1w6XUHjCvJ/g7PXX6OlWH1vaeiSbWdA321g2QeBsL/csmffTj26Q3R4PtYeDDAZClHNVCnUMjpLORT6kpnluCsIoz4Qzu6JcOgUCxpbkNtXYNnnUB83or/gwmgxFxXq1VBXIjr3ZeBRn//owIEGPSliOsWCeOBGYbdTwKKn7WrlUOg9OZY1YOWMUM2s93vfKOkUBSmg/IAetFYPBoT2UHTngSgr2sYQetC+PDnGDPEWI8SavUeC1Qh2k6E5n4gHbUqBdi34w4BKGJGT5Q616YvexMYV5N3NsMzTLMPGt+6mFc3/MNr2neG9k6BXrE1bA6RvsunzGrjgO+mpUuhHTrSLF/C44JHhq3O18PXZWnCKEtBlzNYPgxZM9ykdx4tnbt17YJ8eHRHBJYqSnD5ZTVh1w3F44/dRHv1M/sqeSXDT5dkwND1eswoKfSja+9Dunaoz2EEV2DKfARWSGWuFkVkpkGI3w9l6B3jQynzDKi/a+WrFzLx74sTZqLr+i97Etu749Fu0nJN+1oPnwzISID8zUat9Oi6mD8vjQf8jgeamSqIHVQbdP9ErzgbF/dIh3mryG0MxHOZh2bPx5xwR7S9tyUW3IETNzkyzofRXYTOzU4FT7BYo7JMGMUb0Jdic3v3qJOw+XglHKmqh2umGTHxA+sChoKm0rCOVdfDOF99D+akqOHimGlS8rjden2DxKud0HRow5qVNUVXIF9jK/vDe/n+F3IITis5QEJw4fe6rzJSUTwSeLcBaTU6ymbA52OiXL7R3AZPAoVERMAo8JMZYINFqDsPpIphHsx60e4sgQHZSD+ifHKv7LuqXRDwkLR9w/Mr0tKw7yj7YctR7cXR0ioIoL82deGVe76QpA1Li4uiuQvqpGZEl6HftVMjILYKaJid8dfiQ1kSmPPQUHCvfCRb/PZfNUNV50PJc8Zlw1Yz50OBwwc5dOyEj5zIYfcM0UD1OcNXVgA39Wp9EO4zonQrDUmNJHzv7SdmeL896S4mOThtJE5YkukXZ4nS7sVnJmtmjQwBXzTmQ3A44efRrfCAzDBhyJaQnxGL3btGuo9CezSWK2LV7r6OHCZU3sFcaJhIo370dEuLjIS2jJ8T1sINYX4NFe+dwLo8HHB43lqGm8wyXQMvrCGHYdfSsXzTndhyFLMLb9OIZxoROVasQBS2JN5pAEAzgbrqAzhS7aG+S9pB0N50PHptPrMWijZuoqghaHMcLIOD1Hhfmw3iG5bQHwWEEdpaqmzcIZ3HO8dhNT/15nVZIB+hUBfl4Z/FiA+c68RHHsaO05wwBFUhEK/FIsuZvzPQr0DD8kwEtDC12RZ3K/WrBcyui7rVa0yUKorxXOqeXxLB/RWdciIbg93WFj0anqA36HNi8qGA0D4eWFYc9lNnIa/vCW19HlUiHDbKqriYylJY8vyr0R6QR0mUK8rGudN412FyWChyTRxtH69E2fVgXjpIVBeNROmoZWq+np/ugvR76Kgnb1Md4+sQtS1f6NnpcVLpcQT62LbovoZ5cuJ9juRtQLYPROozU/xAccdP/llDvxGp+StuzKmGWIzKQv0mi9OfbfvdW1O/ew+GSKag1m1+YH++qkIfhVDTfKUtP4SBToAoRTNaK2OTk/2ysPFk+0MYeG/TYmhr9ki7hkiro5nseHgdEmI0NbezA81XGYXy9wOfExmuL9HhQ6HQBnRKp+bapbmtmf0lhOQ/2XGUqo6xZ98fnv9QydSKXREEl9z4+mqjKGo7jehFCl5ZRELSWgh9/hP511eDpYQBFwHkUOhnBKYNb4uGj7CyoMZsBnZaWF3/BzjLlU+NjF05e8sg/tUI6gS5V0Ic5E43mDMPv8PHvKMvuaz6D45vW3Hj6FGRf8M6nqHAOnocPMjOB5qXKodDNtnE4IBxbUQnZ9XVOiWNedJiVpyZt3hzWt4WR0Gkj6dZsGjlhoiVD+FZg2XvxtuYsVELr5UafAuiv76C0HhPQkXaMJEGqowkIz1sMrPC40MT9o2z4uHxvjotHlynIc0VCn+o+Znu1QYFGtwdiszIqcXpAnzViqMJUe0yNMS352wZFhKpkDhy5SYn2iVeEtaU2ErpEQa898vMYJlaYY0izxSpXxlZIE9MGbnQrkyQSfAt4KOincqdkcuRe1j6KKUoao2RZjxt7CP0d7vMTty8u9n5rd5HoEgUlcMpU9Kw5WktRhQU3Lln1jeqhW1Kjg17IMSrTN44zTHpmzQ5ZJb91SyKoLHN9rSt7rDfXxaFLFKQSZoaB4xNxonm/2WX9SIuT1Bp80LA/DmgJVbQ2CvAtojKe9ei5X4kxGvuiHxuLSRet8+l0BZUtnFegsurloiztFUV1/aTly7WeRrWZRPoqUcsUIXSMhIOAig0ZZm2tp+TZsgbU2psOj/g9cFD4/qO3D9AyXgQ6VUHrF84fwbLqa0aez8SeuQ8IrPadMKVtBx8JqFdVFWHJkmYnTxiSgsNLu0kQRuP87E/rSmdfoSd1iE5T0IeLb7MDS57Bbn2gJSVTsaX3Vs0209B3pk/XXmc4Q7xjoO2j5RGI1t2fOS7eIxhMR1yieMFiMo1igHvgw0endbhX6zQF/Ximxh6TnnEmNvsyl6O6oqr22MFrbnzilTdLyso0v2NIESX0qvQ9jbZfn2qCDgCPqFb4VI2DvSQW9qqxUA494AK2Gwb7dt/eftouMezXPCc9+tL7kuhcZYpLJOb0rHp7as8fz1Q1eofpHSBYBXUJsx96yJr6eeOnKs8OJXTJFBVkEGUcQAJJ7p1+rOqHsw7UQq5opMsddOpBwMjxampmyhu/+tMTc/ViOpUu6cWC8cYLLzhYhUi8qKgGtwwmlwSsQpdViev0oeO/QZU8zREWDC4ZjJhm9KBbb3KTM18dD/nx+8XkkiqIghZyQG21aoatSQaL8biikICDvg63mwi45ArCxiOipWgq8h20NbGqrBCifiPTVXqkOQ0YheO4n1b1O5lOey8WLgU9c6WkVGJLSYGB8fEqk5gec7KhSX3B7VA/MXKGOsGgKOkZak9Mj7PHg2iLM3xw9rTy3P6KLzp1JdHHJXXSPjYsmjOJYbgNOAAUiKJ+cMvzqyfrSfDXX89MNAn8aovR+DNRlE7LsnLnLc+/sVlP7nQuuQXNGTOt+PvT5NbKepJbVU+YBqdc8Y+vv16pJ8PQ1CttZ2vJrFNVStZ3Z2XuyI+KMihzyHdf/nDo/74F3X317GSP0T2ZyAzHMN6lD0KIyPDW91btWFVPw/NHTotXOGYqsN43i0QlAuapAqtl8xvb3ugyX9RNN910083/OgD+B7IictQMFFg2AAAAAElFTkSuQmCC">
            <a:extLst>
              <a:ext uri="{FF2B5EF4-FFF2-40B4-BE49-F238E27FC236}">
                <a16:creationId xmlns:a16="http://schemas.microsoft.com/office/drawing/2014/main" id="{BF3BEF9A-2BB9-4592-A7CB-BEC6A00F610D}"/>
              </a:ext>
            </a:extLst>
          </p:cNvPr>
          <p:cNvSpPr>
            <a:spLocks noChangeAspect="1" noChangeArrowheads="1"/>
          </p:cNvSpPr>
          <p:nvPr/>
        </p:nvSpPr>
        <p:spPr bwMode="auto">
          <a:xfrm>
            <a:off x="2657149" y="2368905"/>
            <a:ext cx="2261983" cy="22619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b="1">
              <a:latin typeface="Century Gothic" panose="020B0502020202020204" pitchFamily="34" charset="0"/>
            </a:endParaRPr>
          </a:p>
        </p:txBody>
      </p:sp>
      <p:pic>
        <p:nvPicPr>
          <p:cNvPr id="40" name="Picture 39">
            <a:extLst>
              <a:ext uri="{FF2B5EF4-FFF2-40B4-BE49-F238E27FC236}">
                <a16:creationId xmlns:a16="http://schemas.microsoft.com/office/drawing/2014/main" id="{C57EC209-CC8C-4F61-B889-8D94B6078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41" name="Rectangle 40">
            <a:extLst>
              <a:ext uri="{FF2B5EF4-FFF2-40B4-BE49-F238E27FC236}">
                <a16:creationId xmlns:a16="http://schemas.microsoft.com/office/drawing/2014/main" id="{4C060CA9-C06E-4051-AE37-987E348A9BC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earliest and latest time?</a:t>
            </a: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rgbClr val="FF0000"/>
              </a:solidFill>
              <a:latin typeface="Century Gothic" panose="020B0502020202020204" pitchFamily="34" charset="0"/>
            </a:endParaRPr>
          </a:p>
        </p:txBody>
      </p:sp>
      <p:grpSp>
        <p:nvGrpSpPr>
          <p:cNvPr id="43" name="Group 42">
            <a:extLst>
              <a:ext uri="{FF2B5EF4-FFF2-40B4-BE49-F238E27FC236}">
                <a16:creationId xmlns:a16="http://schemas.microsoft.com/office/drawing/2014/main" id="{281DD9EE-DC6C-4BF6-8AC5-0328A19B93C2}"/>
              </a:ext>
            </a:extLst>
          </p:cNvPr>
          <p:cNvGrpSpPr/>
          <p:nvPr/>
        </p:nvGrpSpPr>
        <p:grpSpPr>
          <a:xfrm>
            <a:off x="1148079" y="1483099"/>
            <a:ext cx="6771487" cy="4449865"/>
            <a:chOff x="1011941" y="1745569"/>
            <a:chExt cx="6771487" cy="4449865"/>
          </a:xfrm>
        </p:grpSpPr>
        <p:grpSp>
          <p:nvGrpSpPr>
            <p:cNvPr id="44" name="Group 43">
              <a:extLst>
                <a:ext uri="{FF2B5EF4-FFF2-40B4-BE49-F238E27FC236}">
                  <a16:creationId xmlns:a16="http://schemas.microsoft.com/office/drawing/2014/main" id="{76FF59E3-EC19-4D1A-B7F7-A15BE7DE0C76}"/>
                </a:ext>
              </a:extLst>
            </p:cNvPr>
            <p:cNvGrpSpPr/>
            <p:nvPr/>
          </p:nvGrpSpPr>
          <p:grpSpPr>
            <a:xfrm>
              <a:off x="2821555" y="2358546"/>
              <a:ext cx="3330504" cy="3060267"/>
              <a:chOff x="3098882" y="2358546"/>
              <a:chExt cx="3330504" cy="3060267"/>
            </a:xfrm>
          </p:grpSpPr>
          <p:sp>
            <p:nvSpPr>
              <p:cNvPr id="68" name="Rectangle: Rounded Corners 67">
                <a:extLst>
                  <a:ext uri="{FF2B5EF4-FFF2-40B4-BE49-F238E27FC236}">
                    <a16:creationId xmlns:a16="http://schemas.microsoft.com/office/drawing/2014/main" id="{8243D467-E011-483D-9CE0-FB348AC8CA2C}"/>
                  </a:ext>
                </a:extLst>
              </p:cNvPr>
              <p:cNvSpPr/>
              <p:nvPr/>
            </p:nvSpPr>
            <p:spPr>
              <a:xfrm>
                <a:off x="3098882" y="3649295"/>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06:18am </a:t>
                </a:r>
                <a:endParaRPr lang="en-US" sz="2000" b="1" dirty="0">
                  <a:solidFill>
                    <a:schemeClr val="tx1"/>
                  </a:solidFill>
                  <a:latin typeface="Century Gothic" panose="020B0502020202020204" pitchFamily="34" charset="0"/>
                </a:endParaRPr>
              </a:p>
            </p:txBody>
          </p:sp>
          <p:sp>
            <p:nvSpPr>
              <p:cNvPr id="69" name="Rectangle: Rounded Corners 68">
                <a:extLst>
                  <a:ext uri="{FF2B5EF4-FFF2-40B4-BE49-F238E27FC236}">
                    <a16:creationId xmlns:a16="http://schemas.microsoft.com/office/drawing/2014/main" id="{0A558BE1-E8E3-46AE-ABD1-B4A5F99908C8}"/>
                  </a:ext>
                </a:extLst>
              </p:cNvPr>
              <p:cNvSpPr/>
              <p:nvPr/>
            </p:nvSpPr>
            <p:spPr>
              <a:xfrm>
                <a:off x="4053663" y="2358546"/>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06:22am</a:t>
                </a:r>
                <a:endParaRPr lang="en-US" sz="2000" b="1" dirty="0">
                  <a:solidFill>
                    <a:schemeClr val="tx1"/>
                  </a:solidFill>
                  <a:latin typeface="Century Gothic" panose="020B0502020202020204" pitchFamily="34" charset="0"/>
                </a:endParaRPr>
              </a:p>
            </p:txBody>
          </p:sp>
          <p:sp>
            <p:nvSpPr>
              <p:cNvPr id="70" name="Rectangle: Rounded Corners 69">
                <a:extLst>
                  <a:ext uri="{FF2B5EF4-FFF2-40B4-BE49-F238E27FC236}">
                    <a16:creationId xmlns:a16="http://schemas.microsoft.com/office/drawing/2014/main" id="{39D40167-76FE-458E-8F65-7B60CFCD4EA5}"/>
                  </a:ext>
                </a:extLst>
              </p:cNvPr>
              <p:cNvSpPr/>
              <p:nvPr/>
            </p:nvSpPr>
            <p:spPr>
              <a:xfrm>
                <a:off x="5061386" y="3649295"/>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10:24pm</a:t>
                </a:r>
                <a:endParaRPr lang="en-US" sz="2000" b="1" dirty="0">
                  <a:solidFill>
                    <a:schemeClr val="tx1"/>
                  </a:solidFill>
                  <a:latin typeface="Century Gothic" panose="020B0502020202020204" pitchFamily="34" charset="0"/>
                </a:endParaRPr>
              </a:p>
            </p:txBody>
          </p:sp>
          <p:sp>
            <p:nvSpPr>
              <p:cNvPr id="71" name="Rectangle: Rounded Corners 70">
                <a:extLst>
                  <a:ext uri="{FF2B5EF4-FFF2-40B4-BE49-F238E27FC236}">
                    <a16:creationId xmlns:a16="http://schemas.microsoft.com/office/drawing/2014/main" id="{F830314A-7B3A-4F9F-9AE1-0EA954C361FA}"/>
                  </a:ext>
                </a:extLst>
              </p:cNvPr>
              <p:cNvSpPr/>
              <p:nvPr/>
            </p:nvSpPr>
            <p:spPr>
              <a:xfrm>
                <a:off x="4053714" y="4842813"/>
                <a:ext cx="1368000" cy="5760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09:59pm</a:t>
                </a:r>
                <a:endParaRPr lang="en-US" sz="2000" b="1" dirty="0">
                  <a:solidFill>
                    <a:schemeClr val="tx1"/>
                  </a:solidFill>
                  <a:latin typeface="Century Gothic" panose="020B0502020202020204" pitchFamily="34" charset="0"/>
                </a:endParaRPr>
              </a:p>
            </p:txBody>
          </p:sp>
        </p:grpSp>
        <p:grpSp>
          <p:nvGrpSpPr>
            <p:cNvPr id="45" name="Group 44">
              <a:extLst>
                <a:ext uri="{FF2B5EF4-FFF2-40B4-BE49-F238E27FC236}">
                  <a16:creationId xmlns:a16="http://schemas.microsoft.com/office/drawing/2014/main" id="{E7CCA0C8-0267-461D-BCF2-DE8722C9DB3A}"/>
                </a:ext>
              </a:extLst>
            </p:cNvPr>
            <p:cNvGrpSpPr/>
            <p:nvPr/>
          </p:nvGrpSpPr>
          <p:grpSpPr>
            <a:xfrm>
              <a:off x="1427733" y="1745569"/>
              <a:ext cx="720002" cy="1636876"/>
              <a:chOff x="914105" y="2513612"/>
              <a:chExt cx="720002" cy="1636876"/>
            </a:xfrm>
          </p:grpSpPr>
          <p:grpSp>
            <p:nvGrpSpPr>
              <p:cNvPr id="64" name="Group 63">
                <a:extLst>
                  <a:ext uri="{FF2B5EF4-FFF2-40B4-BE49-F238E27FC236}">
                    <a16:creationId xmlns:a16="http://schemas.microsoft.com/office/drawing/2014/main" id="{B8D49778-DF37-4092-8E23-8E7EF6F1C746}"/>
                  </a:ext>
                </a:extLst>
              </p:cNvPr>
              <p:cNvGrpSpPr/>
              <p:nvPr/>
            </p:nvGrpSpPr>
            <p:grpSpPr>
              <a:xfrm>
                <a:off x="1141276" y="3138794"/>
                <a:ext cx="492831" cy="1011694"/>
                <a:chOff x="945480" y="2984169"/>
                <a:chExt cx="327394" cy="672082"/>
              </a:xfrm>
            </p:grpSpPr>
            <p:cxnSp>
              <p:nvCxnSpPr>
                <p:cNvPr id="66" name="Straight Arrow Connector 65">
                  <a:extLst>
                    <a:ext uri="{FF2B5EF4-FFF2-40B4-BE49-F238E27FC236}">
                      <a16:creationId xmlns:a16="http://schemas.microsoft.com/office/drawing/2014/main" id="{EF49553B-3D64-46A7-BA59-05589EA5636A}"/>
                    </a:ext>
                  </a:extLst>
                </p:cNvPr>
                <p:cNvCxnSpPr>
                  <a:cxnSpLocks/>
                </p:cNvCxnSpPr>
                <p:nvPr/>
              </p:nvCxnSpPr>
              <p:spPr>
                <a:xfrm flipV="1">
                  <a:off x="999931" y="2984169"/>
                  <a:ext cx="272943" cy="36944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67" name="Straight Arrow Connector 66">
                  <a:extLst>
                    <a:ext uri="{FF2B5EF4-FFF2-40B4-BE49-F238E27FC236}">
                      <a16:creationId xmlns:a16="http://schemas.microsoft.com/office/drawing/2014/main" id="{67364752-CD75-4068-92FE-225628407A9D}"/>
                    </a:ext>
                  </a:extLst>
                </p:cNvPr>
                <p:cNvCxnSpPr>
                  <a:cxnSpLocks/>
                </p:cNvCxnSpPr>
                <p:nvPr/>
              </p:nvCxnSpPr>
              <p:spPr>
                <a:xfrm flipH="1">
                  <a:off x="945480" y="3360842"/>
                  <a:ext cx="47920" cy="29540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65" name="TextBox 64">
                <a:extLst>
                  <a:ext uri="{FF2B5EF4-FFF2-40B4-BE49-F238E27FC236}">
                    <a16:creationId xmlns:a16="http://schemas.microsoft.com/office/drawing/2014/main" id="{A45CC329-95FB-4FDC-A247-F68215A254F1}"/>
                  </a:ext>
                </a:extLst>
              </p:cNvPr>
              <p:cNvSpPr txBox="1"/>
              <p:nvPr/>
            </p:nvSpPr>
            <p:spPr>
              <a:xfrm>
                <a:off x="914105" y="2513612"/>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am</a:t>
                </a:r>
                <a:endParaRPr lang="en-US" sz="1600" b="1" dirty="0">
                  <a:latin typeface="Century Gothic" panose="020B0502020202020204" pitchFamily="34" charset="0"/>
                </a:endParaRPr>
              </a:p>
            </p:txBody>
          </p:sp>
        </p:grpSp>
        <p:grpSp>
          <p:nvGrpSpPr>
            <p:cNvPr id="49" name="Group 48">
              <a:extLst>
                <a:ext uri="{FF2B5EF4-FFF2-40B4-BE49-F238E27FC236}">
                  <a16:creationId xmlns:a16="http://schemas.microsoft.com/office/drawing/2014/main" id="{3EA60EBA-C941-4DCB-BFB0-5F2052EC6CD3}"/>
                </a:ext>
              </a:extLst>
            </p:cNvPr>
            <p:cNvGrpSpPr/>
            <p:nvPr/>
          </p:nvGrpSpPr>
          <p:grpSpPr>
            <a:xfrm>
              <a:off x="6537607" y="1745569"/>
              <a:ext cx="904495" cy="1685617"/>
              <a:chOff x="6537607" y="1745569"/>
              <a:chExt cx="904495" cy="1685617"/>
            </a:xfrm>
          </p:grpSpPr>
          <p:grpSp>
            <p:nvGrpSpPr>
              <p:cNvPr id="60" name="Group 59">
                <a:extLst>
                  <a:ext uri="{FF2B5EF4-FFF2-40B4-BE49-F238E27FC236}">
                    <a16:creationId xmlns:a16="http://schemas.microsoft.com/office/drawing/2014/main" id="{EAEC9853-5880-47AC-AB06-98408829AEA7}"/>
                  </a:ext>
                </a:extLst>
              </p:cNvPr>
              <p:cNvGrpSpPr/>
              <p:nvPr/>
            </p:nvGrpSpPr>
            <p:grpSpPr>
              <a:xfrm>
                <a:off x="6537607" y="2569028"/>
                <a:ext cx="563244" cy="862158"/>
                <a:chOff x="3414735" y="3125005"/>
                <a:chExt cx="373406" cy="571573"/>
              </a:xfrm>
            </p:grpSpPr>
            <p:cxnSp>
              <p:nvCxnSpPr>
                <p:cNvPr id="62" name="Straight Arrow Connector 61">
                  <a:extLst>
                    <a:ext uri="{FF2B5EF4-FFF2-40B4-BE49-F238E27FC236}">
                      <a16:creationId xmlns:a16="http://schemas.microsoft.com/office/drawing/2014/main" id="{59F5E707-E194-4438-9EE8-45182095A12E}"/>
                    </a:ext>
                  </a:extLst>
                </p:cNvPr>
                <p:cNvCxnSpPr>
                  <a:cxnSpLocks/>
                </p:cNvCxnSpPr>
                <p:nvPr/>
              </p:nvCxnSpPr>
              <p:spPr>
                <a:xfrm flipH="1" flipV="1">
                  <a:off x="3553517" y="3125005"/>
                  <a:ext cx="234624" cy="24990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63" name="Straight Arrow Connector 62">
                  <a:extLst>
                    <a:ext uri="{FF2B5EF4-FFF2-40B4-BE49-F238E27FC236}">
                      <a16:creationId xmlns:a16="http://schemas.microsoft.com/office/drawing/2014/main" id="{B57464F3-4881-4845-96B0-000B90FDF79A}"/>
                    </a:ext>
                  </a:extLst>
                </p:cNvPr>
                <p:cNvCxnSpPr>
                  <a:cxnSpLocks/>
                </p:cNvCxnSpPr>
                <p:nvPr/>
              </p:nvCxnSpPr>
              <p:spPr>
                <a:xfrm flipH="1">
                  <a:off x="3414735" y="3374909"/>
                  <a:ext cx="373406" cy="32166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61" name="TextBox 60">
                <a:extLst>
                  <a:ext uri="{FF2B5EF4-FFF2-40B4-BE49-F238E27FC236}">
                    <a16:creationId xmlns:a16="http://schemas.microsoft.com/office/drawing/2014/main" id="{64B137DE-B6CE-4E35-A0C0-2F870B495B06}"/>
                  </a:ext>
                </a:extLst>
              </p:cNvPr>
              <p:cNvSpPr txBox="1"/>
              <p:nvPr/>
            </p:nvSpPr>
            <p:spPr>
              <a:xfrm>
                <a:off x="6787315" y="1745569"/>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pm</a:t>
                </a:r>
                <a:endParaRPr lang="en-US" sz="1600" b="1" dirty="0">
                  <a:latin typeface="Century Gothic" panose="020B0502020202020204" pitchFamily="34" charset="0"/>
                </a:endParaRPr>
              </a:p>
            </p:txBody>
          </p:sp>
        </p:grpSp>
        <p:grpSp>
          <p:nvGrpSpPr>
            <p:cNvPr id="50" name="Group 49">
              <a:extLst>
                <a:ext uri="{FF2B5EF4-FFF2-40B4-BE49-F238E27FC236}">
                  <a16:creationId xmlns:a16="http://schemas.microsoft.com/office/drawing/2014/main" id="{7621513D-E439-4824-B229-4564AAA3BFAF}"/>
                </a:ext>
              </a:extLst>
            </p:cNvPr>
            <p:cNvGrpSpPr/>
            <p:nvPr/>
          </p:nvGrpSpPr>
          <p:grpSpPr>
            <a:xfrm>
              <a:off x="1011941" y="4534101"/>
              <a:ext cx="1093780" cy="1661333"/>
              <a:chOff x="570233" y="4612065"/>
              <a:chExt cx="1093780" cy="1661333"/>
            </a:xfrm>
          </p:grpSpPr>
          <p:grpSp>
            <p:nvGrpSpPr>
              <p:cNvPr id="56" name="Group 55">
                <a:extLst>
                  <a:ext uri="{FF2B5EF4-FFF2-40B4-BE49-F238E27FC236}">
                    <a16:creationId xmlns:a16="http://schemas.microsoft.com/office/drawing/2014/main" id="{85829406-A2EE-4857-A2F9-57DCA7DB1E54}"/>
                  </a:ext>
                </a:extLst>
              </p:cNvPr>
              <p:cNvGrpSpPr/>
              <p:nvPr/>
            </p:nvGrpSpPr>
            <p:grpSpPr>
              <a:xfrm>
                <a:off x="570233" y="4612065"/>
                <a:ext cx="737593" cy="401032"/>
                <a:chOff x="515423" y="5181167"/>
                <a:chExt cx="477977" cy="259878"/>
              </a:xfrm>
            </p:grpSpPr>
            <p:cxnSp>
              <p:nvCxnSpPr>
                <p:cNvPr id="58" name="Straight Arrow Connector 57">
                  <a:extLst>
                    <a:ext uri="{FF2B5EF4-FFF2-40B4-BE49-F238E27FC236}">
                      <a16:creationId xmlns:a16="http://schemas.microsoft.com/office/drawing/2014/main" id="{B79381FF-84BF-40FA-847D-83C253E3DA85}"/>
                    </a:ext>
                  </a:extLst>
                </p:cNvPr>
                <p:cNvCxnSpPr>
                  <a:cxnSpLocks/>
                </p:cNvCxnSpPr>
                <p:nvPr/>
              </p:nvCxnSpPr>
              <p:spPr>
                <a:xfrm flipH="1" flipV="1">
                  <a:off x="771068" y="5181167"/>
                  <a:ext cx="214215" cy="25987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59" name="Straight Arrow Connector 58">
                  <a:extLst>
                    <a:ext uri="{FF2B5EF4-FFF2-40B4-BE49-F238E27FC236}">
                      <a16:creationId xmlns:a16="http://schemas.microsoft.com/office/drawing/2014/main" id="{8E144BF8-69E0-434A-8EE5-B8BFFE11965F}"/>
                    </a:ext>
                  </a:extLst>
                </p:cNvPr>
                <p:cNvCxnSpPr>
                  <a:cxnSpLocks/>
                </p:cNvCxnSpPr>
                <p:nvPr/>
              </p:nvCxnSpPr>
              <p:spPr>
                <a:xfrm flipH="1" flipV="1">
                  <a:off x="515423" y="5337145"/>
                  <a:ext cx="477977" cy="10390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57" name="TextBox 56">
                <a:extLst>
                  <a:ext uri="{FF2B5EF4-FFF2-40B4-BE49-F238E27FC236}">
                    <a16:creationId xmlns:a16="http://schemas.microsoft.com/office/drawing/2014/main" id="{E331B219-B18F-470F-B8C1-49B3EB500FF4}"/>
                  </a:ext>
                </a:extLst>
              </p:cNvPr>
              <p:cNvSpPr txBox="1"/>
              <p:nvPr/>
            </p:nvSpPr>
            <p:spPr>
              <a:xfrm>
                <a:off x="1009226" y="5934844"/>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pm</a:t>
                </a:r>
                <a:endParaRPr lang="en-US" sz="1600" b="1" dirty="0">
                  <a:latin typeface="Century Gothic" panose="020B0502020202020204" pitchFamily="34" charset="0"/>
                </a:endParaRPr>
              </a:p>
            </p:txBody>
          </p:sp>
        </p:grpSp>
        <p:grpSp>
          <p:nvGrpSpPr>
            <p:cNvPr id="51" name="Group 50">
              <a:extLst>
                <a:ext uri="{FF2B5EF4-FFF2-40B4-BE49-F238E27FC236}">
                  <a16:creationId xmlns:a16="http://schemas.microsoft.com/office/drawing/2014/main" id="{498C09DD-101E-4762-AA12-66072A424A5E}"/>
                </a:ext>
              </a:extLst>
            </p:cNvPr>
            <p:cNvGrpSpPr/>
            <p:nvPr/>
          </p:nvGrpSpPr>
          <p:grpSpPr>
            <a:xfrm>
              <a:off x="6787316" y="4758014"/>
              <a:ext cx="996112" cy="1437420"/>
              <a:chOff x="5353638" y="4901952"/>
              <a:chExt cx="996112" cy="1437420"/>
            </a:xfrm>
          </p:grpSpPr>
          <p:grpSp>
            <p:nvGrpSpPr>
              <p:cNvPr id="52" name="Group 51">
                <a:extLst>
                  <a:ext uri="{FF2B5EF4-FFF2-40B4-BE49-F238E27FC236}">
                    <a16:creationId xmlns:a16="http://schemas.microsoft.com/office/drawing/2014/main" id="{9D455D70-EBF5-4C0E-B763-1563C3616093}"/>
                  </a:ext>
                </a:extLst>
              </p:cNvPr>
              <p:cNvGrpSpPr/>
              <p:nvPr/>
            </p:nvGrpSpPr>
            <p:grpSpPr>
              <a:xfrm>
                <a:off x="5592326" y="4901952"/>
                <a:ext cx="757424" cy="737540"/>
                <a:chOff x="3742127" y="5297409"/>
                <a:chExt cx="502139" cy="488957"/>
              </a:xfrm>
            </p:grpSpPr>
            <p:cxnSp>
              <p:nvCxnSpPr>
                <p:cNvPr id="54" name="Straight Arrow Connector 53">
                  <a:extLst>
                    <a:ext uri="{FF2B5EF4-FFF2-40B4-BE49-F238E27FC236}">
                      <a16:creationId xmlns:a16="http://schemas.microsoft.com/office/drawing/2014/main" id="{1150745A-DD87-4B6B-8575-7B20F24CF2E9}"/>
                    </a:ext>
                  </a:extLst>
                </p:cNvPr>
                <p:cNvCxnSpPr>
                  <a:cxnSpLocks/>
                </p:cNvCxnSpPr>
                <p:nvPr/>
              </p:nvCxnSpPr>
              <p:spPr>
                <a:xfrm flipV="1">
                  <a:off x="3788141" y="5297409"/>
                  <a:ext cx="456125" cy="15174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55" name="Straight Arrow Connector 54">
                  <a:extLst>
                    <a:ext uri="{FF2B5EF4-FFF2-40B4-BE49-F238E27FC236}">
                      <a16:creationId xmlns:a16="http://schemas.microsoft.com/office/drawing/2014/main" id="{AD6D234E-7C14-48A1-B434-AFD3257EB0DE}"/>
                    </a:ext>
                  </a:extLst>
                </p:cNvPr>
                <p:cNvCxnSpPr>
                  <a:cxnSpLocks/>
                </p:cNvCxnSpPr>
                <p:nvPr/>
              </p:nvCxnSpPr>
              <p:spPr>
                <a:xfrm flipH="1">
                  <a:off x="3742127" y="5441044"/>
                  <a:ext cx="46013" cy="34532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53" name="TextBox 52">
                <a:extLst>
                  <a:ext uri="{FF2B5EF4-FFF2-40B4-BE49-F238E27FC236}">
                    <a16:creationId xmlns:a16="http://schemas.microsoft.com/office/drawing/2014/main" id="{38F61584-5563-4931-A948-C73F816B908F}"/>
                  </a:ext>
                </a:extLst>
              </p:cNvPr>
              <p:cNvSpPr txBox="1"/>
              <p:nvPr/>
            </p:nvSpPr>
            <p:spPr>
              <a:xfrm>
                <a:off x="5353638" y="6000818"/>
                <a:ext cx="654787" cy="338554"/>
              </a:xfrm>
              <a:prstGeom prst="rect">
                <a:avLst/>
              </a:prstGeom>
              <a:noFill/>
            </p:spPr>
            <p:txBody>
              <a:bodyPr wrap="square" rtlCol="0">
                <a:spAutoFit/>
              </a:bodyPr>
              <a:lstStyle/>
              <a:p>
                <a:pPr algn="ctr"/>
                <a:r>
                  <a:rPr lang="en-GB" sz="1600" b="1" dirty="0">
                    <a:latin typeface="Century Gothic" panose="020B0502020202020204" pitchFamily="34" charset="0"/>
                  </a:rPr>
                  <a:t>am</a:t>
                </a:r>
                <a:endParaRPr lang="en-US" sz="1600" b="1" dirty="0">
                  <a:latin typeface="Century Gothic" panose="020B0502020202020204" pitchFamily="34" charset="0"/>
                </a:endParaRPr>
              </a:p>
            </p:txBody>
          </p:sp>
        </p:grpSp>
      </p:grpSp>
      <p:sp>
        <p:nvSpPr>
          <p:cNvPr id="35" name="Rectangle 34">
            <a:extLst>
              <a:ext uri="{FF2B5EF4-FFF2-40B4-BE49-F238E27FC236}">
                <a16:creationId xmlns:a16="http://schemas.microsoft.com/office/drawing/2014/main" id="{211E56AA-936D-406C-9093-0D8123E6682F}"/>
              </a:ext>
            </a:extLst>
          </p:cNvPr>
          <p:cNvSpPr/>
          <p:nvPr/>
        </p:nvSpPr>
        <p:spPr>
          <a:xfrm>
            <a:off x="2843091" y="1650868"/>
            <a:ext cx="987771" cy="369332"/>
          </a:xfrm>
          <a:prstGeom prst="rect">
            <a:avLst/>
          </a:prstGeom>
        </p:spPr>
        <p:txBody>
          <a:bodyPr wrap="none">
            <a:spAutoFit/>
          </a:bodyPr>
          <a:lstStyle/>
          <a:p>
            <a:r>
              <a:rPr lang="en-GB" b="1" dirty="0">
                <a:solidFill>
                  <a:srgbClr val="FF0000"/>
                </a:solidFill>
                <a:latin typeface="Century Gothic" panose="020B0502020202020204" pitchFamily="34" charset="0"/>
              </a:rPr>
              <a:t>earliest</a:t>
            </a:r>
          </a:p>
        </p:txBody>
      </p:sp>
      <p:sp>
        <p:nvSpPr>
          <p:cNvPr id="36" name="Rectangle 35">
            <a:extLst>
              <a:ext uri="{FF2B5EF4-FFF2-40B4-BE49-F238E27FC236}">
                <a16:creationId xmlns:a16="http://schemas.microsoft.com/office/drawing/2014/main" id="{3768A38C-881D-45AA-986F-8B6EC1C3AACA}"/>
              </a:ext>
            </a:extLst>
          </p:cNvPr>
          <p:cNvSpPr/>
          <p:nvPr/>
        </p:nvSpPr>
        <p:spPr>
          <a:xfrm>
            <a:off x="2843091" y="5279476"/>
            <a:ext cx="779381" cy="369332"/>
          </a:xfrm>
          <a:prstGeom prst="rect">
            <a:avLst/>
          </a:prstGeom>
        </p:spPr>
        <p:txBody>
          <a:bodyPr wrap="none">
            <a:spAutoFit/>
          </a:bodyPr>
          <a:lstStyle/>
          <a:p>
            <a:r>
              <a:rPr lang="en-GB" b="1" dirty="0">
                <a:solidFill>
                  <a:srgbClr val="FF0000"/>
                </a:solidFill>
                <a:latin typeface="Century Gothic" panose="020B0502020202020204" pitchFamily="34" charset="0"/>
              </a:rPr>
              <a:t>latest</a:t>
            </a:r>
          </a:p>
        </p:txBody>
      </p:sp>
      <p:sp>
        <p:nvSpPr>
          <p:cNvPr id="2" name="Rectangle: Rounded Corners 1">
            <a:extLst>
              <a:ext uri="{FF2B5EF4-FFF2-40B4-BE49-F238E27FC236}">
                <a16:creationId xmlns:a16="http://schemas.microsoft.com/office/drawing/2014/main" id="{35A7A85B-F359-477C-A25D-B8F2FDD25768}"/>
              </a:ext>
            </a:extLst>
          </p:cNvPr>
          <p:cNvSpPr/>
          <p:nvPr/>
        </p:nvSpPr>
        <p:spPr>
          <a:xfrm>
            <a:off x="903767" y="1483239"/>
            <a:ext cx="1906362" cy="222961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Rounded Corners 37">
            <a:extLst>
              <a:ext uri="{FF2B5EF4-FFF2-40B4-BE49-F238E27FC236}">
                <a16:creationId xmlns:a16="http://schemas.microsoft.com/office/drawing/2014/main" id="{6E574D09-F604-4DF4-BA22-CD88C20D1516}"/>
              </a:ext>
            </a:extLst>
          </p:cNvPr>
          <p:cNvSpPr/>
          <p:nvPr/>
        </p:nvSpPr>
        <p:spPr>
          <a:xfrm>
            <a:off x="903767" y="3772791"/>
            <a:ext cx="1906362" cy="222961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C189A80C-CC09-4CDF-8863-639A8B0ADD3A}"/>
              </a:ext>
            </a:extLst>
          </p:cNvPr>
          <p:cNvGrpSpPr/>
          <p:nvPr/>
        </p:nvGrpSpPr>
        <p:grpSpPr>
          <a:xfrm>
            <a:off x="59531" y="6454317"/>
            <a:ext cx="1238534" cy="403683"/>
            <a:chOff x="68077" y="6454317"/>
            <a:chExt cx="1238534" cy="403683"/>
          </a:xfrm>
        </p:grpSpPr>
        <p:sp>
          <p:nvSpPr>
            <p:cNvPr id="42" name="TextBox 41">
              <a:extLst>
                <a:ext uri="{FF2B5EF4-FFF2-40B4-BE49-F238E27FC236}">
                  <a16:creationId xmlns:a16="http://schemas.microsoft.com/office/drawing/2014/main" id="{7BC22716-18B1-478C-B6A0-A7322F5365B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6" name="Picture 45" descr="A close up of a sign&#10;&#10;Description generated with high confidence">
              <a:extLst>
                <a:ext uri="{FF2B5EF4-FFF2-40B4-BE49-F238E27FC236}">
                  <a16:creationId xmlns:a16="http://schemas.microsoft.com/office/drawing/2014/main" id="{697EDCA1-54EB-45B4-BE6E-DD4B5C6727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53144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Rounded Corners 18">
            <a:extLst>
              <a:ext uri="{FF2B5EF4-FFF2-40B4-BE49-F238E27FC236}">
                <a16:creationId xmlns:a16="http://schemas.microsoft.com/office/drawing/2014/main" id="{2DEDC70C-FD61-492E-8D3E-B3BB2A97F3A7}"/>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3200" b="1" dirty="0">
                <a:solidFill>
                  <a:schemeClr val="tx1"/>
                </a:solidFill>
                <a:latin typeface="Century Gothic" panose="020B0502020202020204" pitchFamily="34" charset="0"/>
              </a:rPr>
              <a:t>:53</a:t>
            </a:r>
            <a:endParaRPr lang="en-US" sz="3200" b="1" dirty="0">
              <a:solidFill>
                <a:schemeClr val="tx1"/>
              </a:solidFill>
              <a:latin typeface="Century Gothic" panose="020B0502020202020204" pitchFamily="34" charset="0"/>
            </a:endParaRPr>
          </a:p>
        </p:txBody>
      </p:sp>
      <p:sp>
        <p:nvSpPr>
          <p:cNvPr id="15" name="Rectangle 14">
            <a:extLst>
              <a:ext uri="{FF2B5EF4-FFF2-40B4-BE49-F238E27FC236}">
                <a16:creationId xmlns:a16="http://schemas.microsoft.com/office/drawing/2014/main" id="{337DEA7B-9E7B-4C78-9879-4D3F390A18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These clocks both show the same time. </a:t>
            </a:r>
          </a:p>
          <a:p>
            <a:pPr algn="ctr"/>
            <a:r>
              <a:rPr lang="en-GB" sz="2000" b="1" dirty="0">
                <a:solidFill>
                  <a:schemeClr val="tx1"/>
                </a:solidFill>
                <a:latin typeface="Century Gothic" panose="020B0502020202020204" pitchFamily="34" charset="0"/>
              </a:rPr>
              <a:t>What could the missing minute hand and hour be?</a:t>
            </a:r>
          </a:p>
          <a:p>
            <a:pPr algn="ctr"/>
            <a:endParaRPr lang="en-GB" sz="2000" b="1" dirty="0">
              <a:solidFill>
                <a:srgbClr val="FF0000"/>
              </a:solidFill>
              <a:latin typeface="Century Gothic" panose="020B0502020202020204" pitchFamily="34" charset="0"/>
            </a:endParaRPr>
          </a:p>
        </p:txBody>
      </p:sp>
      <p:cxnSp>
        <p:nvCxnSpPr>
          <p:cNvPr id="20" name="Straight Arrow Connector 19">
            <a:extLst>
              <a:ext uri="{FF2B5EF4-FFF2-40B4-BE49-F238E27FC236}">
                <a16:creationId xmlns:a16="http://schemas.microsoft.com/office/drawing/2014/main" id="{664769B1-48F3-41C9-93C8-9ACCAAD7A053}"/>
              </a:ext>
            </a:extLst>
          </p:cNvPr>
          <p:cNvCxnSpPr>
            <a:cxnSpLocks/>
          </p:cNvCxnSpPr>
          <p:nvPr/>
        </p:nvCxnSpPr>
        <p:spPr>
          <a:xfrm flipH="1">
            <a:off x="2976880" y="3678767"/>
            <a:ext cx="263737" cy="745913"/>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grpSp>
        <p:nvGrpSpPr>
          <p:cNvPr id="10" name="Group 9">
            <a:extLst>
              <a:ext uri="{FF2B5EF4-FFF2-40B4-BE49-F238E27FC236}">
                <a16:creationId xmlns:a16="http://schemas.microsoft.com/office/drawing/2014/main" id="{CAA38973-36A8-4732-954B-31EAFD363A9D}"/>
              </a:ext>
            </a:extLst>
          </p:cNvPr>
          <p:cNvGrpSpPr/>
          <p:nvPr/>
        </p:nvGrpSpPr>
        <p:grpSpPr>
          <a:xfrm>
            <a:off x="59531" y="6454317"/>
            <a:ext cx="1238534" cy="403683"/>
            <a:chOff x="68077" y="6454317"/>
            <a:chExt cx="1238534" cy="403683"/>
          </a:xfrm>
        </p:grpSpPr>
        <p:sp>
          <p:nvSpPr>
            <p:cNvPr id="11" name="TextBox 10">
              <a:extLst>
                <a:ext uri="{FF2B5EF4-FFF2-40B4-BE49-F238E27FC236}">
                  <a16:creationId xmlns:a16="http://schemas.microsoft.com/office/drawing/2014/main" id="{2AE6C879-BD6C-47C1-A2B4-A05064DF2C7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3CF91A02-3429-4BDD-BFE0-4294561F88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147895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Picture 13">
            <a:extLst>
              <a:ext uri="{FF2B5EF4-FFF2-40B4-BE49-F238E27FC236}">
                <a16:creationId xmlns:a16="http://schemas.microsoft.com/office/drawing/2014/main" id="{A7502716-E479-4BEB-A3ED-A991A7D61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Rounded Corners 18">
            <a:extLst>
              <a:ext uri="{FF2B5EF4-FFF2-40B4-BE49-F238E27FC236}">
                <a16:creationId xmlns:a16="http://schemas.microsoft.com/office/drawing/2014/main" id="{2DEDC70C-FD61-492E-8D3E-B3BB2A97F3A7}"/>
              </a:ext>
            </a:extLst>
          </p:cNvPr>
          <p:cNvSpPr/>
          <p:nvPr/>
        </p:nvSpPr>
        <p:spPr>
          <a:xfrm>
            <a:off x="5856114" y="3316917"/>
            <a:ext cx="1415267" cy="751744"/>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3200" b="1" dirty="0">
                <a:solidFill>
                  <a:srgbClr val="FF0000"/>
                </a:solidFill>
                <a:latin typeface="Century Gothic" panose="020B0502020202020204" pitchFamily="34" charset="0"/>
              </a:rPr>
              <a:t>06</a:t>
            </a:r>
            <a:r>
              <a:rPr lang="en-GB" sz="3200" b="1" dirty="0">
                <a:solidFill>
                  <a:schemeClr val="tx1"/>
                </a:solidFill>
                <a:latin typeface="Century Gothic" panose="020B0502020202020204" pitchFamily="34" charset="0"/>
              </a:rPr>
              <a:t>:53</a:t>
            </a:r>
            <a:endParaRPr lang="en-US" sz="3200" b="1" dirty="0">
              <a:solidFill>
                <a:schemeClr val="tx1"/>
              </a:solidFill>
              <a:latin typeface="Century Gothic" panose="020B0502020202020204" pitchFamily="34" charset="0"/>
            </a:endParaRPr>
          </a:p>
        </p:txBody>
      </p:sp>
      <p:sp>
        <p:nvSpPr>
          <p:cNvPr id="15" name="Rectangle 14">
            <a:extLst>
              <a:ext uri="{FF2B5EF4-FFF2-40B4-BE49-F238E27FC236}">
                <a16:creationId xmlns:a16="http://schemas.microsoft.com/office/drawing/2014/main" id="{337DEA7B-9E7B-4C78-9879-4D3F390A18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These clocks both show the same time. </a:t>
            </a:r>
          </a:p>
          <a:p>
            <a:pPr algn="ctr"/>
            <a:r>
              <a:rPr lang="en-GB" sz="2000" b="1" dirty="0">
                <a:solidFill>
                  <a:schemeClr val="tx1"/>
                </a:solidFill>
                <a:latin typeface="Century Gothic" panose="020B0502020202020204" pitchFamily="34" charset="0"/>
              </a:rPr>
              <a:t>What could the missing minute hand and hour be?</a:t>
            </a:r>
          </a:p>
          <a:p>
            <a:pPr algn="ctr"/>
            <a:endParaRPr lang="en-GB" sz="2000" b="1" dirty="0">
              <a:solidFill>
                <a:srgbClr val="FF0000"/>
              </a:solidFill>
              <a:latin typeface="Century Gothic" panose="020B0502020202020204" pitchFamily="34" charset="0"/>
            </a:endParaRPr>
          </a:p>
        </p:txBody>
      </p:sp>
      <p:cxnSp>
        <p:nvCxnSpPr>
          <p:cNvPr id="20" name="Straight Arrow Connector 19">
            <a:extLst>
              <a:ext uri="{FF2B5EF4-FFF2-40B4-BE49-F238E27FC236}">
                <a16:creationId xmlns:a16="http://schemas.microsoft.com/office/drawing/2014/main" id="{664769B1-48F3-41C9-93C8-9ACCAAD7A053}"/>
              </a:ext>
            </a:extLst>
          </p:cNvPr>
          <p:cNvCxnSpPr>
            <a:cxnSpLocks/>
          </p:cNvCxnSpPr>
          <p:nvPr/>
        </p:nvCxnSpPr>
        <p:spPr>
          <a:xfrm flipH="1">
            <a:off x="2976880" y="3678767"/>
            <a:ext cx="263737" cy="745913"/>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45F69DEB-EC3C-47EE-AFDC-053ECB0FD8E5}"/>
              </a:ext>
            </a:extLst>
          </p:cNvPr>
          <p:cNvCxnSpPr>
            <a:cxnSpLocks/>
          </p:cNvCxnSpPr>
          <p:nvPr/>
        </p:nvCxnSpPr>
        <p:spPr>
          <a:xfrm flipH="1" flipV="1">
            <a:off x="2427818" y="2781301"/>
            <a:ext cx="814915" cy="903816"/>
          </a:xfrm>
          <a:prstGeom prst="straightConnector1">
            <a:avLst/>
          </a:prstGeom>
          <a:ln w="57150">
            <a:solidFill>
              <a:srgbClr val="FF0000"/>
            </a:solidFill>
            <a:tailEnd type="triangle"/>
          </a:ln>
        </p:spPr>
        <p:style>
          <a:lnRef idx="1">
            <a:schemeClr val="dk1"/>
          </a:lnRef>
          <a:fillRef idx="0">
            <a:schemeClr val="dk1"/>
          </a:fillRef>
          <a:effectRef idx="0">
            <a:schemeClr val="dk1"/>
          </a:effectRef>
          <a:fontRef idx="minor">
            <a:schemeClr val="tx1"/>
          </a:fontRef>
        </p:style>
      </p:cxnSp>
      <p:grpSp>
        <p:nvGrpSpPr>
          <p:cNvPr id="11" name="Group 10">
            <a:extLst>
              <a:ext uri="{FF2B5EF4-FFF2-40B4-BE49-F238E27FC236}">
                <a16:creationId xmlns:a16="http://schemas.microsoft.com/office/drawing/2014/main" id="{F81799C0-227C-4A82-897B-2FF025CC4B7D}"/>
              </a:ext>
            </a:extLst>
          </p:cNvPr>
          <p:cNvGrpSpPr/>
          <p:nvPr/>
        </p:nvGrpSpPr>
        <p:grpSpPr>
          <a:xfrm>
            <a:off x="59531" y="6454317"/>
            <a:ext cx="1238534" cy="403683"/>
            <a:chOff x="68077" y="6454317"/>
            <a:chExt cx="1238534" cy="403683"/>
          </a:xfrm>
        </p:grpSpPr>
        <p:sp>
          <p:nvSpPr>
            <p:cNvPr id="12" name="TextBox 11">
              <a:extLst>
                <a:ext uri="{FF2B5EF4-FFF2-40B4-BE49-F238E27FC236}">
                  <a16:creationId xmlns:a16="http://schemas.microsoft.com/office/drawing/2014/main" id="{26667DE4-F25D-417C-8FD3-A42C8BC9DB4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8BF394E7-F4AE-4796-ABD3-6249824057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130242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elements/1.1/"/>
    <ds:schemaRef ds:uri="http://purl.org/dc/terms/"/>
    <ds:schemaRef ds:uri="http://schemas.microsoft.com/office/2006/metadata/properties"/>
    <ds:schemaRef ds:uri="http://purl.org/dc/dcmitype/"/>
    <ds:schemaRef ds:uri="http://schemas.microsoft.com/office/2006/documentManagement/types"/>
    <ds:schemaRef ds:uri="0f0ae0ff-29c4-4766-b250-c1a9bee8d430"/>
    <ds:schemaRef ds:uri="http://schemas.microsoft.com/office/infopath/2007/PartnerControls"/>
    <ds:schemaRef ds:uri="http://schemas.microsoft.com/sharepoint/v3"/>
    <ds:schemaRef ds:uri="http://schemas.openxmlformats.org/package/2006/metadata/core-properties"/>
    <ds:schemaRef ds:uri="86144f90-c7b6-48d0-aae5-f5e9e48cc3df"/>
    <ds:schemaRef ds:uri="http://www.w3.org/XML/1998/namespace"/>
  </ds:schemaRefs>
</ds:datastoreItem>
</file>

<file path=customXml/itemProps3.xml><?xml version="1.0" encoding="utf-8"?>
<ds:datastoreItem xmlns:ds="http://schemas.openxmlformats.org/officeDocument/2006/customXml" ds:itemID="{E9619744-2149-416E-BE8A-4A382339E0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1524</TotalTime>
  <Words>640</Words>
  <Application>Microsoft Office PowerPoint</Application>
  <PresentationFormat>On-screen Show (4:3)</PresentationFormat>
  <Paragraphs>211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Louise Pezzaioli</cp:lastModifiedBy>
  <cp:revision>53</cp:revision>
  <dcterms:created xsi:type="dcterms:W3CDTF">2018-03-17T10:08:43Z</dcterms:created>
  <dcterms:modified xsi:type="dcterms:W3CDTF">2019-04-16T11:45:09Z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