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0" r:id="rId5"/>
    <p:sldId id="256" r:id="rId6"/>
    <p:sldId id="301" r:id="rId7"/>
    <p:sldId id="392" r:id="rId8"/>
    <p:sldId id="395" r:id="rId9"/>
    <p:sldId id="314" r:id="rId10"/>
    <p:sldId id="391" r:id="rId11"/>
    <p:sldId id="394" r:id="rId12"/>
    <p:sldId id="393" r:id="rId13"/>
    <p:sldId id="396" r:id="rId14"/>
    <p:sldId id="397" r:id="rId15"/>
    <p:sldId id="398" r:id="rId16"/>
    <p:sldId id="399" r:id="rId17"/>
    <p:sldId id="400" r:id="rId18"/>
    <p:sldId id="401" r:id="rId19"/>
    <p:sldId id="402" r:id="rId20"/>
    <p:sldId id="403" r:id="rId21"/>
    <p:sldId id="404" r:id="rId22"/>
    <p:sldId id="405" r:id="rId23"/>
    <p:sldId id="40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05C997-B42C-4297-B49C-EB489F67C3F4}" v="19" dt="2019-04-15T12:56:40.8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42" d="100"/>
          <a:sy n="142" d="100"/>
        </p:scale>
        <p:origin x="138"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15/04/2019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15/04/2019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15/04/2019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15/04/2019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15/04/2019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m4b" TargetMode="External"/><Relationship Id="rId7"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hyperlink" Target="https://classroomsecrets.co.uk/analogue-to-digital-24-hour-year-4-time-resource-pack" TargetMode="External"/><Relationship Id="rId5" Type="http://schemas.openxmlformats.org/officeDocument/2006/relationships/hyperlink" Target="https://classroomsecrets.co.uk/category/maths/year-4/summer-block-3-time-year-4/" TargetMode="External"/><Relationship Id="rId4" Type="http://schemas.openxmlformats.org/officeDocument/2006/relationships/hyperlink" Target="https://classroomsecrets.co.uk/content-domain-filter/?fwp_contentdomain=4m4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5333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274100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 – Analogue to Digital – 24 Hour</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4: (4M4b) </a:t>
            </a:r>
            <a:r>
              <a:rPr lang="en-GB" sz="1200" b="1" dirty="0">
                <a:latin typeface="Century Gothic" panose="020B0502020202020204" pitchFamily="34" charset="0"/>
                <a:hlinkClick r:id="rId3"/>
              </a:rPr>
              <a:t>Read, write and convert time between analogue and digital 24-hour clocks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4: (4M4c) </a:t>
            </a:r>
            <a:r>
              <a:rPr lang="en-GB" sz="1200" b="1" dirty="0">
                <a:latin typeface="Century Gothic" panose="020B0502020202020204" pitchFamily="34" charset="0"/>
                <a:hlinkClick r:id="rId4"/>
              </a:rPr>
              <a:t>Solve problems involving converting from hours to minutes; minutes to seconds; years to months; weeks to days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4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B64819BE-DAE3-449A-8A2D-67417A2BF45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7C8E0E5-D8D8-4F14-85CC-C65A244E0D1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F3E694F9-3FF5-416A-9240-CE563243A4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Analogue to Digital – 24 Hour</a:t>
            </a:r>
            <a:endParaRPr lang="en-GB" sz="12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4078E4B9-948D-4928-B29B-CE2C071BF4D0}"/>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35038A9-9909-4CC1-8321-7E3C4C9ACE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F28DA758-1E66-4A6C-B4B9-C21C5659E9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the times.</a:t>
            </a:r>
          </a:p>
          <a:p>
            <a:pPr lvl="0"/>
            <a:endParaRPr lang="en-GB" sz="2400" b="1" dirty="0">
              <a:solidFill>
                <a:srgbClr val="E7E6E6">
                  <a:lumMod val="25000"/>
                </a:srgbClr>
              </a:solidFill>
              <a:latin typeface="Century Gothic" panose="020B0502020202020204" pitchFamily="34" charset="0"/>
            </a:endParaRPr>
          </a:p>
        </p:txBody>
      </p:sp>
      <p:sp>
        <p:nvSpPr>
          <p:cNvPr id="30" name="Rectangle 29">
            <a:extLst>
              <a:ext uri="{FF2B5EF4-FFF2-40B4-BE49-F238E27FC236}">
                <a16:creationId xmlns:a16="http://schemas.microsoft.com/office/drawing/2014/main" id="{949F15C8-AB69-4CBB-AAD9-8F0EB6BBD10F}"/>
              </a:ext>
            </a:extLst>
          </p:cNvPr>
          <p:cNvSpPr/>
          <p:nvPr/>
        </p:nvSpPr>
        <p:spPr>
          <a:xfrm>
            <a:off x="1042586"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04:10</a:t>
            </a:r>
          </a:p>
        </p:txBody>
      </p:sp>
      <p:sp>
        <p:nvSpPr>
          <p:cNvPr id="31" name="Rectangle 30">
            <a:extLst>
              <a:ext uri="{FF2B5EF4-FFF2-40B4-BE49-F238E27FC236}">
                <a16:creationId xmlns:a16="http://schemas.microsoft.com/office/drawing/2014/main" id="{3570855F-77BB-4F03-9BC0-87534E8F346E}"/>
              </a:ext>
            </a:extLst>
          </p:cNvPr>
          <p:cNvSpPr/>
          <p:nvPr/>
        </p:nvSpPr>
        <p:spPr>
          <a:xfrm>
            <a:off x="3622016"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20:53</a:t>
            </a:r>
          </a:p>
        </p:txBody>
      </p:sp>
      <p:sp>
        <p:nvSpPr>
          <p:cNvPr id="32" name="Rectangle 31">
            <a:extLst>
              <a:ext uri="{FF2B5EF4-FFF2-40B4-BE49-F238E27FC236}">
                <a16:creationId xmlns:a16="http://schemas.microsoft.com/office/drawing/2014/main" id="{2918D49E-B8E5-4563-9DF3-1EF4C74CEAF5}"/>
              </a:ext>
            </a:extLst>
          </p:cNvPr>
          <p:cNvSpPr/>
          <p:nvPr/>
        </p:nvSpPr>
        <p:spPr>
          <a:xfrm>
            <a:off x="6241783"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13:04</a:t>
            </a:r>
          </a:p>
        </p:txBody>
      </p:sp>
      <p:sp>
        <p:nvSpPr>
          <p:cNvPr id="33" name="Rectangle 32">
            <a:extLst>
              <a:ext uri="{FF2B5EF4-FFF2-40B4-BE49-F238E27FC236}">
                <a16:creationId xmlns:a16="http://schemas.microsoft.com/office/drawing/2014/main" id="{56212A8C-A896-493B-8207-5B30F26C979C}"/>
              </a:ext>
            </a:extLst>
          </p:cNvPr>
          <p:cNvSpPr/>
          <p:nvPr/>
        </p:nvSpPr>
        <p:spPr>
          <a:xfrm>
            <a:off x="1042586"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01:04</a:t>
            </a:r>
          </a:p>
        </p:txBody>
      </p:sp>
      <p:sp>
        <p:nvSpPr>
          <p:cNvPr id="34" name="Rectangle 33">
            <a:extLst>
              <a:ext uri="{FF2B5EF4-FFF2-40B4-BE49-F238E27FC236}">
                <a16:creationId xmlns:a16="http://schemas.microsoft.com/office/drawing/2014/main" id="{655477BE-B857-4A9F-8EB7-0FD167D3DD46}"/>
              </a:ext>
            </a:extLst>
          </p:cNvPr>
          <p:cNvSpPr/>
          <p:nvPr/>
        </p:nvSpPr>
        <p:spPr>
          <a:xfrm>
            <a:off x="3622016"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08:53</a:t>
            </a:r>
          </a:p>
        </p:txBody>
      </p:sp>
      <p:sp>
        <p:nvSpPr>
          <p:cNvPr id="35" name="Rectangle 34">
            <a:extLst>
              <a:ext uri="{FF2B5EF4-FFF2-40B4-BE49-F238E27FC236}">
                <a16:creationId xmlns:a16="http://schemas.microsoft.com/office/drawing/2014/main" id="{FD21B6F9-AD12-4D25-85E7-C96771759A7D}"/>
              </a:ext>
            </a:extLst>
          </p:cNvPr>
          <p:cNvSpPr/>
          <p:nvPr/>
        </p:nvSpPr>
        <p:spPr>
          <a:xfrm>
            <a:off x="6241783"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16:10</a:t>
            </a:r>
          </a:p>
        </p:txBody>
      </p:sp>
      <p:pic>
        <p:nvPicPr>
          <p:cNvPr id="37" name="Picture 36">
            <a:extLst>
              <a:ext uri="{FF2B5EF4-FFF2-40B4-BE49-F238E27FC236}">
                <a16:creationId xmlns:a16="http://schemas.microsoft.com/office/drawing/2014/main" id="{8AD89257-6BED-41B7-A28E-5CF059355F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586" y="2712106"/>
            <a:ext cx="1828804" cy="1828804"/>
          </a:xfrm>
          <a:prstGeom prst="rect">
            <a:avLst/>
          </a:prstGeom>
        </p:spPr>
      </p:pic>
      <p:pic>
        <p:nvPicPr>
          <p:cNvPr id="39" name="Picture 38">
            <a:extLst>
              <a:ext uri="{FF2B5EF4-FFF2-40B4-BE49-F238E27FC236}">
                <a16:creationId xmlns:a16="http://schemas.microsoft.com/office/drawing/2014/main" id="{9B782DCF-DB5F-4B0C-AAEF-5D827DD86F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8725" y="2712106"/>
            <a:ext cx="1828804" cy="1828804"/>
          </a:xfrm>
          <a:prstGeom prst="rect">
            <a:avLst/>
          </a:prstGeom>
        </p:spPr>
      </p:pic>
      <p:pic>
        <p:nvPicPr>
          <p:cNvPr id="41" name="Picture 40">
            <a:extLst>
              <a:ext uri="{FF2B5EF4-FFF2-40B4-BE49-F238E27FC236}">
                <a16:creationId xmlns:a16="http://schemas.microsoft.com/office/drawing/2014/main" id="{BE13EB03-BEE8-4067-917E-C1C8AF777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4863" y="2712106"/>
            <a:ext cx="1828804" cy="1828804"/>
          </a:xfrm>
          <a:prstGeom prst="rect">
            <a:avLst/>
          </a:prstGeom>
        </p:spPr>
      </p:pic>
      <p:cxnSp>
        <p:nvCxnSpPr>
          <p:cNvPr id="10" name="Straight Arrow Connector 9">
            <a:extLst>
              <a:ext uri="{FF2B5EF4-FFF2-40B4-BE49-F238E27FC236}">
                <a16:creationId xmlns:a16="http://schemas.microsoft.com/office/drawing/2014/main" id="{72387E78-0AA5-4F86-90E5-9F5E3F618B9D}"/>
              </a:ext>
            </a:extLst>
          </p:cNvPr>
          <p:cNvCxnSpPr>
            <a:cxnSpLocks/>
          </p:cNvCxnSpPr>
          <p:nvPr/>
        </p:nvCxnSpPr>
        <p:spPr>
          <a:xfrm flipV="1">
            <a:off x="1928290" y="2932981"/>
            <a:ext cx="343824" cy="71412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DA8FCCF-664B-47EE-AB14-7A17F29D96FC}"/>
              </a:ext>
            </a:extLst>
          </p:cNvPr>
          <p:cNvCxnSpPr>
            <a:cxnSpLocks/>
          </p:cNvCxnSpPr>
          <p:nvPr/>
        </p:nvCxnSpPr>
        <p:spPr>
          <a:xfrm flipV="1">
            <a:off x="1967598" y="3220528"/>
            <a:ext cx="304516" cy="41046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387EDD6A-82CA-45C0-8CEE-A39FADA3D02C}"/>
              </a:ext>
            </a:extLst>
          </p:cNvPr>
          <p:cNvCxnSpPr>
            <a:cxnSpLocks/>
          </p:cNvCxnSpPr>
          <p:nvPr/>
        </p:nvCxnSpPr>
        <p:spPr>
          <a:xfrm flipV="1">
            <a:off x="4600140" y="3243568"/>
            <a:ext cx="667724" cy="41964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2" name="Straight Arrow Connector 61">
            <a:extLst>
              <a:ext uri="{FF2B5EF4-FFF2-40B4-BE49-F238E27FC236}">
                <a16:creationId xmlns:a16="http://schemas.microsoft.com/office/drawing/2014/main" id="{509DDF41-89B3-4E73-B20F-F7762CA86CD6}"/>
              </a:ext>
            </a:extLst>
          </p:cNvPr>
          <p:cNvCxnSpPr>
            <a:cxnSpLocks/>
          </p:cNvCxnSpPr>
          <p:nvPr/>
        </p:nvCxnSpPr>
        <p:spPr>
          <a:xfrm flipH="1" flipV="1">
            <a:off x="6757359" y="3630992"/>
            <a:ext cx="522560" cy="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7" name="Straight Arrow Connector 66">
            <a:extLst>
              <a:ext uri="{FF2B5EF4-FFF2-40B4-BE49-F238E27FC236}">
                <a16:creationId xmlns:a16="http://schemas.microsoft.com/office/drawing/2014/main" id="{FB3BD017-BA3D-4A2A-B527-C8F6594F67C2}"/>
              </a:ext>
            </a:extLst>
          </p:cNvPr>
          <p:cNvCxnSpPr>
            <a:cxnSpLocks/>
          </p:cNvCxnSpPr>
          <p:nvPr/>
        </p:nvCxnSpPr>
        <p:spPr>
          <a:xfrm>
            <a:off x="4639448" y="3647104"/>
            <a:ext cx="432884" cy="303794"/>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8" name="Straight Arrow Connector 67">
            <a:extLst>
              <a:ext uri="{FF2B5EF4-FFF2-40B4-BE49-F238E27FC236}">
                <a16:creationId xmlns:a16="http://schemas.microsoft.com/office/drawing/2014/main" id="{BBAF6FB4-1E65-4D39-A905-82B48CB5B6A4}"/>
              </a:ext>
            </a:extLst>
          </p:cNvPr>
          <p:cNvCxnSpPr>
            <a:cxnSpLocks/>
          </p:cNvCxnSpPr>
          <p:nvPr/>
        </p:nvCxnSpPr>
        <p:spPr>
          <a:xfrm flipH="1" flipV="1">
            <a:off x="6717102" y="3071004"/>
            <a:ext cx="523509" cy="57609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858923C6-2E59-42E6-A963-B6BC55EDE53A}"/>
              </a:ext>
            </a:extLst>
          </p:cNvPr>
          <p:cNvGrpSpPr/>
          <p:nvPr/>
        </p:nvGrpSpPr>
        <p:grpSpPr>
          <a:xfrm>
            <a:off x="59531" y="6454317"/>
            <a:ext cx="1238534" cy="403683"/>
            <a:chOff x="68077" y="6454317"/>
            <a:chExt cx="1238534" cy="403683"/>
          </a:xfrm>
        </p:grpSpPr>
        <p:sp>
          <p:nvSpPr>
            <p:cNvPr id="23" name="TextBox 22">
              <a:extLst>
                <a:ext uri="{FF2B5EF4-FFF2-40B4-BE49-F238E27FC236}">
                  <a16:creationId xmlns:a16="http://schemas.microsoft.com/office/drawing/2014/main" id="{02DD8239-44C7-4CD8-8740-580123A4805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03584759-837E-4B39-AE34-BE88826A2C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85886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the times.</a:t>
            </a:r>
          </a:p>
          <a:p>
            <a:pPr lvl="0"/>
            <a:endParaRPr lang="en-GB" sz="2400" b="1" dirty="0">
              <a:solidFill>
                <a:srgbClr val="E7E6E6">
                  <a:lumMod val="25000"/>
                </a:srgbClr>
              </a:solidFill>
              <a:latin typeface="Century Gothic" panose="020B0502020202020204" pitchFamily="34" charset="0"/>
            </a:endParaRPr>
          </a:p>
        </p:txBody>
      </p:sp>
      <p:sp>
        <p:nvSpPr>
          <p:cNvPr id="30" name="Rectangle 29">
            <a:extLst>
              <a:ext uri="{FF2B5EF4-FFF2-40B4-BE49-F238E27FC236}">
                <a16:creationId xmlns:a16="http://schemas.microsoft.com/office/drawing/2014/main" id="{949F15C8-AB69-4CBB-AAD9-8F0EB6BBD10F}"/>
              </a:ext>
            </a:extLst>
          </p:cNvPr>
          <p:cNvSpPr/>
          <p:nvPr/>
        </p:nvSpPr>
        <p:spPr>
          <a:xfrm>
            <a:off x="1042586"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04:10</a:t>
            </a:r>
          </a:p>
        </p:txBody>
      </p:sp>
      <p:sp>
        <p:nvSpPr>
          <p:cNvPr id="31" name="Rectangle 30">
            <a:extLst>
              <a:ext uri="{FF2B5EF4-FFF2-40B4-BE49-F238E27FC236}">
                <a16:creationId xmlns:a16="http://schemas.microsoft.com/office/drawing/2014/main" id="{3570855F-77BB-4F03-9BC0-87534E8F346E}"/>
              </a:ext>
            </a:extLst>
          </p:cNvPr>
          <p:cNvSpPr/>
          <p:nvPr/>
        </p:nvSpPr>
        <p:spPr>
          <a:xfrm>
            <a:off x="3622016"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20:53</a:t>
            </a:r>
          </a:p>
        </p:txBody>
      </p:sp>
      <p:sp>
        <p:nvSpPr>
          <p:cNvPr id="32" name="Rectangle 31">
            <a:extLst>
              <a:ext uri="{FF2B5EF4-FFF2-40B4-BE49-F238E27FC236}">
                <a16:creationId xmlns:a16="http://schemas.microsoft.com/office/drawing/2014/main" id="{2918D49E-B8E5-4563-9DF3-1EF4C74CEAF5}"/>
              </a:ext>
            </a:extLst>
          </p:cNvPr>
          <p:cNvSpPr/>
          <p:nvPr/>
        </p:nvSpPr>
        <p:spPr>
          <a:xfrm>
            <a:off x="6241783" y="1456084"/>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13:04</a:t>
            </a:r>
          </a:p>
        </p:txBody>
      </p:sp>
      <p:sp>
        <p:nvSpPr>
          <p:cNvPr id="33" name="Rectangle 32">
            <a:extLst>
              <a:ext uri="{FF2B5EF4-FFF2-40B4-BE49-F238E27FC236}">
                <a16:creationId xmlns:a16="http://schemas.microsoft.com/office/drawing/2014/main" id="{56212A8C-A896-493B-8207-5B30F26C979C}"/>
              </a:ext>
            </a:extLst>
          </p:cNvPr>
          <p:cNvSpPr/>
          <p:nvPr/>
        </p:nvSpPr>
        <p:spPr>
          <a:xfrm>
            <a:off x="1042586"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01:04</a:t>
            </a:r>
          </a:p>
        </p:txBody>
      </p:sp>
      <p:sp>
        <p:nvSpPr>
          <p:cNvPr id="34" name="Rectangle 33">
            <a:extLst>
              <a:ext uri="{FF2B5EF4-FFF2-40B4-BE49-F238E27FC236}">
                <a16:creationId xmlns:a16="http://schemas.microsoft.com/office/drawing/2014/main" id="{655477BE-B857-4A9F-8EB7-0FD167D3DD46}"/>
              </a:ext>
            </a:extLst>
          </p:cNvPr>
          <p:cNvSpPr/>
          <p:nvPr/>
        </p:nvSpPr>
        <p:spPr>
          <a:xfrm>
            <a:off x="3622016"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08:53</a:t>
            </a:r>
          </a:p>
        </p:txBody>
      </p:sp>
      <p:sp>
        <p:nvSpPr>
          <p:cNvPr id="35" name="Rectangle 34">
            <a:extLst>
              <a:ext uri="{FF2B5EF4-FFF2-40B4-BE49-F238E27FC236}">
                <a16:creationId xmlns:a16="http://schemas.microsoft.com/office/drawing/2014/main" id="{FD21B6F9-AD12-4D25-85E7-C96771759A7D}"/>
              </a:ext>
            </a:extLst>
          </p:cNvPr>
          <p:cNvSpPr/>
          <p:nvPr/>
        </p:nvSpPr>
        <p:spPr>
          <a:xfrm>
            <a:off x="6241783" y="5140335"/>
            <a:ext cx="1880075" cy="794759"/>
          </a:xfrm>
          <a:prstGeom prst="rect">
            <a:avLst/>
          </a:prstGeom>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16:10</a:t>
            </a:r>
          </a:p>
        </p:txBody>
      </p:sp>
      <p:pic>
        <p:nvPicPr>
          <p:cNvPr id="37" name="Picture 36">
            <a:extLst>
              <a:ext uri="{FF2B5EF4-FFF2-40B4-BE49-F238E27FC236}">
                <a16:creationId xmlns:a16="http://schemas.microsoft.com/office/drawing/2014/main" id="{8AD89257-6BED-41B7-A28E-5CF059355F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586" y="2712106"/>
            <a:ext cx="1828804" cy="1828804"/>
          </a:xfrm>
          <a:prstGeom prst="rect">
            <a:avLst/>
          </a:prstGeom>
        </p:spPr>
      </p:pic>
      <p:pic>
        <p:nvPicPr>
          <p:cNvPr id="39" name="Picture 38">
            <a:extLst>
              <a:ext uri="{FF2B5EF4-FFF2-40B4-BE49-F238E27FC236}">
                <a16:creationId xmlns:a16="http://schemas.microsoft.com/office/drawing/2014/main" id="{9B782DCF-DB5F-4B0C-AAEF-5D827DD86F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8725" y="2712106"/>
            <a:ext cx="1828804" cy="1828804"/>
          </a:xfrm>
          <a:prstGeom prst="rect">
            <a:avLst/>
          </a:prstGeom>
        </p:spPr>
      </p:pic>
      <p:pic>
        <p:nvPicPr>
          <p:cNvPr id="41" name="Picture 40">
            <a:extLst>
              <a:ext uri="{FF2B5EF4-FFF2-40B4-BE49-F238E27FC236}">
                <a16:creationId xmlns:a16="http://schemas.microsoft.com/office/drawing/2014/main" id="{BE13EB03-BEE8-4067-917E-C1C8AF777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4863" y="2712106"/>
            <a:ext cx="1828804" cy="1828804"/>
          </a:xfrm>
          <a:prstGeom prst="rect">
            <a:avLst/>
          </a:prstGeom>
        </p:spPr>
      </p:pic>
      <p:cxnSp>
        <p:nvCxnSpPr>
          <p:cNvPr id="10" name="Straight Arrow Connector 9">
            <a:extLst>
              <a:ext uri="{FF2B5EF4-FFF2-40B4-BE49-F238E27FC236}">
                <a16:creationId xmlns:a16="http://schemas.microsoft.com/office/drawing/2014/main" id="{72387E78-0AA5-4F86-90E5-9F5E3F618B9D}"/>
              </a:ext>
            </a:extLst>
          </p:cNvPr>
          <p:cNvCxnSpPr>
            <a:cxnSpLocks/>
          </p:cNvCxnSpPr>
          <p:nvPr/>
        </p:nvCxnSpPr>
        <p:spPr>
          <a:xfrm flipV="1">
            <a:off x="1928290" y="2932981"/>
            <a:ext cx="343824" cy="71412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DA8FCCF-664B-47EE-AB14-7A17F29D96FC}"/>
              </a:ext>
            </a:extLst>
          </p:cNvPr>
          <p:cNvCxnSpPr>
            <a:cxnSpLocks/>
          </p:cNvCxnSpPr>
          <p:nvPr/>
        </p:nvCxnSpPr>
        <p:spPr>
          <a:xfrm flipV="1">
            <a:off x="1967598" y="3220528"/>
            <a:ext cx="304516" cy="41046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387EDD6A-82CA-45C0-8CEE-A39FADA3D02C}"/>
              </a:ext>
            </a:extLst>
          </p:cNvPr>
          <p:cNvCxnSpPr>
            <a:cxnSpLocks/>
          </p:cNvCxnSpPr>
          <p:nvPr/>
        </p:nvCxnSpPr>
        <p:spPr>
          <a:xfrm flipV="1">
            <a:off x="4600140" y="3243568"/>
            <a:ext cx="667724" cy="419645"/>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56" name="Straight Arrow Connector 55">
            <a:extLst>
              <a:ext uri="{FF2B5EF4-FFF2-40B4-BE49-F238E27FC236}">
                <a16:creationId xmlns:a16="http://schemas.microsoft.com/office/drawing/2014/main" id="{52D922EF-32BA-4DE8-992E-32F5C359ADAE}"/>
              </a:ext>
            </a:extLst>
          </p:cNvPr>
          <p:cNvCxnSpPr>
            <a:cxnSpLocks/>
          </p:cNvCxnSpPr>
          <p:nvPr/>
        </p:nvCxnSpPr>
        <p:spPr>
          <a:xfrm>
            <a:off x="4639448" y="3647104"/>
            <a:ext cx="432884" cy="303794"/>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1" name="Straight Arrow Connector 60">
            <a:extLst>
              <a:ext uri="{FF2B5EF4-FFF2-40B4-BE49-F238E27FC236}">
                <a16:creationId xmlns:a16="http://schemas.microsoft.com/office/drawing/2014/main" id="{871565E9-00EE-4B43-B862-F6A4A6FB9AF6}"/>
              </a:ext>
            </a:extLst>
          </p:cNvPr>
          <p:cNvCxnSpPr>
            <a:cxnSpLocks/>
          </p:cNvCxnSpPr>
          <p:nvPr/>
        </p:nvCxnSpPr>
        <p:spPr>
          <a:xfrm flipH="1" flipV="1">
            <a:off x="6717102" y="3071004"/>
            <a:ext cx="523509" cy="57609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2" name="Straight Arrow Connector 61">
            <a:extLst>
              <a:ext uri="{FF2B5EF4-FFF2-40B4-BE49-F238E27FC236}">
                <a16:creationId xmlns:a16="http://schemas.microsoft.com/office/drawing/2014/main" id="{509DDF41-89B3-4E73-B20F-F7762CA86CD6}"/>
              </a:ext>
            </a:extLst>
          </p:cNvPr>
          <p:cNvCxnSpPr>
            <a:cxnSpLocks/>
          </p:cNvCxnSpPr>
          <p:nvPr/>
        </p:nvCxnSpPr>
        <p:spPr>
          <a:xfrm flipH="1" flipV="1">
            <a:off x="6757359" y="3630992"/>
            <a:ext cx="522560" cy="2"/>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3" name="Straight Connector 2">
            <a:extLst>
              <a:ext uri="{FF2B5EF4-FFF2-40B4-BE49-F238E27FC236}">
                <a16:creationId xmlns:a16="http://schemas.microsoft.com/office/drawing/2014/main" id="{9AD3397F-72B7-468E-97C8-E818519850C3}"/>
              </a:ext>
            </a:extLst>
          </p:cNvPr>
          <p:cNvCxnSpPr>
            <a:cxnSpLocks/>
          </p:cNvCxnSpPr>
          <p:nvPr/>
        </p:nvCxnSpPr>
        <p:spPr>
          <a:xfrm>
            <a:off x="1956988" y="4540910"/>
            <a:ext cx="10610" cy="55442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D358AD9-2E9F-4106-BAD1-66EA41E9C3D9}"/>
              </a:ext>
            </a:extLst>
          </p:cNvPr>
          <p:cNvCxnSpPr>
            <a:cxnSpLocks/>
          </p:cNvCxnSpPr>
          <p:nvPr/>
        </p:nvCxnSpPr>
        <p:spPr>
          <a:xfrm>
            <a:off x="4562053" y="4551047"/>
            <a:ext cx="2678558" cy="5892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9FCB899-B2E4-4115-BFB5-B0BEDE764BF7}"/>
              </a:ext>
            </a:extLst>
          </p:cNvPr>
          <p:cNvCxnSpPr>
            <a:cxnSpLocks/>
            <a:endCxn id="34" idx="0"/>
          </p:cNvCxnSpPr>
          <p:nvPr/>
        </p:nvCxnSpPr>
        <p:spPr>
          <a:xfrm flipH="1">
            <a:off x="4562054" y="4527881"/>
            <a:ext cx="2717866" cy="61245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5ABB40C-BE93-4160-ACFB-E1CB65E1F2B6}"/>
              </a:ext>
            </a:extLst>
          </p:cNvPr>
          <p:cNvCxnSpPr>
            <a:cxnSpLocks/>
            <a:endCxn id="39" idx="0"/>
          </p:cNvCxnSpPr>
          <p:nvPr/>
        </p:nvCxnSpPr>
        <p:spPr>
          <a:xfrm>
            <a:off x="1946378" y="2268118"/>
            <a:ext cx="2656749" cy="4439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E86163B-7831-479C-A828-9DE812C690EA}"/>
              </a:ext>
            </a:extLst>
          </p:cNvPr>
          <p:cNvCxnSpPr>
            <a:cxnSpLocks/>
            <a:endCxn id="37" idx="0"/>
          </p:cNvCxnSpPr>
          <p:nvPr/>
        </p:nvCxnSpPr>
        <p:spPr>
          <a:xfrm flipH="1">
            <a:off x="1956988" y="2247734"/>
            <a:ext cx="5281668" cy="4643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54266A6-D9E2-4636-AA36-E963EA359C8F}"/>
              </a:ext>
            </a:extLst>
          </p:cNvPr>
          <p:cNvCxnSpPr>
            <a:cxnSpLocks/>
            <a:endCxn id="41" idx="0"/>
          </p:cNvCxnSpPr>
          <p:nvPr/>
        </p:nvCxnSpPr>
        <p:spPr>
          <a:xfrm>
            <a:off x="4604423" y="2275234"/>
            <a:ext cx="2644842" cy="4368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9" name="Group 28">
            <a:extLst>
              <a:ext uri="{FF2B5EF4-FFF2-40B4-BE49-F238E27FC236}">
                <a16:creationId xmlns:a16="http://schemas.microsoft.com/office/drawing/2014/main" id="{422EDD1E-0D92-48F5-929C-4D3F7284F8D5}"/>
              </a:ext>
            </a:extLst>
          </p:cNvPr>
          <p:cNvGrpSpPr/>
          <p:nvPr/>
        </p:nvGrpSpPr>
        <p:grpSpPr>
          <a:xfrm>
            <a:off x="59531" y="6454317"/>
            <a:ext cx="1238534" cy="403683"/>
            <a:chOff x="68077" y="6454317"/>
            <a:chExt cx="1238534" cy="403683"/>
          </a:xfrm>
        </p:grpSpPr>
        <p:sp>
          <p:nvSpPr>
            <p:cNvPr id="43" name="TextBox 42">
              <a:extLst>
                <a:ext uri="{FF2B5EF4-FFF2-40B4-BE49-F238E27FC236}">
                  <a16:creationId xmlns:a16="http://schemas.microsoft.com/office/drawing/2014/main" id="{CBE573E6-CBB4-4507-BCE1-8AE7251E8BC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4" name="Picture 43" descr="A close up of a sign&#10;&#10;Description generated with high confidence">
              <a:extLst>
                <a:ext uri="{FF2B5EF4-FFF2-40B4-BE49-F238E27FC236}">
                  <a16:creationId xmlns:a16="http://schemas.microsoft.com/office/drawing/2014/main" id="{7C2E36D9-D4E3-4615-8EAC-36F9767828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16801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gaps on this 24-hour number line.</a:t>
            </a:r>
          </a:p>
          <a:p>
            <a:pPr lvl="0"/>
            <a:endParaRPr lang="en-GB" sz="24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D5C5C8B3-A585-4695-A635-4167872C0381}"/>
              </a:ext>
            </a:extLst>
          </p:cNvPr>
          <p:cNvGraphicFramePr>
            <a:graphicFrameLocks noGrp="1"/>
          </p:cNvGraphicFramePr>
          <p:nvPr>
            <p:extLst>
              <p:ext uri="{D42A27DB-BD31-4B8C-83A1-F6EECF244321}">
                <p14:modId xmlns:p14="http://schemas.microsoft.com/office/powerpoint/2010/main" val="3514897750"/>
              </p:ext>
            </p:extLst>
          </p:nvPr>
        </p:nvGraphicFramePr>
        <p:xfrm>
          <a:off x="521856" y="1637686"/>
          <a:ext cx="8100288" cy="2093810"/>
        </p:xfrm>
        <a:graphic>
          <a:graphicData uri="http://schemas.openxmlformats.org/drawingml/2006/table">
            <a:tbl>
              <a:tblPr firstRow="1" bandRow="1">
                <a:tableStyleId>{5940675A-B579-460E-94D1-54222C63F5DA}</a:tableStyleId>
              </a:tblPr>
              <a:tblGrid>
                <a:gridCol w="337512">
                  <a:extLst>
                    <a:ext uri="{9D8B030D-6E8A-4147-A177-3AD203B41FA5}">
                      <a16:colId xmlns:a16="http://schemas.microsoft.com/office/drawing/2014/main" val="3006235003"/>
                    </a:ext>
                  </a:extLst>
                </a:gridCol>
                <a:gridCol w="337512">
                  <a:extLst>
                    <a:ext uri="{9D8B030D-6E8A-4147-A177-3AD203B41FA5}">
                      <a16:colId xmlns:a16="http://schemas.microsoft.com/office/drawing/2014/main" val="529599915"/>
                    </a:ext>
                  </a:extLst>
                </a:gridCol>
                <a:gridCol w="337512">
                  <a:extLst>
                    <a:ext uri="{9D8B030D-6E8A-4147-A177-3AD203B41FA5}">
                      <a16:colId xmlns:a16="http://schemas.microsoft.com/office/drawing/2014/main" val="3009642873"/>
                    </a:ext>
                  </a:extLst>
                </a:gridCol>
                <a:gridCol w="337512">
                  <a:extLst>
                    <a:ext uri="{9D8B030D-6E8A-4147-A177-3AD203B41FA5}">
                      <a16:colId xmlns:a16="http://schemas.microsoft.com/office/drawing/2014/main" val="3331512602"/>
                    </a:ext>
                  </a:extLst>
                </a:gridCol>
                <a:gridCol w="337512">
                  <a:extLst>
                    <a:ext uri="{9D8B030D-6E8A-4147-A177-3AD203B41FA5}">
                      <a16:colId xmlns:a16="http://schemas.microsoft.com/office/drawing/2014/main" val="229678164"/>
                    </a:ext>
                  </a:extLst>
                </a:gridCol>
                <a:gridCol w="337512">
                  <a:extLst>
                    <a:ext uri="{9D8B030D-6E8A-4147-A177-3AD203B41FA5}">
                      <a16:colId xmlns:a16="http://schemas.microsoft.com/office/drawing/2014/main" val="2711691106"/>
                    </a:ext>
                  </a:extLst>
                </a:gridCol>
                <a:gridCol w="337512">
                  <a:extLst>
                    <a:ext uri="{9D8B030D-6E8A-4147-A177-3AD203B41FA5}">
                      <a16:colId xmlns:a16="http://schemas.microsoft.com/office/drawing/2014/main" val="3906972329"/>
                    </a:ext>
                  </a:extLst>
                </a:gridCol>
                <a:gridCol w="337512">
                  <a:extLst>
                    <a:ext uri="{9D8B030D-6E8A-4147-A177-3AD203B41FA5}">
                      <a16:colId xmlns:a16="http://schemas.microsoft.com/office/drawing/2014/main" val="2545409079"/>
                    </a:ext>
                  </a:extLst>
                </a:gridCol>
                <a:gridCol w="337512">
                  <a:extLst>
                    <a:ext uri="{9D8B030D-6E8A-4147-A177-3AD203B41FA5}">
                      <a16:colId xmlns:a16="http://schemas.microsoft.com/office/drawing/2014/main" val="3157699615"/>
                    </a:ext>
                  </a:extLst>
                </a:gridCol>
                <a:gridCol w="337512">
                  <a:extLst>
                    <a:ext uri="{9D8B030D-6E8A-4147-A177-3AD203B41FA5}">
                      <a16:colId xmlns:a16="http://schemas.microsoft.com/office/drawing/2014/main" val="152603333"/>
                    </a:ext>
                  </a:extLst>
                </a:gridCol>
                <a:gridCol w="337512">
                  <a:extLst>
                    <a:ext uri="{9D8B030D-6E8A-4147-A177-3AD203B41FA5}">
                      <a16:colId xmlns:a16="http://schemas.microsoft.com/office/drawing/2014/main" val="1131882210"/>
                    </a:ext>
                  </a:extLst>
                </a:gridCol>
                <a:gridCol w="337512">
                  <a:extLst>
                    <a:ext uri="{9D8B030D-6E8A-4147-A177-3AD203B41FA5}">
                      <a16:colId xmlns:a16="http://schemas.microsoft.com/office/drawing/2014/main" val="740708313"/>
                    </a:ext>
                  </a:extLst>
                </a:gridCol>
                <a:gridCol w="337512">
                  <a:extLst>
                    <a:ext uri="{9D8B030D-6E8A-4147-A177-3AD203B41FA5}">
                      <a16:colId xmlns:a16="http://schemas.microsoft.com/office/drawing/2014/main" val="2291885423"/>
                    </a:ext>
                  </a:extLst>
                </a:gridCol>
                <a:gridCol w="337512">
                  <a:extLst>
                    <a:ext uri="{9D8B030D-6E8A-4147-A177-3AD203B41FA5}">
                      <a16:colId xmlns:a16="http://schemas.microsoft.com/office/drawing/2014/main" val="522065577"/>
                    </a:ext>
                  </a:extLst>
                </a:gridCol>
                <a:gridCol w="337512">
                  <a:extLst>
                    <a:ext uri="{9D8B030D-6E8A-4147-A177-3AD203B41FA5}">
                      <a16:colId xmlns:a16="http://schemas.microsoft.com/office/drawing/2014/main" val="1320834604"/>
                    </a:ext>
                  </a:extLst>
                </a:gridCol>
                <a:gridCol w="337512">
                  <a:extLst>
                    <a:ext uri="{9D8B030D-6E8A-4147-A177-3AD203B41FA5}">
                      <a16:colId xmlns:a16="http://schemas.microsoft.com/office/drawing/2014/main" val="1911428328"/>
                    </a:ext>
                  </a:extLst>
                </a:gridCol>
                <a:gridCol w="337512">
                  <a:extLst>
                    <a:ext uri="{9D8B030D-6E8A-4147-A177-3AD203B41FA5}">
                      <a16:colId xmlns:a16="http://schemas.microsoft.com/office/drawing/2014/main" val="363875529"/>
                    </a:ext>
                  </a:extLst>
                </a:gridCol>
                <a:gridCol w="337512">
                  <a:extLst>
                    <a:ext uri="{9D8B030D-6E8A-4147-A177-3AD203B41FA5}">
                      <a16:colId xmlns:a16="http://schemas.microsoft.com/office/drawing/2014/main" val="3724027369"/>
                    </a:ext>
                  </a:extLst>
                </a:gridCol>
                <a:gridCol w="337512">
                  <a:extLst>
                    <a:ext uri="{9D8B030D-6E8A-4147-A177-3AD203B41FA5}">
                      <a16:colId xmlns:a16="http://schemas.microsoft.com/office/drawing/2014/main" val="3471015917"/>
                    </a:ext>
                  </a:extLst>
                </a:gridCol>
                <a:gridCol w="337512">
                  <a:extLst>
                    <a:ext uri="{9D8B030D-6E8A-4147-A177-3AD203B41FA5}">
                      <a16:colId xmlns:a16="http://schemas.microsoft.com/office/drawing/2014/main" val="1709396900"/>
                    </a:ext>
                  </a:extLst>
                </a:gridCol>
                <a:gridCol w="337512">
                  <a:extLst>
                    <a:ext uri="{9D8B030D-6E8A-4147-A177-3AD203B41FA5}">
                      <a16:colId xmlns:a16="http://schemas.microsoft.com/office/drawing/2014/main" val="2531242875"/>
                    </a:ext>
                  </a:extLst>
                </a:gridCol>
                <a:gridCol w="337512">
                  <a:extLst>
                    <a:ext uri="{9D8B030D-6E8A-4147-A177-3AD203B41FA5}">
                      <a16:colId xmlns:a16="http://schemas.microsoft.com/office/drawing/2014/main" val="3755416042"/>
                    </a:ext>
                  </a:extLst>
                </a:gridCol>
                <a:gridCol w="337512">
                  <a:extLst>
                    <a:ext uri="{9D8B030D-6E8A-4147-A177-3AD203B41FA5}">
                      <a16:colId xmlns:a16="http://schemas.microsoft.com/office/drawing/2014/main" val="3864655117"/>
                    </a:ext>
                  </a:extLst>
                </a:gridCol>
                <a:gridCol w="337512">
                  <a:extLst>
                    <a:ext uri="{9D8B030D-6E8A-4147-A177-3AD203B41FA5}">
                      <a16:colId xmlns:a16="http://schemas.microsoft.com/office/drawing/2014/main" val="1723800877"/>
                    </a:ext>
                  </a:extLst>
                </a:gridCol>
              </a:tblGrid>
              <a:tr h="513069">
                <a:tc gridSpan="2">
                  <a:txBody>
                    <a:bodyPr/>
                    <a:lstStyle/>
                    <a:p>
                      <a:pPr algn="ctr"/>
                      <a:r>
                        <a:rPr lang="en-GB" sz="24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endParaRPr lang="en-GB" sz="2400" b="1" u="none" dirty="0">
                        <a:solidFill>
                          <a:srgbClr val="00B0F0"/>
                        </a:solidFill>
                        <a:latin typeface="Century Gothic" panose="020B0502020202020204" pitchFamily="34" charset="0"/>
                      </a:endParaRP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4</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9</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endParaRPr lang="en-GB" sz="2400" b="1" u="none" dirty="0">
                        <a:solidFill>
                          <a:srgbClr val="00B0F0"/>
                        </a:solidFill>
                        <a:latin typeface="Century Gothic" panose="020B0502020202020204" pitchFamily="34" charset="0"/>
                      </a:endParaRP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11</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extLst>
                  <a:ext uri="{0D108BD9-81ED-4DB2-BD59-A6C34878D82A}">
                    <a16:rowId xmlns:a16="http://schemas.microsoft.com/office/drawing/2014/main" val="1297267261"/>
                  </a:ext>
                </a:extLst>
              </a:tr>
              <a:tr h="554603">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25618060"/>
                  </a:ext>
                </a:extLst>
              </a:tr>
              <a:tr h="513069">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solidFill>
                      <a:schemeClr val="bg1"/>
                    </a:solidFill>
                  </a:tcPr>
                </a:tc>
                <a:extLst>
                  <a:ext uri="{0D108BD9-81ED-4DB2-BD59-A6C34878D82A}">
                    <a16:rowId xmlns:a16="http://schemas.microsoft.com/office/drawing/2014/main" val="2476244984"/>
                  </a:ext>
                </a:extLst>
              </a:tr>
              <a:tr h="513069">
                <a:tc gridSpan="2">
                  <a:txBody>
                    <a:bodyPr/>
                    <a:lstStyle/>
                    <a:p>
                      <a:pPr algn="ctr"/>
                      <a:r>
                        <a:rPr lang="en-GB" sz="2400" b="1" dirty="0">
                          <a:latin typeface="Century Gothic" panose="020B0502020202020204" pitchFamily="34" charset="0"/>
                        </a:rPr>
                        <a:t>13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15</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endParaRPr lang="en-GB" sz="2400" b="1" u="none" dirty="0">
                        <a:solidFill>
                          <a:srgbClr val="00B0F0"/>
                        </a:solidFill>
                        <a:latin typeface="Century Gothic" panose="020B0502020202020204" pitchFamily="34" charset="0"/>
                      </a:endParaRP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17</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19</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endParaRPr lang="en-GB" sz="2400" b="1" u="none" dirty="0">
                        <a:solidFill>
                          <a:srgbClr val="00B0F0"/>
                        </a:solidFill>
                        <a:latin typeface="Century Gothic" panose="020B0502020202020204" pitchFamily="34" charset="0"/>
                      </a:endParaRP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21</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22</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endParaRPr lang="en-GB" sz="2400" b="1" u="none" dirty="0">
                        <a:solidFill>
                          <a:srgbClr val="00B0F0"/>
                        </a:solidFill>
                        <a:latin typeface="Century Gothic" panose="020B0502020202020204" pitchFamily="34" charset="0"/>
                      </a:endParaRP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00</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extLst>
                  <a:ext uri="{0D108BD9-81ED-4DB2-BD59-A6C34878D82A}">
                    <a16:rowId xmlns:a16="http://schemas.microsoft.com/office/drawing/2014/main" val="1160598097"/>
                  </a:ext>
                </a:extLst>
              </a:tr>
            </a:tbl>
          </a:graphicData>
        </a:graphic>
      </p:graphicFrame>
      <p:grpSp>
        <p:nvGrpSpPr>
          <p:cNvPr id="9" name="Group 8">
            <a:extLst>
              <a:ext uri="{FF2B5EF4-FFF2-40B4-BE49-F238E27FC236}">
                <a16:creationId xmlns:a16="http://schemas.microsoft.com/office/drawing/2014/main" id="{14E80476-B90D-4796-8796-DB185F63704E}"/>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D31240CF-2CDF-4D69-9ED3-9AFF9FE009E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623350F0-E6AB-4662-9E14-E883891399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gaps on this 24-hour number line.</a:t>
            </a:r>
          </a:p>
          <a:p>
            <a:pPr lvl="0"/>
            <a:endParaRPr lang="en-GB" sz="24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D5C5C8B3-A585-4695-A635-4167872C0381}"/>
              </a:ext>
            </a:extLst>
          </p:cNvPr>
          <p:cNvGraphicFramePr>
            <a:graphicFrameLocks noGrp="1"/>
          </p:cNvGraphicFramePr>
          <p:nvPr>
            <p:extLst>
              <p:ext uri="{D42A27DB-BD31-4B8C-83A1-F6EECF244321}">
                <p14:modId xmlns:p14="http://schemas.microsoft.com/office/powerpoint/2010/main" val="2411023641"/>
              </p:ext>
            </p:extLst>
          </p:nvPr>
        </p:nvGraphicFramePr>
        <p:xfrm>
          <a:off x="521856" y="1637686"/>
          <a:ext cx="8100288" cy="2093810"/>
        </p:xfrm>
        <a:graphic>
          <a:graphicData uri="http://schemas.openxmlformats.org/drawingml/2006/table">
            <a:tbl>
              <a:tblPr firstRow="1" bandRow="1">
                <a:tableStyleId>{5940675A-B579-460E-94D1-54222C63F5DA}</a:tableStyleId>
              </a:tblPr>
              <a:tblGrid>
                <a:gridCol w="337512">
                  <a:extLst>
                    <a:ext uri="{9D8B030D-6E8A-4147-A177-3AD203B41FA5}">
                      <a16:colId xmlns:a16="http://schemas.microsoft.com/office/drawing/2014/main" val="3006235003"/>
                    </a:ext>
                  </a:extLst>
                </a:gridCol>
                <a:gridCol w="337512">
                  <a:extLst>
                    <a:ext uri="{9D8B030D-6E8A-4147-A177-3AD203B41FA5}">
                      <a16:colId xmlns:a16="http://schemas.microsoft.com/office/drawing/2014/main" val="529599915"/>
                    </a:ext>
                  </a:extLst>
                </a:gridCol>
                <a:gridCol w="337512">
                  <a:extLst>
                    <a:ext uri="{9D8B030D-6E8A-4147-A177-3AD203B41FA5}">
                      <a16:colId xmlns:a16="http://schemas.microsoft.com/office/drawing/2014/main" val="3009642873"/>
                    </a:ext>
                  </a:extLst>
                </a:gridCol>
                <a:gridCol w="337512">
                  <a:extLst>
                    <a:ext uri="{9D8B030D-6E8A-4147-A177-3AD203B41FA5}">
                      <a16:colId xmlns:a16="http://schemas.microsoft.com/office/drawing/2014/main" val="3331512602"/>
                    </a:ext>
                  </a:extLst>
                </a:gridCol>
                <a:gridCol w="337512">
                  <a:extLst>
                    <a:ext uri="{9D8B030D-6E8A-4147-A177-3AD203B41FA5}">
                      <a16:colId xmlns:a16="http://schemas.microsoft.com/office/drawing/2014/main" val="229678164"/>
                    </a:ext>
                  </a:extLst>
                </a:gridCol>
                <a:gridCol w="337512">
                  <a:extLst>
                    <a:ext uri="{9D8B030D-6E8A-4147-A177-3AD203B41FA5}">
                      <a16:colId xmlns:a16="http://schemas.microsoft.com/office/drawing/2014/main" val="2711691106"/>
                    </a:ext>
                  </a:extLst>
                </a:gridCol>
                <a:gridCol w="337512">
                  <a:extLst>
                    <a:ext uri="{9D8B030D-6E8A-4147-A177-3AD203B41FA5}">
                      <a16:colId xmlns:a16="http://schemas.microsoft.com/office/drawing/2014/main" val="3906972329"/>
                    </a:ext>
                  </a:extLst>
                </a:gridCol>
                <a:gridCol w="337512">
                  <a:extLst>
                    <a:ext uri="{9D8B030D-6E8A-4147-A177-3AD203B41FA5}">
                      <a16:colId xmlns:a16="http://schemas.microsoft.com/office/drawing/2014/main" val="2545409079"/>
                    </a:ext>
                  </a:extLst>
                </a:gridCol>
                <a:gridCol w="337512">
                  <a:extLst>
                    <a:ext uri="{9D8B030D-6E8A-4147-A177-3AD203B41FA5}">
                      <a16:colId xmlns:a16="http://schemas.microsoft.com/office/drawing/2014/main" val="3157699615"/>
                    </a:ext>
                  </a:extLst>
                </a:gridCol>
                <a:gridCol w="337512">
                  <a:extLst>
                    <a:ext uri="{9D8B030D-6E8A-4147-A177-3AD203B41FA5}">
                      <a16:colId xmlns:a16="http://schemas.microsoft.com/office/drawing/2014/main" val="152603333"/>
                    </a:ext>
                  </a:extLst>
                </a:gridCol>
                <a:gridCol w="337512">
                  <a:extLst>
                    <a:ext uri="{9D8B030D-6E8A-4147-A177-3AD203B41FA5}">
                      <a16:colId xmlns:a16="http://schemas.microsoft.com/office/drawing/2014/main" val="1131882210"/>
                    </a:ext>
                  </a:extLst>
                </a:gridCol>
                <a:gridCol w="337512">
                  <a:extLst>
                    <a:ext uri="{9D8B030D-6E8A-4147-A177-3AD203B41FA5}">
                      <a16:colId xmlns:a16="http://schemas.microsoft.com/office/drawing/2014/main" val="740708313"/>
                    </a:ext>
                  </a:extLst>
                </a:gridCol>
                <a:gridCol w="337512">
                  <a:extLst>
                    <a:ext uri="{9D8B030D-6E8A-4147-A177-3AD203B41FA5}">
                      <a16:colId xmlns:a16="http://schemas.microsoft.com/office/drawing/2014/main" val="2291885423"/>
                    </a:ext>
                  </a:extLst>
                </a:gridCol>
                <a:gridCol w="337512">
                  <a:extLst>
                    <a:ext uri="{9D8B030D-6E8A-4147-A177-3AD203B41FA5}">
                      <a16:colId xmlns:a16="http://schemas.microsoft.com/office/drawing/2014/main" val="522065577"/>
                    </a:ext>
                  </a:extLst>
                </a:gridCol>
                <a:gridCol w="337512">
                  <a:extLst>
                    <a:ext uri="{9D8B030D-6E8A-4147-A177-3AD203B41FA5}">
                      <a16:colId xmlns:a16="http://schemas.microsoft.com/office/drawing/2014/main" val="1320834604"/>
                    </a:ext>
                  </a:extLst>
                </a:gridCol>
                <a:gridCol w="337512">
                  <a:extLst>
                    <a:ext uri="{9D8B030D-6E8A-4147-A177-3AD203B41FA5}">
                      <a16:colId xmlns:a16="http://schemas.microsoft.com/office/drawing/2014/main" val="1911428328"/>
                    </a:ext>
                  </a:extLst>
                </a:gridCol>
                <a:gridCol w="337512">
                  <a:extLst>
                    <a:ext uri="{9D8B030D-6E8A-4147-A177-3AD203B41FA5}">
                      <a16:colId xmlns:a16="http://schemas.microsoft.com/office/drawing/2014/main" val="363875529"/>
                    </a:ext>
                  </a:extLst>
                </a:gridCol>
                <a:gridCol w="337512">
                  <a:extLst>
                    <a:ext uri="{9D8B030D-6E8A-4147-A177-3AD203B41FA5}">
                      <a16:colId xmlns:a16="http://schemas.microsoft.com/office/drawing/2014/main" val="3724027369"/>
                    </a:ext>
                  </a:extLst>
                </a:gridCol>
                <a:gridCol w="337512">
                  <a:extLst>
                    <a:ext uri="{9D8B030D-6E8A-4147-A177-3AD203B41FA5}">
                      <a16:colId xmlns:a16="http://schemas.microsoft.com/office/drawing/2014/main" val="3471015917"/>
                    </a:ext>
                  </a:extLst>
                </a:gridCol>
                <a:gridCol w="337512">
                  <a:extLst>
                    <a:ext uri="{9D8B030D-6E8A-4147-A177-3AD203B41FA5}">
                      <a16:colId xmlns:a16="http://schemas.microsoft.com/office/drawing/2014/main" val="1709396900"/>
                    </a:ext>
                  </a:extLst>
                </a:gridCol>
                <a:gridCol w="337512">
                  <a:extLst>
                    <a:ext uri="{9D8B030D-6E8A-4147-A177-3AD203B41FA5}">
                      <a16:colId xmlns:a16="http://schemas.microsoft.com/office/drawing/2014/main" val="2531242875"/>
                    </a:ext>
                  </a:extLst>
                </a:gridCol>
                <a:gridCol w="337512">
                  <a:extLst>
                    <a:ext uri="{9D8B030D-6E8A-4147-A177-3AD203B41FA5}">
                      <a16:colId xmlns:a16="http://schemas.microsoft.com/office/drawing/2014/main" val="3755416042"/>
                    </a:ext>
                  </a:extLst>
                </a:gridCol>
                <a:gridCol w="337512">
                  <a:extLst>
                    <a:ext uri="{9D8B030D-6E8A-4147-A177-3AD203B41FA5}">
                      <a16:colId xmlns:a16="http://schemas.microsoft.com/office/drawing/2014/main" val="3864655117"/>
                    </a:ext>
                  </a:extLst>
                </a:gridCol>
                <a:gridCol w="337512">
                  <a:extLst>
                    <a:ext uri="{9D8B030D-6E8A-4147-A177-3AD203B41FA5}">
                      <a16:colId xmlns:a16="http://schemas.microsoft.com/office/drawing/2014/main" val="1723800877"/>
                    </a:ext>
                  </a:extLst>
                </a:gridCol>
              </a:tblGrid>
              <a:tr h="513069">
                <a:tc gridSpan="2">
                  <a:txBody>
                    <a:bodyPr/>
                    <a:lstStyle/>
                    <a:p>
                      <a:pPr algn="ctr"/>
                      <a:r>
                        <a:rPr lang="en-GB" sz="24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u="none" dirty="0">
                          <a:solidFill>
                            <a:srgbClr val="FF0000"/>
                          </a:solidFill>
                          <a:latin typeface="Century Gothic" panose="020B0502020202020204" pitchFamily="34" charset="0"/>
                        </a:rPr>
                        <a:t>3</a:t>
                      </a: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4</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9</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u="none" dirty="0">
                          <a:solidFill>
                            <a:srgbClr val="FF0000"/>
                          </a:solidFill>
                          <a:latin typeface="Century Gothic" panose="020B0502020202020204" pitchFamily="34" charset="0"/>
                        </a:rPr>
                        <a:t>10</a:t>
                      </a: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11</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extLst>
                  <a:ext uri="{0D108BD9-81ED-4DB2-BD59-A6C34878D82A}">
                    <a16:rowId xmlns:a16="http://schemas.microsoft.com/office/drawing/2014/main" val="1297267261"/>
                  </a:ext>
                </a:extLst>
              </a:tr>
              <a:tr h="554603">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28575" cap="flat" cmpd="sng" algn="ctr">
                      <a:solidFill>
                        <a:srgbClr val="00B0F0"/>
                      </a:solidFill>
                      <a:prstDash val="solid"/>
                      <a:round/>
                      <a:headEnd type="none" w="med" len="med"/>
                      <a:tailEnd type="none" w="med" len="med"/>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mpd="sng">
                      <a:noFill/>
                    </a:lnT>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25618060"/>
                  </a:ext>
                </a:extLst>
              </a:tr>
              <a:tr h="513069">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B w="28575" cap="flat" cmpd="sng" algn="ctr">
                      <a:solidFill>
                        <a:srgbClr val="00B0F0"/>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B w="12700" cmpd="sng">
                      <a:noFill/>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solidFill>
                      <a:schemeClr val="bg1"/>
                    </a:solidFill>
                  </a:tcPr>
                </a:tc>
                <a:extLst>
                  <a:ext uri="{0D108BD9-81ED-4DB2-BD59-A6C34878D82A}">
                    <a16:rowId xmlns:a16="http://schemas.microsoft.com/office/drawing/2014/main" val="2476244984"/>
                  </a:ext>
                </a:extLst>
              </a:tr>
              <a:tr h="513069">
                <a:tc gridSpan="2">
                  <a:txBody>
                    <a:bodyPr/>
                    <a:lstStyle/>
                    <a:p>
                      <a:pPr algn="ctr"/>
                      <a:r>
                        <a:rPr lang="en-GB" sz="2400" b="1" dirty="0">
                          <a:latin typeface="Century Gothic" panose="020B0502020202020204" pitchFamily="34" charset="0"/>
                        </a:rPr>
                        <a:t>13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15</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u="none" dirty="0">
                          <a:solidFill>
                            <a:srgbClr val="FF0000"/>
                          </a:solidFill>
                          <a:latin typeface="Century Gothic" panose="020B0502020202020204" pitchFamily="34" charset="0"/>
                        </a:rPr>
                        <a:t>16</a:t>
                      </a: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17</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19</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u="none" dirty="0">
                          <a:solidFill>
                            <a:srgbClr val="FF0000"/>
                          </a:solidFill>
                          <a:latin typeface="Century Gothic" panose="020B0502020202020204" pitchFamily="34" charset="0"/>
                        </a:rPr>
                        <a:t>20</a:t>
                      </a: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21</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22</a:t>
                      </a:r>
                    </a:p>
                  </a:txBody>
                  <a:tcPr marL="0" marR="0" marT="0" marB="0" anchor="ctr">
                    <a:lnL w="12700" cmpd="sng">
                      <a:noFill/>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u="none" dirty="0">
                          <a:solidFill>
                            <a:srgbClr val="FF0000"/>
                          </a:solidFill>
                          <a:latin typeface="Century Gothic" panose="020B0502020202020204" pitchFamily="34" charset="0"/>
                        </a:rPr>
                        <a:t>23</a:t>
                      </a:r>
                    </a:p>
                  </a:txBody>
                  <a:tcPr marL="0" marR="0" marT="0" marB="0"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tc gridSpan="2">
                  <a:txBody>
                    <a:bodyPr/>
                    <a:lstStyle/>
                    <a:p>
                      <a:pPr algn="ctr"/>
                      <a:r>
                        <a:rPr lang="en-GB" sz="2400" b="1" dirty="0">
                          <a:latin typeface="Century Gothic" panose="020B0502020202020204" pitchFamily="34" charset="0"/>
                        </a:rPr>
                        <a:t>00</a:t>
                      </a:r>
                    </a:p>
                  </a:txBody>
                  <a:tcPr marL="0" marR="0" marT="0" marB="0" anchor="ctr">
                    <a:lnL w="28575" cap="flat" cmpd="sng" algn="ctr">
                      <a:solidFill>
                        <a:srgbClr val="00B0F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marL="0" marR="0" marT="0" marB="0" anchor="ctr"/>
                </a:tc>
                <a:extLst>
                  <a:ext uri="{0D108BD9-81ED-4DB2-BD59-A6C34878D82A}">
                    <a16:rowId xmlns:a16="http://schemas.microsoft.com/office/drawing/2014/main" val="1160598097"/>
                  </a:ext>
                </a:extLst>
              </a:tr>
            </a:tbl>
          </a:graphicData>
        </a:graphic>
      </p:graphicFrame>
      <p:grpSp>
        <p:nvGrpSpPr>
          <p:cNvPr id="9" name="Group 8">
            <a:extLst>
              <a:ext uri="{FF2B5EF4-FFF2-40B4-BE49-F238E27FC236}">
                <a16:creationId xmlns:a16="http://schemas.microsoft.com/office/drawing/2014/main" id="{B9BECE3A-E95C-430E-8212-8AED7686A27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EC43A65D-D064-4D95-9B42-586AB07F61A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351343F0-DFA8-48D5-94C0-6414CB01EF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77034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Which 24-hour time matches the time on the analogue clock?</a:t>
            </a:r>
          </a:p>
          <a:p>
            <a:pPr lvl="0"/>
            <a:endParaRPr lang="en-GB" sz="2400" b="1" dirty="0">
              <a:solidFill>
                <a:srgbClr val="E7E6E6">
                  <a:lumMod val="25000"/>
                </a:srgbClr>
              </a:solidFill>
              <a:latin typeface="Century Gothic" panose="020B0502020202020204" pitchFamily="34" charset="0"/>
            </a:endParaRPr>
          </a:p>
        </p:txBody>
      </p:sp>
      <p:pic>
        <p:nvPicPr>
          <p:cNvPr id="3" name="Picture 2">
            <a:extLst>
              <a:ext uri="{FF2B5EF4-FFF2-40B4-BE49-F238E27FC236}">
                <a16:creationId xmlns:a16="http://schemas.microsoft.com/office/drawing/2014/main" id="{2FCC2607-E5EF-495F-9FAC-4571D00A13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243324"/>
            <a:ext cx="4183504" cy="3974918"/>
          </a:xfrm>
          <a:prstGeom prst="rect">
            <a:avLst/>
          </a:prstGeom>
        </p:spPr>
      </p:pic>
      <p:cxnSp>
        <p:nvCxnSpPr>
          <p:cNvPr id="10" name="Straight Arrow Connector 9">
            <a:extLst>
              <a:ext uri="{FF2B5EF4-FFF2-40B4-BE49-F238E27FC236}">
                <a16:creationId xmlns:a16="http://schemas.microsoft.com/office/drawing/2014/main" id="{72387E78-0AA5-4F86-90E5-9F5E3F618B9D}"/>
              </a:ext>
            </a:extLst>
          </p:cNvPr>
          <p:cNvCxnSpPr>
            <a:cxnSpLocks/>
          </p:cNvCxnSpPr>
          <p:nvPr/>
        </p:nvCxnSpPr>
        <p:spPr>
          <a:xfrm>
            <a:off x="4497949" y="3147908"/>
            <a:ext cx="791898" cy="137281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DA8FCCF-664B-47EE-AB14-7A17F29D96FC}"/>
              </a:ext>
            </a:extLst>
          </p:cNvPr>
          <p:cNvCxnSpPr>
            <a:cxnSpLocks/>
          </p:cNvCxnSpPr>
          <p:nvPr/>
        </p:nvCxnSpPr>
        <p:spPr>
          <a:xfrm>
            <a:off x="4572000" y="3230783"/>
            <a:ext cx="999858" cy="19821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5" name="Rectangle: Rounded Corners 24">
            <a:extLst>
              <a:ext uri="{FF2B5EF4-FFF2-40B4-BE49-F238E27FC236}">
                <a16:creationId xmlns:a16="http://schemas.microsoft.com/office/drawing/2014/main" id="{BF6A46F9-E598-41B0-9356-9BF279D5B493}"/>
              </a:ext>
            </a:extLst>
          </p:cNvPr>
          <p:cNvSpPr/>
          <p:nvPr/>
        </p:nvSpPr>
        <p:spPr>
          <a:xfrm>
            <a:off x="1464682"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03:05</a:t>
            </a:r>
          </a:p>
        </p:txBody>
      </p:sp>
      <p:sp>
        <p:nvSpPr>
          <p:cNvPr id="26" name="Rectangle: Rounded Corners 25">
            <a:extLst>
              <a:ext uri="{FF2B5EF4-FFF2-40B4-BE49-F238E27FC236}">
                <a16:creationId xmlns:a16="http://schemas.microsoft.com/office/drawing/2014/main" id="{8914672F-4375-4394-8A7C-FA579D81E84E}"/>
              </a:ext>
            </a:extLst>
          </p:cNvPr>
          <p:cNvSpPr/>
          <p:nvPr/>
        </p:nvSpPr>
        <p:spPr>
          <a:xfrm>
            <a:off x="3134056"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15:25</a:t>
            </a:r>
          </a:p>
        </p:txBody>
      </p:sp>
      <p:sp>
        <p:nvSpPr>
          <p:cNvPr id="27" name="Rectangle: Rounded Corners 26">
            <a:extLst>
              <a:ext uri="{FF2B5EF4-FFF2-40B4-BE49-F238E27FC236}">
                <a16:creationId xmlns:a16="http://schemas.microsoft.com/office/drawing/2014/main" id="{B00298EB-D086-4C35-B86E-3A324A739693}"/>
              </a:ext>
            </a:extLst>
          </p:cNvPr>
          <p:cNvSpPr/>
          <p:nvPr/>
        </p:nvSpPr>
        <p:spPr>
          <a:xfrm>
            <a:off x="4803430"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14:25</a:t>
            </a:r>
          </a:p>
        </p:txBody>
      </p:sp>
      <p:sp>
        <p:nvSpPr>
          <p:cNvPr id="28" name="Rectangle: Rounded Corners 27">
            <a:extLst>
              <a:ext uri="{FF2B5EF4-FFF2-40B4-BE49-F238E27FC236}">
                <a16:creationId xmlns:a16="http://schemas.microsoft.com/office/drawing/2014/main" id="{CB811F65-595E-493D-B22C-08B3D1D0C507}"/>
              </a:ext>
            </a:extLst>
          </p:cNvPr>
          <p:cNvSpPr/>
          <p:nvPr/>
        </p:nvSpPr>
        <p:spPr>
          <a:xfrm>
            <a:off x="6472804"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15:05</a:t>
            </a:r>
          </a:p>
        </p:txBody>
      </p:sp>
      <p:grpSp>
        <p:nvGrpSpPr>
          <p:cNvPr id="14" name="Group 13">
            <a:extLst>
              <a:ext uri="{FF2B5EF4-FFF2-40B4-BE49-F238E27FC236}">
                <a16:creationId xmlns:a16="http://schemas.microsoft.com/office/drawing/2014/main" id="{0E6A32AB-08AD-4E05-8525-5CE5022185FB}"/>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6B985135-3B44-4292-B583-5A59F61971F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97D84E19-63CD-4DE7-99A2-213DB177F2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12403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Which 24-hour time matches the time on the analogue clock?</a:t>
            </a:r>
          </a:p>
          <a:p>
            <a:pPr lvl="0"/>
            <a:endParaRPr lang="en-GB" sz="2400" b="1" dirty="0">
              <a:solidFill>
                <a:srgbClr val="E7E6E6">
                  <a:lumMod val="25000"/>
                </a:srgbClr>
              </a:solidFill>
              <a:latin typeface="Century Gothic" panose="020B0502020202020204" pitchFamily="34" charset="0"/>
            </a:endParaRPr>
          </a:p>
        </p:txBody>
      </p:sp>
      <p:pic>
        <p:nvPicPr>
          <p:cNvPr id="3" name="Picture 2">
            <a:extLst>
              <a:ext uri="{FF2B5EF4-FFF2-40B4-BE49-F238E27FC236}">
                <a16:creationId xmlns:a16="http://schemas.microsoft.com/office/drawing/2014/main" id="{2FCC2607-E5EF-495F-9FAC-4571D00A13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243324"/>
            <a:ext cx="4183504" cy="3974918"/>
          </a:xfrm>
          <a:prstGeom prst="rect">
            <a:avLst/>
          </a:prstGeom>
        </p:spPr>
      </p:pic>
      <p:cxnSp>
        <p:nvCxnSpPr>
          <p:cNvPr id="10" name="Straight Arrow Connector 9">
            <a:extLst>
              <a:ext uri="{FF2B5EF4-FFF2-40B4-BE49-F238E27FC236}">
                <a16:creationId xmlns:a16="http://schemas.microsoft.com/office/drawing/2014/main" id="{72387E78-0AA5-4F86-90E5-9F5E3F618B9D}"/>
              </a:ext>
            </a:extLst>
          </p:cNvPr>
          <p:cNvCxnSpPr>
            <a:cxnSpLocks/>
          </p:cNvCxnSpPr>
          <p:nvPr/>
        </p:nvCxnSpPr>
        <p:spPr>
          <a:xfrm>
            <a:off x="4497949" y="3147908"/>
            <a:ext cx="791898" cy="137281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DA8FCCF-664B-47EE-AB14-7A17F29D96FC}"/>
              </a:ext>
            </a:extLst>
          </p:cNvPr>
          <p:cNvCxnSpPr>
            <a:cxnSpLocks/>
          </p:cNvCxnSpPr>
          <p:nvPr/>
        </p:nvCxnSpPr>
        <p:spPr>
          <a:xfrm>
            <a:off x="4572000" y="3230783"/>
            <a:ext cx="999858" cy="198217"/>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5" name="Rectangle: Rounded Corners 24">
            <a:extLst>
              <a:ext uri="{FF2B5EF4-FFF2-40B4-BE49-F238E27FC236}">
                <a16:creationId xmlns:a16="http://schemas.microsoft.com/office/drawing/2014/main" id="{BF6A46F9-E598-41B0-9356-9BF279D5B493}"/>
              </a:ext>
            </a:extLst>
          </p:cNvPr>
          <p:cNvSpPr/>
          <p:nvPr/>
        </p:nvSpPr>
        <p:spPr>
          <a:xfrm>
            <a:off x="1464682"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03:05</a:t>
            </a:r>
          </a:p>
        </p:txBody>
      </p:sp>
      <p:sp>
        <p:nvSpPr>
          <p:cNvPr id="26" name="Rectangle: Rounded Corners 25">
            <a:extLst>
              <a:ext uri="{FF2B5EF4-FFF2-40B4-BE49-F238E27FC236}">
                <a16:creationId xmlns:a16="http://schemas.microsoft.com/office/drawing/2014/main" id="{8914672F-4375-4394-8A7C-FA579D81E84E}"/>
              </a:ext>
            </a:extLst>
          </p:cNvPr>
          <p:cNvSpPr/>
          <p:nvPr/>
        </p:nvSpPr>
        <p:spPr>
          <a:xfrm>
            <a:off x="3134056"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15:25</a:t>
            </a:r>
          </a:p>
        </p:txBody>
      </p:sp>
      <p:sp>
        <p:nvSpPr>
          <p:cNvPr id="27" name="Rectangle: Rounded Corners 26">
            <a:extLst>
              <a:ext uri="{FF2B5EF4-FFF2-40B4-BE49-F238E27FC236}">
                <a16:creationId xmlns:a16="http://schemas.microsoft.com/office/drawing/2014/main" id="{B00298EB-D086-4C35-B86E-3A324A739693}"/>
              </a:ext>
            </a:extLst>
          </p:cNvPr>
          <p:cNvSpPr/>
          <p:nvPr/>
        </p:nvSpPr>
        <p:spPr>
          <a:xfrm>
            <a:off x="4803430"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14:25</a:t>
            </a:r>
          </a:p>
        </p:txBody>
      </p:sp>
      <p:sp>
        <p:nvSpPr>
          <p:cNvPr id="28" name="Rectangle: Rounded Corners 27">
            <a:extLst>
              <a:ext uri="{FF2B5EF4-FFF2-40B4-BE49-F238E27FC236}">
                <a16:creationId xmlns:a16="http://schemas.microsoft.com/office/drawing/2014/main" id="{CB811F65-595E-493D-B22C-08B3D1D0C507}"/>
              </a:ext>
            </a:extLst>
          </p:cNvPr>
          <p:cNvSpPr/>
          <p:nvPr/>
        </p:nvSpPr>
        <p:spPr>
          <a:xfrm>
            <a:off x="6472804" y="540007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15:05</a:t>
            </a:r>
          </a:p>
        </p:txBody>
      </p:sp>
      <p:grpSp>
        <p:nvGrpSpPr>
          <p:cNvPr id="14" name="Group 13">
            <a:extLst>
              <a:ext uri="{FF2B5EF4-FFF2-40B4-BE49-F238E27FC236}">
                <a16:creationId xmlns:a16="http://schemas.microsoft.com/office/drawing/2014/main" id="{05ABF5F5-6EB1-47C5-BD08-70F25ABE1DBC}"/>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AE152537-4265-4B75-BCA5-1AB52CEA66D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D9D1D90E-E171-4D9F-9293-DDE54BF10F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42523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a clock shows this time, the time could be 17:40.</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7C0366E9-663D-4EA8-90CE-9FAED21AAD35}"/>
              </a:ext>
            </a:extLst>
          </p:cNvPr>
          <p:cNvGrpSpPr/>
          <p:nvPr/>
        </p:nvGrpSpPr>
        <p:grpSpPr>
          <a:xfrm>
            <a:off x="2480248" y="1818416"/>
            <a:ext cx="4183504" cy="3974918"/>
            <a:chOff x="2480248" y="1933435"/>
            <a:chExt cx="4183504" cy="3974918"/>
          </a:xfrm>
        </p:grpSpPr>
        <p:pic>
          <p:nvPicPr>
            <p:cNvPr id="3" name="Picture 2">
              <a:extLst>
                <a:ext uri="{FF2B5EF4-FFF2-40B4-BE49-F238E27FC236}">
                  <a16:creationId xmlns:a16="http://schemas.microsoft.com/office/drawing/2014/main" id="{2FCC2607-E5EF-495F-9FAC-4571D00A13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0" name="Straight Arrow Connector 9">
              <a:extLst>
                <a:ext uri="{FF2B5EF4-FFF2-40B4-BE49-F238E27FC236}">
                  <a16:creationId xmlns:a16="http://schemas.microsoft.com/office/drawing/2014/main" id="{72387E78-0AA5-4F86-90E5-9F5E3F618B9D}"/>
                </a:ext>
              </a:extLst>
            </p:cNvPr>
            <p:cNvCxnSpPr>
              <a:cxnSpLocks/>
            </p:cNvCxnSpPr>
            <p:nvPr/>
          </p:nvCxnSpPr>
          <p:spPr>
            <a:xfrm flipH="1">
              <a:off x="3105509" y="3922143"/>
              <a:ext cx="1403233" cy="80513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5DA8FCCF-664B-47EE-AB14-7A17F29D96FC}"/>
                </a:ext>
              </a:extLst>
            </p:cNvPr>
            <p:cNvCxnSpPr>
              <a:cxnSpLocks/>
            </p:cNvCxnSpPr>
            <p:nvPr/>
          </p:nvCxnSpPr>
          <p:spPr>
            <a:xfrm>
              <a:off x="4508741" y="3939585"/>
              <a:ext cx="126519" cy="1000475"/>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grpSp>
        <p:nvGrpSpPr>
          <p:cNvPr id="12" name="Group 11">
            <a:extLst>
              <a:ext uri="{FF2B5EF4-FFF2-40B4-BE49-F238E27FC236}">
                <a16:creationId xmlns:a16="http://schemas.microsoft.com/office/drawing/2014/main" id="{E170FD7A-402C-47FB-BC1C-75390D8B5798}"/>
              </a:ext>
            </a:extLst>
          </p:cNvPr>
          <p:cNvGrpSpPr/>
          <p:nvPr/>
        </p:nvGrpSpPr>
        <p:grpSpPr>
          <a:xfrm>
            <a:off x="59531" y="6454317"/>
            <a:ext cx="1238534" cy="403683"/>
            <a:chOff x="68077" y="6454317"/>
            <a:chExt cx="1238534" cy="403683"/>
          </a:xfrm>
        </p:grpSpPr>
        <p:sp>
          <p:nvSpPr>
            <p:cNvPr id="13" name="TextBox 12">
              <a:extLst>
                <a:ext uri="{FF2B5EF4-FFF2-40B4-BE49-F238E27FC236}">
                  <a16:creationId xmlns:a16="http://schemas.microsoft.com/office/drawing/2014/main" id="{329F31B9-CB82-4CF6-92EE-AA1B54D3FEE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6DABA8D1-33DD-4AEA-AE9A-F03DAD68DE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94750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a clock shows this time, the time could be 17:40.</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C0FDAF-DA51-4DC0-AE56-63F449AECC5F}"/>
              </a:ext>
            </a:extLst>
          </p:cNvPr>
          <p:cNvGrpSpPr/>
          <p:nvPr/>
        </p:nvGrpSpPr>
        <p:grpSpPr>
          <a:xfrm>
            <a:off x="2480248" y="1818416"/>
            <a:ext cx="4183504" cy="3974918"/>
            <a:chOff x="2480248" y="1933435"/>
            <a:chExt cx="4183504" cy="3974918"/>
          </a:xfrm>
        </p:grpSpPr>
        <p:pic>
          <p:nvPicPr>
            <p:cNvPr id="12" name="Picture 11">
              <a:extLst>
                <a:ext uri="{FF2B5EF4-FFF2-40B4-BE49-F238E27FC236}">
                  <a16:creationId xmlns:a16="http://schemas.microsoft.com/office/drawing/2014/main" id="{9ACBFE35-37BE-4DBC-8B97-E700BEB17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3" name="Straight Arrow Connector 12">
              <a:extLst>
                <a:ext uri="{FF2B5EF4-FFF2-40B4-BE49-F238E27FC236}">
                  <a16:creationId xmlns:a16="http://schemas.microsoft.com/office/drawing/2014/main" id="{2E72F6EB-5A51-44AC-B4CF-5320E6C032C3}"/>
                </a:ext>
              </a:extLst>
            </p:cNvPr>
            <p:cNvCxnSpPr>
              <a:cxnSpLocks/>
            </p:cNvCxnSpPr>
            <p:nvPr/>
          </p:nvCxnSpPr>
          <p:spPr>
            <a:xfrm flipH="1">
              <a:off x="3105509" y="3922143"/>
              <a:ext cx="1403233" cy="80513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7D5FAAAD-0782-451C-AAC0-E1E15FDF4336}"/>
                </a:ext>
              </a:extLst>
            </p:cNvPr>
            <p:cNvCxnSpPr>
              <a:cxnSpLocks/>
            </p:cNvCxnSpPr>
            <p:nvPr/>
          </p:nvCxnSpPr>
          <p:spPr>
            <a:xfrm>
              <a:off x="4508741" y="3939585"/>
              <a:ext cx="126519" cy="1000475"/>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sp>
        <p:nvSpPr>
          <p:cNvPr id="15" name="Rectangle: Rounded Corners 14">
            <a:extLst>
              <a:ext uri="{FF2B5EF4-FFF2-40B4-BE49-F238E27FC236}">
                <a16:creationId xmlns:a16="http://schemas.microsoft.com/office/drawing/2014/main" id="{5F671B10-5174-4D1D-88DA-EFEC0A54A098}"/>
              </a:ext>
            </a:extLst>
          </p:cNvPr>
          <p:cNvSpPr/>
          <p:nvPr/>
        </p:nvSpPr>
        <p:spPr>
          <a:xfrm>
            <a:off x="3905483" y="5739642"/>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True</a:t>
            </a:r>
          </a:p>
        </p:txBody>
      </p:sp>
      <p:grpSp>
        <p:nvGrpSpPr>
          <p:cNvPr id="20" name="Group 19">
            <a:extLst>
              <a:ext uri="{FF2B5EF4-FFF2-40B4-BE49-F238E27FC236}">
                <a16:creationId xmlns:a16="http://schemas.microsoft.com/office/drawing/2014/main" id="{236BAB71-1CD4-4CD0-A109-7915CDBA0F1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CEB0A31B-B808-45A3-A19F-5BB2528E3E1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02698517-F945-489B-89F3-AA1F3301E8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2174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Look at this clock. Write the 24-hour time it would match in the morning and the evening.</a:t>
            </a: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C0FDAF-DA51-4DC0-AE56-63F449AECC5F}"/>
              </a:ext>
            </a:extLst>
          </p:cNvPr>
          <p:cNvGrpSpPr/>
          <p:nvPr/>
        </p:nvGrpSpPr>
        <p:grpSpPr>
          <a:xfrm>
            <a:off x="2480248" y="1818416"/>
            <a:ext cx="4183504" cy="3974918"/>
            <a:chOff x="2480248" y="1933435"/>
            <a:chExt cx="4183504" cy="3974918"/>
          </a:xfrm>
        </p:grpSpPr>
        <p:pic>
          <p:nvPicPr>
            <p:cNvPr id="12" name="Picture 11">
              <a:extLst>
                <a:ext uri="{FF2B5EF4-FFF2-40B4-BE49-F238E27FC236}">
                  <a16:creationId xmlns:a16="http://schemas.microsoft.com/office/drawing/2014/main" id="{9ACBFE35-37BE-4DBC-8B97-E700BEB17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3" name="Straight Arrow Connector 12">
              <a:extLst>
                <a:ext uri="{FF2B5EF4-FFF2-40B4-BE49-F238E27FC236}">
                  <a16:creationId xmlns:a16="http://schemas.microsoft.com/office/drawing/2014/main" id="{2E72F6EB-5A51-44AC-B4CF-5320E6C032C3}"/>
                </a:ext>
              </a:extLst>
            </p:cNvPr>
            <p:cNvCxnSpPr>
              <a:cxnSpLocks/>
            </p:cNvCxnSpPr>
            <p:nvPr/>
          </p:nvCxnSpPr>
          <p:spPr>
            <a:xfrm flipH="1">
              <a:off x="3105509" y="3922143"/>
              <a:ext cx="1403233" cy="80513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7D5FAAAD-0782-451C-AAC0-E1E15FDF4336}"/>
                </a:ext>
              </a:extLst>
            </p:cNvPr>
            <p:cNvCxnSpPr>
              <a:cxnSpLocks/>
            </p:cNvCxnSpPr>
            <p:nvPr/>
          </p:nvCxnSpPr>
          <p:spPr>
            <a:xfrm flipH="1">
              <a:off x="3352800" y="3939585"/>
              <a:ext cx="1155942" cy="24135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grpSp>
        <p:nvGrpSpPr>
          <p:cNvPr id="15" name="Group 14">
            <a:extLst>
              <a:ext uri="{FF2B5EF4-FFF2-40B4-BE49-F238E27FC236}">
                <a16:creationId xmlns:a16="http://schemas.microsoft.com/office/drawing/2014/main" id="{4413852F-0DC9-430C-BBBB-C56C6AF50C27}"/>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ECF3EB01-5CED-4FCC-823D-66182A1E9B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B07D7272-0A4D-4F7A-9DB8-9C8C139B27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62785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Look at this clock. Write the 24-hour time it would match in the morning and the evening.</a:t>
            </a: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C0FDAF-DA51-4DC0-AE56-63F449AECC5F}"/>
              </a:ext>
            </a:extLst>
          </p:cNvPr>
          <p:cNvGrpSpPr/>
          <p:nvPr/>
        </p:nvGrpSpPr>
        <p:grpSpPr>
          <a:xfrm>
            <a:off x="2480248" y="1818416"/>
            <a:ext cx="4183504" cy="3974918"/>
            <a:chOff x="2480248" y="1933435"/>
            <a:chExt cx="4183504" cy="3974918"/>
          </a:xfrm>
        </p:grpSpPr>
        <p:pic>
          <p:nvPicPr>
            <p:cNvPr id="12" name="Picture 11">
              <a:extLst>
                <a:ext uri="{FF2B5EF4-FFF2-40B4-BE49-F238E27FC236}">
                  <a16:creationId xmlns:a16="http://schemas.microsoft.com/office/drawing/2014/main" id="{9ACBFE35-37BE-4DBC-8B97-E700BEB17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3" name="Straight Arrow Connector 12">
              <a:extLst>
                <a:ext uri="{FF2B5EF4-FFF2-40B4-BE49-F238E27FC236}">
                  <a16:creationId xmlns:a16="http://schemas.microsoft.com/office/drawing/2014/main" id="{2E72F6EB-5A51-44AC-B4CF-5320E6C032C3}"/>
                </a:ext>
              </a:extLst>
            </p:cNvPr>
            <p:cNvCxnSpPr>
              <a:cxnSpLocks/>
            </p:cNvCxnSpPr>
            <p:nvPr/>
          </p:nvCxnSpPr>
          <p:spPr>
            <a:xfrm flipH="1">
              <a:off x="3105509" y="3922143"/>
              <a:ext cx="1403233" cy="80513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7D5FAAAD-0782-451C-AAC0-E1E15FDF4336}"/>
                </a:ext>
              </a:extLst>
            </p:cNvPr>
            <p:cNvCxnSpPr>
              <a:cxnSpLocks/>
            </p:cNvCxnSpPr>
            <p:nvPr/>
          </p:nvCxnSpPr>
          <p:spPr>
            <a:xfrm flipH="1">
              <a:off x="3352800" y="3939585"/>
              <a:ext cx="1155942" cy="24135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sp>
        <p:nvSpPr>
          <p:cNvPr id="15" name="Rectangle: Rounded Corners 14">
            <a:extLst>
              <a:ext uri="{FF2B5EF4-FFF2-40B4-BE49-F238E27FC236}">
                <a16:creationId xmlns:a16="http://schemas.microsoft.com/office/drawing/2014/main" id="{862570BB-197B-4EBC-B5CA-C7B32B498203}"/>
              </a:ext>
            </a:extLst>
          </p:cNvPr>
          <p:cNvSpPr/>
          <p:nvPr/>
        </p:nvSpPr>
        <p:spPr>
          <a:xfrm>
            <a:off x="786021" y="345116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08:40</a:t>
            </a:r>
          </a:p>
        </p:txBody>
      </p:sp>
      <p:sp>
        <p:nvSpPr>
          <p:cNvPr id="20" name="Rectangle: Rounded Corners 19">
            <a:extLst>
              <a:ext uri="{FF2B5EF4-FFF2-40B4-BE49-F238E27FC236}">
                <a16:creationId xmlns:a16="http://schemas.microsoft.com/office/drawing/2014/main" id="{6F9E30F2-6337-4818-ADB1-5422CFEC3D70}"/>
              </a:ext>
            </a:extLst>
          </p:cNvPr>
          <p:cNvSpPr/>
          <p:nvPr/>
        </p:nvSpPr>
        <p:spPr>
          <a:xfrm>
            <a:off x="7091991" y="3451165"/>
            <a:ext cx="1206515" cy="60325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20:40</a:t>
            </a:r>
          </a:p>
        </p:txBody>
      </p:sp>
      <p:sp>
        <p:nvSpPr>
          <p:cNvPr id="21" name="Rectangle: Rounded Corners 20">
            <a:extLst>
              <a:ext uri="{FF2B5EF4-FFF2-40B4-BE49-F238E27FC236}">
                <a16:creationId xmlns:a16="http://schemas.microsoft.com/office/drawing/2014/main" id="{43D86B63-6B4A-476D-B44B-C0A706CC4599}"/>
              </a:ext>
            </a:extLst>
          </p:cNvPr>
          <p:cNvSpPr/>
          <p:nvPr/>
        </p:nvSpPr>
        <p:spPr>
          <a:xfrm>
            <a:off x="799486" y="2922797"/>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morning</a:t>
            </a:r>
          </a:p>
        </p:txBody>
      </p:sp>
      <p:sp>
        <p:nvSpPr>
          <p:cNvPr id="22" name="Rectangle: Rounded Corners 21">
            <a:extLst>
              <a:ext uri="{FF2B5EF4-FFF2-40B4-BE49-F238E27FC236}">
                <a16:creationId xmlns:a16="http://schemas.microsoft.com/office/drawing/2014/main" id="{54DF6137-3077-471F-A279-53A7A1DF36F7}"/>
              </a:ext>
            </a:extLst>
          </p:cNvPr>
          <p:cNvSpPr/>
          <p:nvPr/>
        </p:nvSpPr>
        <p:spPr>
          <a:xfrm>
            <a:off x="7091990" y="2922797"/>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evening</a:t>
            </a:r>
          </a:p>
        </p:txBody>
      </p:sp>
      <p:grpSp>
        <p:nvGrpSpPr>
          <p:cNvPr id="23" name="Group 22">
            <a:extLst>
              <a:ext uri="{FF2B5EF4-FFF2-40B4-BE49-F238E27FC236}">
                <a16:creationId xmlns:a16="http://schemas.microsoft.com/office/drawing/2014/main" id="{5135775D-DA96-4422-AD54-06FC1BA725D4}"/>
              </a:ext>
            </a:extLst>
          </p:cNvPr>
          <p:cNvGrpSpPr/>
          <p:nvPr/>
        </p:nvGrpSpPr>
        <p:grpSpPr>
          <a:xfrm>
            <a:off x="59531" y="6454317"/>
            <a:ext cx="1238534" cy="403683"/>
            <a:chOff x="68077" y="6454317"/>
            <a:chExt cx="1238534" cy="403683"/>
          </a:xfrm>
        </p:grpSpPr>
        <p:sp>
          <p:nvSpPr>
            <p:cNvPr id="24" name="TextBox 23">
              <a:extLst>
                <a:ext uri="{FF2B5EF4-FFF2-40B4-BE49-F238E27FC236}">
                  <a16:creationId xmlns:a16="http://schemas.microsoft.com/office/drawing/2014/main" id="{F306F3CB-B047-40EA-BA99-AB44134DBF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81F9D9D2-D61C-4EF0-A90A-9366614497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36429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defTabSz="685800">
              <a:defRPr/>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town hall clock is analogue. It chimes every hour.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Billy looks at the time on his smartwatch.</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If Billy waits until the next time the town hall clock chimes, how many chimes will he hear? Explain why.</a:t>
            </a:r>
          </a:p>
          <a:p>
            <a:pPr lvl="0"/>
            <a:endParaRPr lang="en-GB" sz="2400" b="1" dirty="0">
              <a:solidFill>
                <a:srgbClr val="E7E6E6">
                  <a:lumMod val="25000"/>
                </a:srgbClr>
              </a:solidFill>
              <a:latin typeface="Century Gothic" panose="020B0502020202020204" pitchFamily="34" charset="0"/>
            </a:endParaRPr>
          </a:p>
        </p:txBody>
      </p:sp>
      <p:grpSp>
        <p:nvGrpSpPr>
          <p:cNvPr id="2" name="Group 1">
            <a:extLst>
              <a:ext uri="{FF2B5EF4-FFF2-40B4-BE49-F238E27FC236}">
                <a16:creationId xmlns:a16="http://schemas.microsoft.com/office/drawing/2014/main" id="{3DEA8B6B-8DA4-4741-96F5-6C630726E289}"/>
              </a:ext>
            </a:extLst>
          </p:cNvPr>
          <p:cNvGrpSpPr/>
          <p:nvPr/>
        </p:nvGrpSpPr>
        <p:grpSpPr>
          <a:xfrm>
            <a:off x="3714978" y="1875100"/>
            <a:ext cx="1714042" cy="2518260"/>
            <a:chOff x="3714978" y="2041879"/>
            <a:chExt cx="1714042" cy="2518260"/>
          </a:xfrm>
        </p:grpSpPr>
        <p:pic>
          <p:nvPicPr>
            <p:cNvPr id="23" name="Picture 22">
              <a:extLst>
                <a:ext uri="{FF2B5EF4-FFF2-40B4-BE49-F238E27FC236}">
                  <a16:creationId xmlns:a16="http://schemas.microsoft.com/office/drawing/2014/main" id="{64F16EEE-FE39-423E-95C5-B44E4AF592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4978" y="2041879"/>
              <a:ext cx="1714042" cy="2518260"/>
            </a:xfrm>
            <a:prstGeom prst="rect">
              <a:avLst/>
            </a:prstGeom>
          </p:spPr>
        </p:pic>
        <p:sp>
          <p:nvSpPr>
            <p:cNvPr id="24" name="Rectangle: Rounded Corners 23">
              <a:extLst>
                <a:ext uri="{FF2B5EF4-FFF2-40B4-BE49-F238E27FC236}">
                  <a16:creationId xmlns:a16="http://schemas.microsoft.com/office/drawing/2014/main" id="{E905F69F-F1D1-4D59-BF87-97C418E4F3ED}"/>
                </a:ext>
              </a:extLst>
            </p:cNvPr>
            <p:cNvSpPr/>
            <p:nvPr/>
          </p:nvSpPr>
          <p:spPr>
            <a:xfrm>
              <a:off x="3783938" y="2871973"/>
              <a:ext cx="1576121" cy="85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latin typeface="Century Gothic" panose="020B0502020202020204" pitchFamily="34" charset="0"/>
                </a:rPr>
                <a:t>20:10</a:t>
              </a:r>
            </a:p>
          </p:txBody>
        </p:sp>
      </p:grpSp>
      <p:grpSp>
        <p:nvGrpSpPr>
          <p:cNvPr id="10" name="Group 9">
            <a:extLst>
              <a:ext uri="{FF2B5EF4-FFF2-40B4-BE49-F238E27FC236}">
                <a16:creationId xmlns:a16="http://schemas.microsoft.com/office/drawing/2014/main" id="{64263DB0-787A-4693-80A0-6F5DC4BB00C4}"/>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1243210A-F882-4274-925E-CDFF9BC851B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CEF6C141-41B3-42D7-994B-8B183A962C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47679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defTabSz="685800">
              <a:defRPr/>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town hall clock is analogue. It chimes every hour.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Billy looks at the time on his smartwatch.</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If Billy waits until the next time the town hall clock chimes, how many chimes will he hear? Explain why.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9 chimes. </a:t>
            </a:r>
          </a:p>
          <a:p>
            <a:pPr lvl="0" defTabSz="685800">
              <a:defRPr/>
            </a:pPr>
            <a:r>
              <a:rPr lang="en-GB" sz="2000" b="1" dirty="0">
                <a:solidFill>
                  <a:srgbClr val="FF0000"/>
                </a:solidFill>
                <a:latin typeface="Century Gothic" panose="020B0502020202020204" pitchFamily="34" charset="0"/>
              </a:rPr>
              <a:t>The next hour will be 21:00, which is 9pm, so he will hear 9 chimes.</a:t>
            </a: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pSp>
        <p:nvGrpSpPr>
          <p:cNvPr id="2" name="Group 1">
            <a:extLst>
              <a:ext uri="{FF2B5EF4-FFF2-40B4-BE49-F238E27FC236}">
                <a16:creationId xmlns:a16="http://schemas.microsoft.com/office/drawing/2014/main" id="{3DEA8B6B-8DA4-4741-96F5-6C630726E289}"/>
              </a:ext>
            </a:extLst>
          </p:cNvPr>
          <p:cNvGrpSpPr/>
          <p:nvPr/>
        </p:nvGrpSpPr>
        <p:grpSpPr>
          <a:xfrm>
            <a:off x="3714978" y="1875100"/>
            <a:ext cx="1714042" cy="2518260"/>
            <a:chOff x="3714978" y="2041879"/>
            <a:chExt cx="1714042" cy="2518260"/>
          </a:xfrm>
        </p:grpSpPr>
        <p:pic>
          <p:nvPicPr>
            <p:cNvPr id="23" name="Picture 22">
              <a:extLst>
                <a:ext uri="{FF2B5EF4-FFF2-40B4-BE49-F238E27FC236}">
                  <a16:creationId xmlns:a16="http://schemas.microsoft.com/office/drawing/2014/main" id="{64F16EEE-FE39-423E-95C5-B44E4AF592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4978" y="2041879"/>
              <a:ext cx="1714042" cy="2518260"/>
            </a:xfrm>
            <a:prstGeom prst="rect">
              <a:avLst/>
            </a:prstGeom>
          </p:spPr>
        </p:pic>
        <p:sp>
          <p:nvSpPr>
            <p:cNvPr id="24" name="Rectangle: Rounded Corners 23">
              <a:extLst>
                <a:ext uri="{FF2B5EF4-FFF2-40B4-BE49-F238E27FC236}">
                  <a16:creationId xmlns:a16="http://schemas.microsoft.com/office/drawing/2014/main" id="{E905F69F-F1D1-4D59-BF87-97C418E4F3ED}"/>
                </a:ext>
              </a:extLst>
            </p:cNvPr>
            <p:cNvSpPr/>
            <p:nvPr/>
          </p:nvSpPr>
          <p:spPr>
            <a:xfrm>
              <a:off x="3783938" y="2871973"/>
              <a:ext cx="1576121" cy="85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latin typeface="Century Gothic" panose="020B0502020202020204" pitchFamily="34" charset="0"/>
                </a:rPr>
                <a:t>20:10</a:t>
              </a:r>
            </a:p>
          </p:txBody>
        </p:sp>
      </p:grpSp>
      <p:grpSp>
        <p:nvGrpSpPr>
          <p:cNvPr id="10" name="Group 9">
            <a:extLst>
              <a:ext uri="{FF2B5EF4-FFF2-40B4-BE49-F238E27FC236}">
                <a16:creationId xmlns:a16="http://schemas.microsoft.com/office/drawing/2014/main" id="{E1958EE8-4391-4E1A-9E40-878032FE94CD}"/>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4FB2611B-B3A7-4E21-8792-695C2AE6F6F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76F60DB8-CA03-4C98-944B-C43E346149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79757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Maddie and Sian were supposed to be at the restaurant at 19:25. Here are the times they arrived.</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Who arrived on time? Who arrived late?</a:t>
            </a: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C0FDAF-DA51-4DC0-AE56-63F449AECC5F}"/>
              </a:ext>
            </a:extLst>
          </p:cNvPr>
          <p:cNvGrpSpPr/>
          <p:nvPr/>
        </p:nvGrpSpPr>
        <p:grpSpPr>
          <a:xfrm>
            <a:off x="1704071" y="1625009"/>
            <a:ext cx="2905143" cy="2763055"/>
            <a:chOff x="2480248" y="1933435"/>
            <a:chExt cx="4183504" cy="3974918"/>
          </a:xfrm>
        </p:grpSpPr>
        <p:pic>
          <p:nvPicPr>
            <p:cNvPr id="12" name="Picture 11">
              <a:extLst>
                <a:ext uri="{FF2B5EF4-FFF2-40B4-BE49-F238E27FC236}">
                  <a16:creationId xmlns:a16="http://schemas.microsoft.com/office/drawing/2014/main" id="{9ACBFE35-37BE-4DBC-8B97-E700BEB17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3" name="Straight Arrow Connector 12">
              <a:extLst>
                <a:ext uri="{FF2B5EF4-FFF2-40B4-BE49-F238E27FC236}">
                  <a16:creationId xmlns:a16="http://schemas.microsoft.com/office/drawing/2014/main" id="{2E72F6EB-5A51-44AC-B4CF-5320E6C032C3}"/>
                </a:ext>
              </a:extLst>
            </p:cNvPr>
            <p:cNvCxnSpPr>
              <a:cxnSpLocks/>
            </p:cNvCxnSpPr>
            <p:nvPr/>
          </p:nvCxnSpPr>
          <p:spPr>
            <a:xfrm>
              <a:off x="4508744" y="3891553"/>
              <a:ext cx="799963" cy="1353456"/>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7D5FAAAD-0782-451C-AAC0-E1E15FDF4336}"/>
                </a:ext>
              </a:extLst>
            </p:cNvPr>
            <p:cNvCxnSpPr>
              <a:cxnSpLocks/>
            </p:cNvCxnSpPr>
            <p:nvPr/>
          </p:nvCxnSpPr>
          <p:spPr>
            <a:xfrm flipH="1">
              <a:off x="3808205" y="3908995"/>
              <a:ext cx="700539" cy="78536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sp>
        <p:nvSpPr>
          <p:cNvPr id="21" name="Rectangle: Rounded Corners 20">
            <a:extLst>
              <a:ext uri="{FF2B5EF4-FFF2-40B4-BE49-F238E27FC236}">
                <a16:creationId xmlns:a16="http://schemas.microsoft.com/office/drawing/2014/main" id="{43D86B63-6B4A-476D-B44B-C0A706CC4599}"/>
              </a:ext>
            </a:extLst>
          </p:cNvPr>
          <p:cNvSpPr/>
          <p:nvPr/>
        </p:nvSpPr>
        <p:spPr>
          <a:xfrm>
            <a:off x="2553385" y="4339336"/>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Maddie</a:t>
            </a:r>
          </a:p>
        </p:txBody>
      </p:sp>
      <p:sp>
        <p:nvSpPr>
          <p:cNvPr id="22" name="Rectangle: Rounded Corners 21">
            <a:extLst>
              <a:ext uri="{FF2B5EF4-FFF2-40B4-BE49-F238E27FC236}">
                <a16:creationId xmlns:a16="http://schemas.microsoft.com/office/drawing/2014/main" id="{54DF6137-3077-471F-A279-53A7A1DF36F7}"/>
              </a:ext>
            </a:extLst>
          </p:cNvPr>
          <p:cNvSpPr/>
          <p:nvPr/>
        </p:nvSpPr>
        <p:spPr>
          <a:xfrm>
            <a:off x="5539362" y="4321801"/>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Sian</a:t>
            </a:r>
          </a:p>
        </p:txBody>
      </p:sp>
      <p:pic>
        <p:nvPicPr>
          <p:cNvPr id="23" name="Picture 22">
            <a:extLst>
              <a:ext uri="{FF2B5EF4-FFF2-40B4-BE49-F238E27FC236}">
                <a16:creationId xmlns:a16="http://schemas.microsoft.com/office/drawing/2014/main" id="{9A0EAE5A-FFEE-4DC5-B86D-67EDB8201F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0048" y="1625009"/>
            <a:ext cx="2905143" cy="2763055"/>
          </a:xfrm>
          <a:prstGeom prst="rect">
            <a:avLst/>
          </a:prstGeom>
        </p:spPr>
      </p:pic>
      <p:cxnSp>
        <p:nvCxnSpPr>
          <p:cNvPr id="24" name="Straight Arrow Connector 23">
            <a:extLst>
              <a:ext uri="{FF2B5EF4-FFF2-40B4-BE49-F238E27FC236}">
                <a16:creationId xmlns:a16="http://schemas.microsoft.com/office/drawing/2014/main" id="{BF21BE22-C216-478C-B01F-6BC869FA9E9B}"/>
              </a:ext>
            </a:extLst>
          </p:cNvPr>
          <p:cNvCxnSpPr>
            <a:cxnSpLocks/>
          </p:cNvCxnSpPr>
          <p:nvPr/>
        </p:nvCxnSpPr>
        <p:spPr>
          <a:xfrm flipH="1">
            <a:off x="4949456" y="3002090"/>
            <a:ext cx="1149238"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F7DF1C3F-DD8F-483B-A20F-B6C0781B4DCD}"/>
              </a:ext>
            </a:extLst>
          </p:cNvPr>
          <p:cNvCxnSpPr>
            <a:cxnSpLocks/>
          </p:cNvCxnSpPr>
          <p:nvPr/>
        </p:nvCxnSpPr>
        <p:spPr>
          <a:xfrm flipH="1">
            <a:off x="5470451" y="3014214"/>
            <a:ext cx="628242" cy="43617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nvGrpSpPr>
          <p:cNvPr id="20" name="Group 19">
            <a:extLst>
              <a:ext uri="{FF2B5EF4-FFF2-40B4-BE49-F238E27FC236}">
                <a16:creationId xmlns:a16="http://schemas.microsoft.com/office/drawing/2014/main" id="{ABFC60AB-3279-48AA-8C14-ED45F7608CD3}"/>
              </a:ext>
            </a:extLst>
          </p:cNvPr>
          <p:cNvGrpSpPr/>
          <p:nvPr/>
        </p:nvGrpSpPr>
        <p:grpSpPr>
          <a:xfrm>
            <a:off x="59531" y="6454317"/>
            <a:ext cx="1238534" cy="403683"/>
            <a:chOff x="68077" y="6454317"/>
            <a:chExt cx="1238534" cy="403683"/>
          </a:xfrm>
        </p:grpSpPr>
        <p:sp>
          <p:nvSpPr>
            <p:cNvPr id="26" name="TextBox 25">
              <a:extLst>
                <a:ext uri="{FF2B5EF4-FFF2-40B4-BE49-F238E27FC236}">
                  <a16:creationId xmlns:a16="http://schemas.microsoft.com/office/drawing/2014/main" id="{46253966-3957-4388-95AD-D7DC0843F51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3E1886DA-F8A4-4386-ABA4-22D30E8E6D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27294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defTabSz="685800">
              <a:defRPr/>
            </a:pP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Maddie and Sian were supposed to be at the restaurant at 19:25. Here are the times they arrived.</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Who arrived on time? Who arrived late?</a:t>
            </a:r>
          </a:p>
          <a:p>
            <a:pPr lvl="0" defTabSz="685800">
              <a:defRPr/>
            </a:pPr>
            <a:r>
              <a:rPr lang="en-GB" sz="2000" b="1" dirty="0">
                <a:solidFill>
                  <a:srgbClr val="FF0000"/>
                </a:solidFill>
                <a:latin typeface="Century Gothic" panose="020B0502020202020204" pitchFamily="34" charset="0"/>
              </a:rPr>
              <a:t>Maddie arrived on time. </a:t>
            </a:r>
          </a:p>
          <a:p>
            <a:pPr lvl="0" defTabSz="685800">
              <a:defRPr/>
            </a:pPr>
            <a:r>
              <a:rPr lang="en-GB" sz="2000" b="1" dirty="0">
                <a:solidFill>
                  <a:srgbClr val="FF0000"/>
                </a:solidFill>
                <a:latin typeface="Century Gothic" panose="020B0502020202020204" pitchFamily="34" charset="0"/>
              </a:rPr>
              <a:t>Sian arrived 20 minutes late.</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C0FDAF-DA51-4DC0-AE56-63F449AECC5F}"/>
              </a:ext>
            </a:extLst>
          </p:cNvPr>
          <p:cNvGrpSpPr/>
          <p:nvPr/>
        </p:nvGrpSpPr>
        <p:grpSpPr>
          <a:xfrm>
            <a:off x="1704071" y="1625009"/>
            <a:ext cx="2905143" cy="2763055"/>
            <a:chOff x="2480248" y="1933435"/>
            <a:chExt cx="4183504" cy="3974918"/>
          </a:xfrm>
        </p:grpSpPr>
        <p:pic>
          <p:nvPicPr>
            <p:cNvPr id="12" name="Picture 11">
              <a:extLst>
                <a:ext uri="{FF2B5EF4-FFF2-40B4-BE49-F238E27FC236}">
                  <a16:creationId xmlns:a16="http://schemas.microsoft.com/office/drawing/2014/main" id="{9ACBFE35-37BE-4DBC-8B97-E700BEB17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248" y="1933435"/>
              <a:ext cx="4183504" cy="3974918"/>
            </a:xfrm>
            <a:prstGeom prst="rect">
              <a:avLst/>
            </a:prstGeom>
          </p:spPr>
        </p:pic>
        <p:cxnSp>
          <p:nvCxnSpPr>
            <p:cNvPr id="13" name="Straight Arrow Connector 12">
              <a:extLst>
                <a:ext uri="{FF2B5EF4-FFF2-40B4-BE49-F238E27FC236}">
                  <a16:creationId xmlns:a16="http://schemas.microsoft.com/office/drawing/2014/main" id="{2E72F6EB-5A51-44AC-B4CF-5320E6C032C3}"/>
                </a:ext>
              </a:extLst>
            </p:cNvPr>
            <p:cNvCxnSpPr>
              <a:cxnSpLocks/>
            </p:cNvCxnSpPr>
            <p:nvPr/>
          </p:nvCxnSpPr>
          <p:spPr>
            <a:xfrm>
              <a:off x="4508744" y="3891553"/>
              <a:ext cx="799963" cy="1353456"/>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7D5FAAAD-0782-451C-AAC0-E1E15FDF4336}"/>
                </a:ext>
              </a:extLst>
            </p:cNvPr>
            <p:cNvCxnSpPr>
              <a:cxnSpLocks/>
            </p:cNvCxnSpPr>
            <p:nvPr/>
          </p:nvCxnSpPr>
          <p:spPr>
            <a:xfrm flipH="1">
              <a:off x="3808205" y="3908995"/>
              <a:ext cx="700539" cy="78536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sp>
        <p:nvSpPr>
          <p:cNvPr id="21" name="Rectangle: Rounded Corners 20">
            <a:extLst>
              <a:ext uri="{FF2B5EF4-FFF2-40B4-BE49-F238E27FC236}">
                <a16:creationId xmlns:a16="http://schemas.microsoft.com/office/drawing/2014/main" id="{43D86B63-6B4A-476D-B44B-C0A706CC4599}"/>
              </a:ext>
            </a:extLst>
          </p:cNvPr>
          <p:cNvSpPr/>
          <p:nvPr/>
        </p:nvSpPr>
        <p:spPr>
          <a:xfrm>
            <a:off x="2553385" y="4339336"/>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Maddie</a:t>
            </a:r>
          </a:p>
        </p:txBody>
      </p:sp>
      <p:sp>
        <p:nvSpPr>
          <p:cNvPr id="22" name="Rectangle: Rounded Corners 21">
            <a:extLst>
              <a:ext uri="{FF2B5EF4-FFF2-40B4-BE49-F238E27FC236}">
                <a16:creationId xmlns:a16="http://schemas.microsoft.com/office/drawing/2014/main" id="{54DF6137-3077-471F-A279-53A7A1DF36F7}"/>
              </a:ext>
            </a:extLst>
          </p:cNvPr>
          <p:cNvSpPr/>
          <p:nvPr/>
        </p:nvSpPr>
        <p:spPr>
          <a:xfrm>
            <a:off x="5539362" y="4321801"/>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Sian</a:t>
            </a:r>
          </a:p>
        </p:txBody>
      </p:sp>
      <p:pic>
        <p:nvPicPr>
          <p:cNvPr id="23" name="Picture 22">
            <a:extLst>
              <a:ext uri="{FF2B5EF4-FFF2-40B4-BE49-F238E27FC236}">
                <a16:creationId xmlns:a16="http://schemas.microsoft.com/office/drawing/2014/main" id="{9A0EAE5A-FFEE-4DC5-B86D-67EDB8201F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0048" y="1625009"/>
            <a:ext cx="2905143" cy="2763055"/>
          </a:xfrm>
          <a:prstGeom prst="rect">
            <a:avLst/>
          </a:prstGeom>
        </p:spPr>
      </p:pic>
      <p:cxnSp>
        <p:nvCxnSpPr>
          <p:cNvPr id="24" name="Straight Arrow Connector 23">
            <a:extLst>
              <a:ext uri="{FF2B5EF4-FFF2-40B4-BE49-F238E27FC236}">
                <a16:creationId xmlns:a16="http://schemas.microsoft.com/office/drawing/2014/main" id="{BF21BE22-C216-478C-B01F-6BC869FA9E9B}"/>
              </a:ext>
            </a:extLst>
          </p:cNvPr>
          <p:cNvCxnSpPr>
            <a:cxnSpLocks/>
          </p:cNvCxnSpPr>
          <p:nvPr/>
        </p:nvCxnSpPr>
        <p:spPr>
          <a:xfrm flipH="1">
            <a:off x="4949456" y="3002090"/>
            <a:ext cx="1149238"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F7DF1C3F-DD8F-483B-A20F-B6C0781B4DCD}"/>
              </a:ext>
            </a:extLst>
          </p:cNvPr>
          <p:cNvCxnSpPr>
            <a:cxnSpLocks/>
          </p:cNvCxnSpPr>
          <p:nvPr/>
        </p:nvCxnSpPr>
        <p:spPr>
          <a:xfrm flipH="1">
            <a:off x="5470451" y="3014214"/>
            <a:ext cx="628242" cy="43617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grpSp>
        <p:nvGrpSpPr>
          <p:cNvPr id="20" name="Group 19">
            <a:extLst>
              <a:ext uri="{FF2B5EF4-FFF2-40B4-BE49-F238E27FC236}">
                <a16:creationId xmlns:a16="http://schemas.microsoft.com/office/drawing/2014/main" id="{B88AAB0E-764E-49F9-9408-A46D746469E3}"/>
              </a:ext>
            </a:extLst>
          </p:cNvPr>
          <p:cNvGrpSpPr/>
          <p:nvPr/>
        </p:nvGrpSpPr>
        <p:grpSpPr>
          <a:xfrm>
            <a:off x="59531" y="6454317"/>
            <a:ext cx="1238534" cy="403683"/>
            <a:chOff x="68077" y="6454317"/>
            <a:chExt cx="1238534" cy="403683"/>
          </a:xfrm>
        </p:grpSpPr>
        <p:sp>
          <p:nvSpPr>
            <p:cNvPr id="26" name="TextBox 25">
              <a:extLst>
                <a:ext uri="{FF2B5EF4-FFF2-40B4-BE49-F238E27FC236}">
                  <a16:creationId xmlns:a16="http://schemas.microsoft.com/office/drawing/2014/main" id="{329AF4FC-432C-492A-87B6-DC299817AA8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ED1C353B-56EA-48D1-BA58-D296B6927E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15216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defTabSz="685800">
              <a:defRPr/>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school clock is stuck.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who has correctly guessed the two times the clock could be showing.</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43D86B63-6B4A-476D-B44B-C0A706CC4599}"/>
              </a:ext>
            </a:extLst>
          </p:cNvPr>
          <p:cNvSpPr/>
          <p:nvPr/>
        </p:nvSpPr>
        <p:spPr>
          <a:xfrm>
            <a:off x="520303"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Holly</a:t>
            </a:r>
          </a:p>
        </p:txBody>
      </p:sp>
      <p:pic>
        <p:nvPicPr>
          <p:cNvPr id="23" name="Picture 22">
            <a:extLst>
              <a:ext uri="{FF2B5EF4-FFF2-40B4-BE49-F238E27FC236}">
                <a16:creationId xmlns:a16="http://schemas.microsoft.com/office/drawing/2014/main" id="{9A0EAE5A-FFEE-4DC5-B86D-67EDB8201F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9914" y="1092184"/>
            <a:ext cx="3677775" cy="3497898"/>
          </a:xfrm>
          <a:prstGeom prst="rect">
            <a:avLst/>
          </a:prstGeom>
        </p:spPr>
      </p:pic>
      <p:cxnSp>
        <p:nvCxnSpPr>
          <p:cNvPr id="24" name="Straight Arrow Connector 23">
            <a:extLst>
              <a:ext uri="{FF2B5EF4-FFF2-40B4-BE49-F238E27FC236}">
                <a16:creationId xmlns:a16="http://schemas.microsoft.com/office/drawing/2014/main" id="{BF21BE22-C216-478C-B01F-6BC869FA9E9B}"/>
              </a:ext>
            </a:extLst>
          </p:cNvPr>
          <p:cNvCxnSpPr>
            <a:cxnSpLocks/>
          </p:cNvCxnSpPr>
          <p:nvPr/>
        </p:nvCxnSpPr>
        <p:spPr>
          <a:xfrm flipH="1" flipV="1">
            <a:off x="6198783" y="2078664"/>
            <a:ext cx="527233" cy="75862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F7DF1C3F-DD8F-483B-A20F-B6C0781B4DCD}"/>
              </a:ext>
            </a:extLst>
          </p:cNvPr>
          <p:cNvCxnSpPr>
            <a:cxnSpLocks/>
          </p:cNvCxnSpPr>
          <p:nvPr/>
        </p:nvCxnSpPr>
        <p:spPr>
          <a:xfrm flipH="1" flipV="1">
            <a:off x="6060559" y="1679943"/>
            <a:ext cx="665457" cy="120611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0" name="Rectangle: Rounded Corners 19">
            <a:extLst>
              <a:ext uri="{FF2B5EF4-FFF2-40B4-BE49-F238E27FC236}">
                <a16:creationId xmlns:a16="http://schemas.microsoft.com/office/drawing/2014/main" id="{1E957598-164C-441E-9F8E-45AF958ECC5E}"/>
              </a:ext>
            </a:extLst>
          </p:cNvPr>
          <p:cNvSpPr/>
          <p:nvPr/>
        </p:nvSpPr>
        <p:spPr>
          <a:xfrm>
            <a:off x="3169585"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Mira</a:t>
            </a:r>
          </a:p>
        </p:txBody>
      </p:sp>
      <p:sp>
        <p:nvSpPr>
          <p:cNvPr id="26" name="Rectangle: Rounded Corners 25">
            <a:extLst>
              <a:ext uri="{FF2B5EF4-FFF2-40B4-BE49-F238E27FC236}">
                <a16:creationId xmlns:a16="http://schemas.microsoft.com/office/drawing/2014/main" id="{ECE4FF9C-3A88-4D43-9052-B64A8A567269}"/>
              </a:ext>
            </a:extLst>
          </p:cNvPr>
          <p:cNvSpPr/>
          <p:nvPr/>
        </p:nvSpPr>
        <p:spPr>
          <a:xfrm>
            <a:off x="1850960" y="254988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Dan</a:t>
            </a:r>
          </a:p>
        </p:txBody>
      </p:sp>
      <p:sp>
        <p:nvSpPr>
          <p:cNvPr id="33" name="Rectangle: Rounded Corners 32">
            <a:extLst>
              <a:ext uri="{FF2B5EF4-FFF2-40B4-BE49-F238E27FC236}">
                <a16:creationId xmlns:a16="http://schemas.microsoft.com/office/drawing/2014/main" id="{0652A21D-C636-4735-8CE3-C15A2380A4CD}"/>
              </a:ext>
            </a:extLst>
          </p:cNvPr>
          <p:cNvSpPr/>
          <p:nvPr/>
        </p:nvSpPr>
        <p:spPr>
          <a:xfrm>
            <a:off x="403560" y="1794602"/>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4" name="Rectangle: Rounded Corners 33">
            <a:extLst>
              <a:ext uri="{FF2B5EF4-FFF2-40B4-BE49-F238E27FC236}">
                <a16:creationId xmlns:a16="http://schemas.microsoft.com/office/drawing/2014/main" id="{64AEB968-C57E-4E0C-90CA-009BFA28DBCB}"/>
              </a:ext>
            </a:extLst>
          </p:cNvPr>
          <p:cNvSpPr/>
          <p:nvPr/>
        </p:nvSpPr>
        <p:spPr>
          <a:xfrm>
            <a:off x="403560" y="244940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22:55</a:t>
            </a:r>
          </a:p>
        </p:txBody>
      </p:sp>
      <p:sp>
        <p:nvSpPr>
          <p:cNvPr id="35" name="Rectangle: Rounded Corners 34">
            <a:extLst>
              <a:ext uri="{FF2B5EF4-FFF2-40B4-BE49-F238E27FC236}">
                <a16:creationId xmlns:a16="http://schemas.microsoft.com/office/drawing/2014/main" id="{A65E4226-1994-4570-927A-33496C364741}"/>
              </a:ext>
            </a:extLst>
          </p:cNvPr>
          <p:cNvSpPr/>
          <p:nvPr/>
        </p:nvSpPr>
        <p:spPr>
          <a:xfrm>
            <a:off x="3052842" y="1803110"/>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6" name="Rectangle: Rounded Corners 35">
            <a:extLst>
              <a:ext uri="{FF2B5EF4-FFF2-40B4-BE49-F238E27FC236}">
                <a16:creationId xmlns:a16="http://schemas.microsoft.com/office/drawing/2014/main" id="{DA45E9F9-3A67-4241-970A-548AA2E97F2B}"/>
              </a:ext>
            </a:extLst>
          </p:cNvPr>
          <p:cNvSpPr/>
          <p:nvPr/>
        </p:nvSpPr>
        <p:spPr>
          <a:xfrm>
            <a:off x="3052842" y="2449171"/>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20:55</a:t>
            </a:r>
          </a:p>
        </p:txBody>
      </p:sp>
      <p:sp>
        <p:nvSpPr>
          <p:cNvPr id="37" name="Rectangle: Rounded Corners 36">
            <a:extLst>
              <a:ext uri="{FF2B5EF4-FFF2-40B4-BE49-F238E27FC236}">
                <a16:creationId xmlns:a16="http://schemas.microsoft.com/office/drawing/2014/main" id="{DEA2B10D-B595-4908-82AC-4895AA043198}"/>
              </a:ext>
            </a:extLst>
          </p:cNvPr>
          <p:cNvSpPr/>
          <p:nvPr/>
        </p:nvSpPr>
        <p:spPr>
          <a:xfrm>
            <a:off x="1734217" y="316856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11:55</a:t>
            </a:r>
          </a:p>
        </p:txBody>
      </p:sp>
      <p:sp>
        <p:nvSpPr>
          <p:cNvPr id="38" name="Rectangle: Rounded Corners 37">
            <a:extLst>
              <a:ext uri="{FF2B5EF4-FFF2-40B4-BE49-F238E27FC236}">
                <a16:creationId xmlns:a16="http://schemas.microsoft.com/office/drawing/2014/main" id="{E2267C12-E9CF-41A8-B6B8-258424CC3828}"/>
              </a:ext>
            </a:extLst>
          </p:cNvPr>
          <p:cNvSpPr/>
          <p:nvPr/>
        </p:nvSpPr>
        <p:spPr>
          <a:xfrm>
            <a:off x="1734217" y="3823366"/>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23:55</a:t>
            </a:r>
          </a:p>
        </p:txBody>
      </p:sp>
      <p:grpSp>
        <p:nvGrpSpPr>
          <p:cNvPr id="22" name="Group 21">
            <a:extLst>
              <a:ext uri="{FF2B5EF4-FFF2-40B4-BE49-F238E27FC236}">
                <a16:creationId xmlns:a16="http://schemas.microsoft.com/office/drawing/2014/main" id="{F7251CFC-C45A-4965-B397-171E58C10F0C}"/>
              </a:ext>
            </a:extLst>
          </p:cNvPr>
          <p:cNvGrpSpPr/>
          <p:nvPr/>
        </p:nvGrpSpPr>
        <p:grpSpPr>
          <a:xfrm>
            <a:off x="59531" y="6454317"/>
            <a:ext cx="1238534" cy="403683"/>
            <a:chOff x="68077" y="6454317"/>
            <a:chExt cx="1238534" cy="403683"/>
          </a:xfrm>
        </p:grpSpPr>
        <p:sp>
          <p:nvSpPr>
            <p:cNvPr id="27" name="TextBox 26">
              <a:extLst>
                <a:ext uri="{FF2B5EF4-FFF2-40B4-BE49-F238E27FC236}">
                  <a16:creationId xmlns:a16="http://schemas.microsoft.com/office/drawing/2014/main" id="{12CE247B-DCE0-46E0-8B69-89FAFC13CF5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40B60CE9-3E60-4C50-95AA-87A713D7C1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404415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defTabSz="685800">
              <a:defRPr/>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school clock is stuck.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who has correctly guessed the two times the clock could be showing.</a:t>
            </a:r>
          </a:p>
          <a:p>
            <a:pPr lvl="0" defTabSz="685800">
              <a:defRPr/>
            </a:pPr>
            <a:r>
              <a:rPr lang="en-GB" sz="2000" b="1" dirty="0">
                <a:solidFill>
                  <a:schemeClr val="tx1"/>
                </a:solidFill>
                <a:latin typeface="Century Gothic" panose="020B0502020202020204" pitchFamily="34" charset="0"/>
              </a:rPr>
              <a:t>Holly is correct because...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43D86B63-6B4A-476D-B44B-C0A706CC4599}"/>
              </a:ext>
            </a:extLst>
          </p:cNvPr>
          <p:cNvSpPr/>
          <p:nvPr/>
        </p:nvSpPr>
        <p:spPr>
          <a:xfrm>
            <a:off x="520303"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Holly</a:t>
            </a:r>
          </a:p>
        </p:txBody>
      </p:sp>
      <p:pic>
        <p:nvPicPr>
          <p:cNvPr id="23" name="Picture 22">
            <a:extLst>
              <a:ext uri="{FF2B5EF4-FFF2-40B4-BE49-F238E27FC236}">
                <a16:creationId xmlns:a16="http://schemas.microsoft.com/office/drawing/2014/main" id="{9A0EAE5A-FFEE-4DC5-B86D-67EDB8201F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9914" y="1092184"/>
            <a:ext cx="3677775" cy="3497898"/>
          </a:xfrm>
          <a:prstGeom prst="rect">
            <a:avLst/>
          </a:prstGeom>
        </p:spPr>
      </p:pic>
      <p:cxnSp>
        <p:nvCxnSpPr>
          <p:cNvPr id="24" name="Straight Arrow Connector 23">
            <a:extLst>
              <a:ext uri="{FF2B5EF4-FFF2-40B4-BE49-F238E27FC236}">
                <a16:creationId xmlns:a16="http://schemas.microsoft.com/office/drawing/2014/main" id="{BF21BE22-C216-478C-B01F-6BC869FA9E9B}"/>
              </a:ext>
            </a:extLst>
          </p:cNvPr>
          <p:cNvCxnSpPr>
            <a:cxnSpLocks/>
          </p:cNvCxnSpPr>
          <p:nvPr/>
        </p:nvCxnSpPr>
        <p:spPr>
          <a:xfrm flipH="1" flipV="1">
            <a:off x="6198783" y="2078664"/>
            <a:ext cx="527233" cy="75862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F7DF1C3F-DD8F-483B-A20F-B6C0781B4DCD}"/>
              </a:ext>
            </a:extLst>
          </p:cNvPr>
          <p:cNvCxnSpPr>
            <a:cxnSpLocks/>
          </p:cNvCxnSpPr>
          <p:nvPr/>
        </p:nvCxnSpPr>
        <p:spPr>
          <a:xfrm flipH="1" flipV="1">
            <a:off x="6060559" y="1679943"/>
            <a:ext cx="665457" cy="120611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0" name="Rectangle: Rounded Corners 19">
            <a:extLst>
              <a:ext uri="{FF2B5EF4-FFF2-40B4-BE49-F238E27FC236}">
                <a16:creationId xmlns:a16="http://schemas.microsoft.com/office/drawing/2014/main" id="{1E957598-164C-441E-9F8E-45AF958ECC5E}"/>
              </a:ext>
            </a:extLst>
          </p:cNvPr>
          <p:cNvSpPr/>
          <p:nvPr/>
        </p:nvSpPr>
        <p:spPr>
          <a:xfrm>
            <a:off x="3169585"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Mira</a:t>
            </a:r>
          </a:p>
        </p:txBody>
      </p:sp>
      <p:sp>
        <p:nvSpPr>
          <p:cNvPr id="26" name="Rectangle: Rounded Corners 25">
            <a:extLst>
              <a:ext uri="{FF2B5EF4-FFF2-40B4-BE49-F238E27FC236}">
                <a16:creationId xmlns:a16="http://schemas.microsoft.com/office/drawing/2014/main" id="{ECE4FF9C-3A88-4D43-9052-B64A8A567269}"/>
              </a:ext>
            </a:extLst>
          </p:cNvPr>
          <p:cNvSpPr/>
          <p:nvPr/>
        </p:nvSpPr>
        <p:spPr>
          <a:xfrm>
            <a:off x="1850960" y="254988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Dan</a:t>
            </a:r>
          </a:p>
        </p:txBody>
      </p:sp>
      <p:sp>
        <p:nvSpPr>
          <p:cNvPr id="33" name="Rectangle: Rounded Corners 32">
            <a:extLst>
              <a:ext uri="{FF2B5EF4-FFF2-40B4-BE49-F238E27FC236}">
                <a16:creationId xmlns:a16="http://schemas.microsoft.com/office/drawing/2014/main" id="{0652A21D-C636-4735-8CE3-C15A2380A4CD}"/>
              </a:ext>
            </a:extLst>
          </p:cNvPr>
          <p:cNvSpPr/>
          <p:nvPr/>
        </p:nvSpPr>
        <p:spPr>
          <a:xfrm>
            <a:off x="403560" y="1794602"/>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4" name="Rectangle: Rounded Corners 33">
            <a:extLst>
              <a:ext uri="{FF2B5EF4-FFF2-40B4-BE49-F238E27FC236}">
                <a16:creationId xmlns:a16="http://schemas.microsoft.com/office/drawing/2014/main" id="{64AEB968-C57E-4E0C-90CA-009BFA28DBCB}"/>
              </a:ext>
            </a:extLst>
          </p:cNvPr>
          <p:cNvSpPr/>
          <p:nvPr/>
        </p:nvSpPr>
        <p:spPr>
          <a:xfrm>
            <a:off x="403560" y="244940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22:55</a:t>
            </a:r>
          </a:p>
        </p:txBody>
      </p:sp>
      <p:sp>
        <p:nvSpPr>
          <p:cNvPr id="35" name="Rectangle: Rounded Corners 34">
            <a:extLst>
              <a:ext uri="{FF2B5EF4-FFF2-40B4-BE49-F238E27FC236}">
                <a16:creationId xmlns:a16="http://schemas.microsoft.com/office/drawing/2014/main" id="{A65E4226-1994-4570-927A-33496C364741}"/>
              </a:ext>
            </a:extLst>
          </p:cNvPr>
          <p:cNvSpPr/>
          <p:nvPr/>
        </p:nvSpPr>
        <p:spPr>
          <a:xfrm>
            <a:off x="3052842" y="1803110"/>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6" name="Rectangle: Rounded Corners 35">
            <a:extLst>
              <a:ext uri="{FF2B5EF4-FFF2-40B4-BE49-F238E27FC236}">
                <a16:creationId xmlns:a16="http://schemas.microsoft.com/office/drawing/2014/main" id="{DA45E9F9-3A67-4241-970A-548AA2E97F2B}"/>
              </a:ext>
            </a:extLst>
          </p:cNvPr>
          <p:cNvSpPr/>
          <p:nvPr/>
        </p:nvSpPr>
        <p:spPr>
          <a:xfrm>
            <a:off x="3052842" y="2449171"/>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20:55</a:t>
            </a:r>
          </a:p>
        </p:txBody>
      </p:sp>
      <p:sp>
        <p:nvSpPr>
          <p:cNvPr id="37" name="Rectangle: Rounded Corners 36">
            <a:extLst>
              <a:ext uri="{FF2B5EF4-FFF2-40B4-BE49-F238E27FC236}">
                <a16:creationId xmlns:a16="http://schemas.microsoft.com/office/drawing/2014/main" id="{DEA2B10D-B595-4908-82AC-4895AA043198}"/>
              </a:ext>
            </a:extLst>
          </p:cNvPr>
          <p:cNvSpPr/>
          <p:nvPr/>
        </p:nvSpPr>
        <p:spPr>
          <a:xfrm>
            <a:off x="1734217" y="316856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11:55</a:t>
            </a:r>
          </a:p>
        </p:txBody>
      </p:sp>
      <p:sp>
        <p:nvSpPr>
          <p:cNvPr id="38" name="Rectangle: Rounded Corners 37">
            <a:extLst>
              <a:ext uri="{FF2B5EF4-FFF2-40B4-BE49-F238E27FC236}">
                <a16:creationId xmlns:a16="http://schemas.microsoft.com/office/drawing/2014/main" id="{E2267C12-E9CF-41A8-B6B8-258424CC3828}"/>
              </a:ext>
            </a:extLst>
          </p:cNvPr>
          <p:cNvSpPr/>
          <p:nvPr/>
        </p:nvSpPr>
        <p:spPr>
          <a:xfrm>
            <a:off x="1734217" y="3823366"/>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23:55</a:t>
            </a:r>
          </a:p>
        </p:txBody>
      </p:sp>
      <p:grpSp>
        <p:nvGrpSpPr>
          <p:cNvPr id="22" name="Group 21">
            <a:extLst>
              <a:ext uri="{FF2B5EF4-FFF2-40B4-BE49-F238E27FC236}">
                <a16:creationId xmlns:a16="http://schemas.microsoft.com/office/drawing/2014/main" id="{EA84287E-B2A1-4C5A-9DE8-FA4EC0686811}"/>
              </a:ext>
            </a:extLst>
          </p:cNvPr>
          <p:cNvGrpSpPr/>
          <p:nvPr/>
        </p:nvGrpSpPr>
        <p:grpSpPr>
          <a:xfrm>
            <a:off x="59531" y="6454317"/>
            <a:ext cx="1238534" cy="403683"/>
            <a:chOff x="68077" y="6454317"/>
            <a:chExt cx="1238534" cy="403683"/>
          </a:xfrm>
        </p:grpSpPr>
        <p:sp>
          <p:nvSpPr>
            <p:cNvPr id="27" name="TextBox 26">
              <a:extLst>
                <a:ext uri="{FF2B5EF4-FFF2-40B4-BE49-F238E27FC236}">
                  <a16:creationId xmlns:a16="http://schemas.microsoft.com/office/drawing/2014/main" id="{90EE740F-609A-4668-A75D-1941AAEDFFD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D91101CA-95BC-4C2F-B2A0-1D3117FCB9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82591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defTabSz="685800">
              <a:defRPr/>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school clock is stuck.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Explain who has correctly guessed the two times the clock could be showing.</a:t>
            </a:r>
          </a:p>
          <a:p>
            <a:pPr lvl="0" defTabSz="685800">
              <a:defRPr/>
            </a:pPr>
            <a:r>
              <a:rPr lang="en-GB" sz="2000" b="1" dirty="0">
                <a:solidFill>
                  <a:srgbClr val="FF0000"/>
                </a:solidFill>
                <a:latin typeface="Century Gothic" panose="020B0502020202020204" pitchFamily="34" charset="0"/>
              </a:rPr>
              <a:t>Holly is correct because both her digital times are five to eleven on an analogue clock.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43D86B63-6B4A-476D-B44B-C0A706CC4599}"/>
              </a:ext>
            </a:extLst>
          </p:cNvPr>
          <p:cNvSpPr/>
          <p:nvPr/>
        </p:nvSpPr>
        <p:spPr>
          <a:xfrm>
            <a:off x="520303"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Holly</a:t>
            </a:r>
          </a:p>
        </p:txBody>
      </p:sp>
      <p:pic>
        <p:nvPicPr>
          <p:cNvPr id="23" name="Picture 22">
            <a:extLst>
              <a:ext uri="{FF2B5EF4-FFF2-40B4-BE49-F238E27FC236}">
                <a16:creationId xmlns:a16="http://schemas.microsoft.com/office/drawing/2014/main" id="{9A0EAE5A-FFEE-4DC5-B86D-67EDB8201F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9914" y="1092184"/>
            <a:ext cx="3677775" cy="3497898"/>
          </a:xfrm>
          <a:prstGeom prst="rect">
            <a:avLst/>
          </a:prstGeom>
        </p:spPr>
      </p:pic>
      <p:cxnSp>
        <p:nvCxnSpPr>
          <p:cNvPr id="24" name="Straight Arrow Connector 23">
            <a:extLst>
              <a:ext uri="{FF2B5EF4-FFF2-40B4-BE49-F238E27FC236}">
                <a16:creationId xmlns:a16="http://schemas.microsoft.com/office/drawing/2014/main" id="{BF21BE22-C216-478C-B01F-6BC869FA9E9B}"/>
              </a:ext>
            </a:extLst>
          </p:cNvPr>
          <p:cNvCxnSpPr>
            <a:cxnSpLocks/>
          </p:cNvCxnSpPr>
          <p:nvPr/>
        </p:nvCxnSpPr>
        <p:spPr>
          <a:xfrm flipH="1" flipV="1">
            <a:off x="6198783" y="2078664"/>
            <a:ext cx="527233" cy="758621"/>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F7DF1C3F-DD8F-483B-A20F-B6C0781B4DCD}"/>
              </a:ext>
            </a:extLst>
          </p:cNvPr>
          <p:cNvCxnSpPr>
            <a:cxnSpLocks/>
          </p:cNvCxnSpPr>
          <p:nvPr/>
        </p:nvCxnSpPr>
        <p:spPr>
          <a:xfrm flipH="1" flipV="1">
            <a:off x="6060559" y="1679943"/>
            <a:ext cx="665457" cy="120611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0" name="Rectangle: Rounded Corners 19">
            <a:extLst>
              <a:ext uri="{FF2B5EF4-FFF2-40B4-BE49-F238E27FC236}">
                <a16:creationId xmlns:a16="http://schemas.microsoft.com/office/drawing/2014/main" id="{1E957598-164C-441E-9F8E-45AF958ECC5E}"/>
              </a:ext>
            </a:extLst>
          </p:cNvPr>
          <p:cNvSpPr/>
          <p:nvPr/>
        </p:nvSpPr>
        <p:spPr>
          <a:xfrm>
            <a:off x="3169585" y="123994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Mira</a:t>
            </a:r>
          </a:p>
        </p:txBody>
      </p:sp>
      <p:sp>
        <p:nvSpPr>
          <p:cNvPr id="26" name="Rectangle: Rounded Corners 25">
            <a:extLst>
              <a:ext uri="{FF2B5EF4-FFF2-40B4-BE49-F238E27FC236}">
                <a16:creationId xmlns:a16="http://schemas.microsoft.com/office/drawing/2014/main" id="{ECE4FF9C-3A88-4D43-9052-B64A8A567269}"/>
              </a:ext>
            </a:extLst>
          </p:cNvPr>
          <p:cNvSpPr/>
          <p:nvPr/>
        </p:nvSpPr>
        <p:spPr>
          <a:xfrm>
            <a:off x="1850960" y="2549883"/>
            <a:ext cx="1206515" cy="60325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Dan</a:t>
            </a:r>
          </a:p>
        </p:txBody>
      </p:sp>
      <p:sp>
        <p:nvSpPr>
          <p:cNvPr id="33" name="Rectangle: Rounded Corners 32">
            <a:extLst>
              <a:ext uri="{FF2B5EF4-FFF2-40B4-BE49-F238E27FC236}">
                <a16:creationId xmlns:a16="http://schemas.microsoft.com/office/drawing/2014/main" id="{0652A21D-C636-4735-8CE3-C15A2380A4CD}"/>
              </a:ext>
            </a:extLst>
          </p:cNvPr>
          <p:cNvSpPr/>
          <p:nvPr/>
        </p:nvSpPr>
        <p:spPr>
          <a:xfrm>
            <a:off x="403560" y="1794602"/>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4" name="Rectangle: Rounded Corners 33">
            <a:extLst>
              <a:ext uri="{FF2B5EF4-FFF2-40B4-BE49-F238E27FC236}">
                <a16:creationId xmlns:a16="http://schemas.microsoft.com/office/drawing/2014/main" id="{64AEB968-C57E-4E0C-90CA-009BFA28DBCB}"/>
              </a:ext>
            </a:extLst>
          </p:cNvPr>
          <p:cNvSpPr/>
          <p:nvPr/>
        </p:nvSpPr>
        <p:spPr>
          <a:xfrm>
            <a:off x="403560" y="244940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22:55</a:t>
            </a:r>
          </a:p>
        </p:txBody>
      </p:sp>
      <p:sp>
        <p:nvSpPr>
          <p:cNvPr id="35" name="Rectangle: Rounded Corners 34">
            <a:extLst>
              <a:ext uri="{FF2B5EF4-FFF2-40B4-BE49-F238E27FC236}">
                <a16:creationId xmlns:a16="http://schemas.microsoft.com/office/drawing/2014/main" id="{A65E4226-1994-4570-927A-33496C364741}"/>
              </a:ext>
            </a:extLst>
          </p:cNvPr>
          <p:cNvSpPr/>
          <p:nvPr/>
        </p:nvSpPr>
        <p:spPr>
          <a:xfrm>
            <a:off x="3052842" y="1803110"/>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10:55</a:t>
            </a:r>
          </a:p>
        </p:txBody>
      </p:sp>
      <p:sp>
        <p:nvSpPr>
          <p:cNvPr id="36" name="Rectangle: Rounded Corners 35">
            <a:extLst>
              <a:ext uri="{FF2B5EF4-FFF2-40B4-BE49-F238E27FC236}">
                <a16:creationId xmlns:a16="http://schemas.microsoft.com/office/drawing/2014/main" id="{DA45E9F9-3A67-4241-970A-548AA2E97F2B}"/>
              </a:ext>
            </a:extLst>
          </p:cNvPr>
          <p:cNvSpPr/>
          <p:nvPr/>
        </p:nvSpPr>
        <p:spPr>
          <a:xfrm>
            <a:off x="3052842" y="2449171"/>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20:55</a:t>
            </a:r>
          </a:p>
        </p:txBody>
      </p:sp>
      <p:sp>
        <p:nvSpPr>
          <p:cNvPr id="37" name="Rectangle: Rounded Corners 36">
            <a:extLst>
              <a:ext uri="{FF2B5EF4-FFF2-40B4-BE49-F238E27FC236}">
                <a16:creationId xmlns:a16="http://schemas.microsoft.com/office/drawing/2014/main" id="{DEA2B10D-B595-4908-82AC-4895AA043198}"/>
              </a:ext>
            </a:extLst>
          </p:cNvPr>
          <p:cNvSpPr/>
          <p:nvPr/>
        </p:nvSpPr>
        <p:spPr>
          <a:xfrm>
            <a:off x="1734217" y="3168564"/>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11:55</a:t>
            </a:r>
          </a:p>
        </p:txBody>
      </p:sp>
      <p:sp>
        <p:nvSpPr>
          <p:cNvPr id="38" name="Rectangle: Rounded Corners 37">
            <a:extLst>
              <a:ext uri="{FF2B5EF4-FFF2-40B4-BE49-F238E27FC236}">
                <a16:creationId xmlns:a16="http://schemas.microsoft.com/office/drawing/2014/main" id="{E2267C12-E9CF-41A8-B6B8-258424CC3828}"/>
              </a:ext>
            </a:extLst>
          </p:cNvPr>
          <p:cNvSpPr/>
          <p:nvPr/>
        </p:nvSpPr>
        <p:spPr>
          <a:xfrm>
            <a:off x="1734217" y="3823366"/>
            <a:ext cx="1440000" cy="54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23:55</a:t>
            </a:r>
          </a:p>
        </p:txBody>
      </p:sp>
      <p:grpSp>
        <p:nvGrpSpPr>
          <p:cNvPr id="22" name="Group 21">
            <a:extLst>
              <a:ext uri="{FF2B5EF4-FFF2-40B4-BE49-F238E27FC236}">
                <a16:creationId xmlns:a16="http://schemas.microsoft.com/office/drawing/2014/main" id="{501BD7B4-82B1-429B-BEC4-847DD4DAD023}"/>
              </a:ext>
            </a:extLst>
          </p:cNvPr>
          <p:cNvGrpSpPr/>
          <p:nvPr/>
        </p:nvGrpSpPr>
        <p:grpSpPr>
          <a:xfrm>
            <a:off x="59531" y="6454317"/>
            <a:ext cx="1238534" cy="403683"/>
            <a:chOff x="68077" y="6454317"/>
            <a:chExt cx="1238534" cy="403683"/>
          </a:xfrm>
        </p:grpSpPr>
        <p:sp>
          <p:nvSpPr>
            <p:cNvPr id="27" name="TextBox 26">
              <a:extLst>
                <a:ext uri="{FF2B5EF4-FFF2-40B4-BE49-F238E27FC236}">
                  <a16:creationId xmlns:a16="http://schemas.microsoft.com/office/drawing/2014/main" id="{B4B29FE9-D164-40E1-BFED-740BB7F065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E03980E0-6C3E-40F9-B116-F540B4322E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396020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infopath/2007/PartnerControls"/>
    <ds:schemaRef ds:uri="http://schemas.microsoft.com/office/2006/documentManagement/types"/>
    <ds:schemaRef ds:uri="0f0ae0ff-29c4-4766-b250-c1a9bee8d430"/>
    <ds:schemaRef ds:uri="http://purl.org/dc/elements/1.1/"/>
    <ds:schemaRef ds:uri="http://purl.org/dc/dcmitype/"/>
    <ds:schemaRef ds:uri="http://www.w3.org/XML/1998/namespace"/>
    <ds:schemaRef ds:uri="http://schemas.openxmlformats.org/package/2006/metadata/core-properties"/>
    <ds:schemaRef ds:uri="http://schemas.microsoft.com/office/2006/metadata/properties"/>
    <ds:schemaRef ds:uri="86144f90-c7b6-48d0-aae5-f5e9e48cc3df"/>
    <ds:schemaRef ds:uri="http://schemas.microsoft.com/sharepoint/v3"/>
    <ds:schemaRef ds:uri="http://purl.org/dc/terms/"/>
  </ds:schemaRefs>
</ds:datastoreItem>
</file>

<file path=customXml/itemProps2.xml><?xml version="1.0" encoding="utf-8"?>
<ds:datastoreItem xmlns:ds="http://schemas.openxmlformats.org/officeDocument/2006/customXml" ds:itemID="{A5B31A7D-DA4D-42F3-A311-19F097BE23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1496</TotalTime>
  <Words>793</Words>
  <Application>Microsoft Office PowerPoint</Application>
  <PresentationFormat>On-screen Show (4:3)</PresentationFormat>
  <Paragraphs>317</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Y4 Summer Block 3 PPT Analogue to Digital 24 Hour</dc:title>
  <dc:creator>Ashleigh Sobol</dc:creator>
  <cp:lastModifiedBy>Louise Pezzaioli</cp:lastModifiedBy>
  <cp:revision>70</cp:revision>
  <dcterms:created xsi:type="dcterms:W3CDTF">2018-03-17T10:08:43Z</dcterms:created>
  <dcterms:modified xsi:type="dcterms:W3CDTF">2019-04-15T12:57:01Z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