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8" r:id="rId2"/>
  </p:sldMasterIdLst>
  <p:notesMasterIdLst>
    <p:notesMasterId r:id="rId42"/>
  </p:notesMasterIdLst>
  <p:sldIdLst>
    <p:sldId id="447" r:id="rId3"/>
    <p:sldId id="448" r:id="rId4"/>
    <p:sldId id="401" r:id="rId5"/>
    <p:sldId id="403" r:id="rId6"/>
    <p:sldId id="402" r:id="rId7"/>
    <p:sldId id="423" r:id="rId8"/>
    <p:sldId id="262" r:id="rId9"/>
    <p:sldId id="427" r:id="rId10"/>
    <p:sldId id="428" r:id="rId11"/>
    <p:sldId id="260" r:id="rId12"/>
    <p:sldId id="430" r:id="rId13"/>
    <p:sldId id="300" r:id="rId14"/>
    <p:sldId id="431" r:id="rId15"/>
    <p:sldId id="432" r:id="rId16"/>
    <p:sldId id="434" r:id="rId17"/>
    <p:sldId id="435" r:id="rId18"/>
    <p:sldId id="436" r:id="rId19"/>
    <p:sldId id="437" r:id="rId20"/>
    <p:sldId id="280" r:id="rId21"/>
    <p:sldId id="438" r:id="rId22"/>
    <p:sldId id="424" r:id="rId23"/>
    <p:sldId id="439" r:id="rId24"/>
    <p:sldId id="395" r:id="rId25"/>
    <p:sldId id="277" r:id="rId26"/>
    <p:sldId id="284" r:id="rId27"/>
    <p:sldId id="441" r:id="rId28"/>
    <p:sldId id="281" r:id="rId29"/>
    <p:sldId id="282" r:id="rId30"/>
    <p:sldId id="391" r:id="rId31"/>
    <p:sldId id="285" r:id="rId32"/>
    <p:sldId id="399" r:id="rId33"/>
    <p:sldId id="442" r:id="rId34"/>
    <p:sldId id="392" r:id="rId35"/>
    <p:sldId id="446" r:id="rId36"/>
    <p:sldId id="396" r:id="rId37"/>
    <p:sldId id="444" r:id="rId38"/>
    <p:sldId id="449" r:id="rId39"/>
    <p:sldId id="385" r:id="rId40"/>
    <p:sldId id="276" r:id="rId4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4241" autoAdjust="0"/>
    <p:restoredTop sz="94660"/>
  </p:normalViewPr>
  <p:slideViewPr>
    <p:cSldViewPr snapToGrid="0">
      <p:cViewPr varScale="1">
        <p:scale>
          <a:sx n="91" d="100"/>
          <a:sy n="91" d="100"/>
        </p:scale>
        <p:origin x="570" y="90"/>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FCB9F479-487E-40D1-8A88-EF773C2694A1}" type="datetimeFigureOut">
              <a:rPr lang="en-GB" smtClean="0"/>
              <a:t>22/09/2020</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740AD388-A5F1-4CC8-AB74-7EFD1D166B89}" type="slidenum">
              <a:rPr lang="en-GB" smtClean="0"/>
              <a:t>‹#›</a:t>
            </a:fld>
            <a:endParaRPr lang="en-GB"/>
          </a:p>
        </p:txBody>
      </p:sp>
    </p:spTree>
    <p:extLst>
      <p:ext uri="{BB962C8B-B14F-4D97-AF65-F5344CB8AC3E}">
        <p14:creationId xmlns:p14="http://schemas.microsoft.com/office/powerpoint/2010/main" val="2625528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8" Type="http://schemas.openxmlformats.org/officeDocument/2006/relationships/hyperlink" Target="http://www.ncetm.org.uk/masterypd" TargetMode="External"/><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676903" y="5710252"/>
            <a:ext cx="838200" cy="40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85546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609606"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rPr>
              <a:t> </a:t>
            </a:r>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1506201" y="6729413"/>
            <a:ext cx="641352"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609601" y="478895"/>
            <a:ext cx="10960100" cy="994306"/>
          </a:xfrm>
        </p:spPr>
        <p:txBody>
          <a:bodyPr>
            <a:noAutofit/>
          </a:bodyPr>
          <a:lstStyle>
            <a:lvl1pPr>
              <a:defRPr>
                <a:latin typeface="Twinkl SemiBold" pitchFamily="50" charset="0"/>
              </a:defRPr>
            </a:lvl1pPr>
          </a:lstStyle>
          <a:p>
            <a:endParaRPr lang="en-GB" dirty="0"/>
          </a:p>
        </p:txBody>
      </p:sp>
      <p:sp>
        <p:nvSpPr>
          <p:cNvPr id="7" name="Content Placeholder 11"/>
          <p:cNvSpPr>
            <a:spLocks noGrp="1"/>
          </p:cNvSpPr>
          <p:nvPr>
            <p:ph idx="1"/>
          </p:nvPr>
        </p:nvSpPr>
        <p:spPr>
          <a:xfrm>
            <a:off x="1007536" y="1513946"/>
            <a:ext cx="10176933" cy="4578880"/>
          </a:xfrm>
        </p:spPr>
        <p:txBody>
          <a:bodyPr lIns="0" tIns="0" rIns="0" bIns="0"/>
          <a:lstStyle>
            <a:lvl1pPr marL="0" indent="0">
              <a:buNone/>
              <a:defRPr baseline="0"/>
            </a:lvl1pPr>
          </a:lstStyle>
          <a:p>
            <a:pPr lvl="0"/>
            <a:r>
              <a:rPr lang="en-US"/>
              <a:t>Click to edit Master text styles</a:t>
            </a:r>
          </a:p>
        </p:txBody>
      </p:sp>
    </p:spTree>
    <p:extLst>
      <p:ext uri="{BB962C8B-B14F-4D97-AF65-F5344CB8AC3E}">
        <p14:creationId xmlns:p14="http://schemas.microsoft.com/office/powerpoint/2010/main" val="20204404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670986" y="2930539"/>
            <a:ext cx="10850033"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rPr>
              <a:t> </a:t>
            </a:r>
          </a:p>
        </p:txBody>
      </p:sp>
      <p:sp>
        <p:nvSpPr>
          <p:cNvPr id="4" name="Rounded Rectangle 3"/>
          <p:cNvSpPr/>
          <p:nvPr userDrawn="1"/>
        </p:nvSpPr>
        <p:spPr bwMode="auto">
          <a:xfrm>
            <a:off x="670986" y="512777"/>
            <a:ext cx="10850033"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rPr>
              <a:t> </a:t>
            </a:r>
          </a:p>
        </p:txBody>
      </p:sp>
      <p:sp>
        <p:nvSpPr>
          <p:cNvPr id="5" name="Title 1"/>
          <p:cNvSpPr txBox="1">
            <a:spLocks/>
          </p:cNvSpPr>
          <p:nvPr userDrawn="1"/>
        </p:nvSpPr>
        <p:spPr>
          <a:xfrm>
            <a:off x="838203" y="3071813"/>
            <a:ext cx="105156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a:defRPr/>
            </a:pPr>
            <a:r>
              <a:rPr lang="en-US" sz="3600" dirty="0">
                <a:solidFill>
                  <a:srgbClr val="1C1C1C"/>
                </a:solidFill>
                <a:latin typeface="Twinkl SemiBold" pitchFamily="50" charset="0"/>
              </a:rPr>
              <a:t>Success Criteria</a:t>
            </a:r>
          </a:p>
        </p:txBody>
      </p:sp>
      <p:sp>
        <p:nvSpPr>
          <p:cNvPr id="6" name="Title 1"/>
          <p:cNvSpPr txBox="1">
            <a:spLocks/>
          </p:cNvSpPr>
          <p:nvPr userDrawn="1"/>
        </p:nvSpPr>
        <p:spPr>
          <a:xfrm>
            <a:off x="838203" y="735013"/>
            <a:ext cx="105156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a:defRPr/>
            </a:pPr>
            <a:r>
              <a:rPr lang="en-US" sz="3600" dirty="0">
                <a:solidFill>
                  <a:srgbClr val="1C1C1C"/>
                </a:solidFill>
                <a:latin typeface="Twinkl SemiBold" pitchFamily="50" charset="0"/>
              </a:rPr>
              <a:t>Aim</a:t>
            </a:r>
          </a:p>
        </p:txBody>
      </p:sp>
      <p:sp>
        <p:nvSpPr>
          <p:cNvPr id="7" name="Content Placeholder 15"/>
          <p:cNvSpPr txBox="1">
            <a:spLocks/>
          </p:cNvSpPr>
          <p:nvPr userDrawn="1"/>
        </p:nvSpPr>
        <p:spPr>
          <a:xfrm>
            <a:off x="838203" y="3467100"/>
            <a:ext cx="105156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GB" sz="1801" dirty="0">
                <a:latin typeface="Twinkl" pitchFamily="50" charset="0"/>
              </a:rPr>
              <a:t>Statement 1 Lorem ipsum </a:t>
            </a:r>
            <a:r>
              <a:rPr lang="en-GB" sz="1801" dirty="0" err="1">
                <a:latin typeface="Twinkl" pitchFamily="50" charset="0"/>
              </a:rPr>
              <a:t>dolor</a:t>
            </a:r>
            <a:r>
              <a:rPr lang="en-GB" sz="1801" dirty="0">
                <a:latin typeface="Twinkl" pitchFamily="50" charset="0"/>
              </a:rPr>
              <a:t> </a:t>
            </a:r>
            <a:r>
              <a:rPr lang="en-GB" sz="1801">
                <a:latin typeface="Twinkl" pitchFamily="50" charset="0"/>
              </a:rPr>
              <a:t>sit amet, </a:t>
            </a:r>
            <a:r>
              <a:rPr lang="en-GB" sz="1801" dirty="0" err="1">
                <a:latin typeface="Twinkl" pitchFamily="50" charset="0"/>
              </a:rPr>
              <a:t>consectetur</a:t>
            </a:r>
            <a:r>
              <a:rPr lang="en-GB" sz="1801" dirty="0">
                <a:latin typeface="Twinkl" pitchFamily="50" charset="0"/>
              </a:rPr>
              <a:t> </a:t>
            </a:r>
            <a:r>
              <a:rPr lang="en-GB" sz="1801" dirty="0" err="1">
                <a:latin typeface="Twinkl" pitchFamily="50" charset="0"/>
              </a:rPr>
              <a:t>adipiscing</a:t>
            </a:r>
            <a:r>
              <a:rPr lang="en-GB" sz="1801" dirty="0">
                <a:latin typeface="Twinkl" pitchFamily="50" charset="0"/>
              </a:rPr>
              <a:t> </a:t>
            </a:r>
            <a:r>
              <a:rPr lang="en-GB" sz="1801" dirty="0" err="1">
                <a:latin typeface="Twinkl" pitchFamily="50" charset="0"/>
              </a:rPr>
              <a:t>elit</a:t>
            </a:r>
            <a:r>
              <a:rPr lang="en-GB" sz="1801" dirty="0">
                <a:latin typeface="Twinkl" pitchFamily="50" charset="0"/>
              </a:rPr>
              <a:t>.</a:t>
            </a:r>
          </a:p>
          <a:p>
            <a:pPr>
              <a:defRPr/>
            </a:pPr>
            <a:r>
              <a:rPr lang="en-GB" sz="1801" dirty="0">
                <a:latin typeface="Twinkl" pitchFamily="50" charset="0"/>
              </a:rPr>
              <a:t>Statement 2</a:t>
            </a:r>
          </a:p>
          <a:p>
            <a:pPr lvl="1">
              <a:defRPr/>
            </a:pPr>
            <a:r>
              <a:rPr lang="en-GB" sz="1600" dirty="0">
                <a:latin typeface="Twinkl" pitchFamily="50" charset="0"/>
              </a:rPr>
              <a:t>Sub statement</a:t>
            </a:r>
          </a:p>
        </p:txBody>
      </p:sp>
      <p:sp>
        <p:nvSpPr>
          <p:cNvPr id="11" name="Content Placeholder 15"/>
          <p:cNvSpPr>
            <a:spLocks noGrp="1"/>
          </p:cNvSpPr>
          <p:nvPr>
            <p:ph idx="1"/>
          </p:nvPr>
        </p:nvSpPr>
        <p:spPr>
          <a:xfrm>
            <a:off x="838203" y="1127760"/>
            <a:ext cx="105156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321682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674793" y="3227391"/>
            <a:ext cx="842433"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32402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66839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ltLang="en-US">
              <a:solidFill>
                <a:srgbClr val="1C1C1C"/>
              </a:solidFill>
            </a:endParaRPr>
          </a:p>
        </p:txBody>
      </p:sp>
      <p:sp>
        <p:nvSpPr>
          <p:cNvPr id="3" name="Footer Placeholder 2"/>
          <p:cNvSpPr>
            <a:spLocks noGrp="1"/>
          </p:cNvSpPr>
          <p:nvPr>
            <p:ph type="ftr" sz="quarter" idx="11"/>
          </p:nvPr>
        </p:nvSpPr>
        <p:spPr/>
        <p:txBody>
          <a:bodyPr/>
          <a:lstStyle>
            <a:lvl1pPr>
              <a:defRPr/>
            </a:lvl1pPr>
          </a:lstStyle>
          <a:p>
            <a:endParaRPr lang="en-GB" altLang="en-US">
              <a:solidFill>
                <a:srgbClr val="1C1C1C"/>
              </a:solidFill>
            </a:endParaRPr>
          </a:p>
        </p:txBody>
      </p:sp>
      <p:sp>
        <p:nvSpPr>
          <p:cNvPr id="4" name="Slide Number Placeholder 3"/>
          <p:cNvSpPr>
            <a:spLocks noGrp="1"/>
          </p:cNvSpPr>
          <p:nvPr>
            <p:ph type="sldNum" sz="quarter" idx="12"/>
          </p:nvPr>
        </p:nvSpPr>
        <p:spPr/>
        <p:txBody>
          <a:bodyPr/>
          <a:lstStyle>
            <a:lvl1pPr>
              <a:defRPr/>
            </a:lvl1pPr>
          </a:lstStyle>
          <a:p>
            <a:fld id="{771E2568-157B-4496-8997-E129884AE2DF}" type="slidenum">
              <a:rPr lang="en-GB" altLang="en-US">
                <a:solidFill>
                  <a:srgbClr val="1C1C1C"/>
                </a:solidFill>
              </a:rPr>
              <a:pPr/>
              <a:t>‹#›</a:t>
            </a:fld>
            <a:endParaRPr lang="en-GB" altLang="en-US">
              <a:solidFill>
                <a:srgbClr val="1C1C1C"/>
              </a:solidFill>
            </a:endParaRPr>
          </a:p>
        </p:txBody>
      </p:sp>
    </p:spTree>
    <p:extLst>
      <p:ext uri="{BB962C8B-B14F-4D97-AF65-F5344CB8AC3E}">
        <p14:creationId xmlns:p14="http://schemas.microsoft.com/office/powerpoint/2010/main" val="11871414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871532" y="2618343"/>
            <a:ext cx="10320469" cy="1621314"/>
          </a:xfrm>
          <a:prstGeom prst="rect">
            <a:avLst/>
          </a:prstGeom>
        </p:spPr>
      </p:pic>
      <p:sp>
        <p:nvSpPr>
          <p:cNvPr id="44036" name="Rectangle 4"/>
          <p:cNvSpPr>
            <a:spLocks noGrp="1" noChangeArrowheads="1"/>
          </p:cNvSpPr>
          <p:nvPr>
            <p:ph type="ctrTitle" hasCustomPrompt="1"/>
          </p:nvPr>
        </p:nvSpPr>
        <p:spPr>
          <a:xfrm>
            <a:off x="3311691" y="2803102"/>
            <a:ext cx="8372309" cy="758825"/>
          </a:xfrm>
        </p:spPr>
        <p:txBody>
          <a:bodyPr anchor="ctr" anchorCtr="0"/>
          <a:lstStyle>
            <a:lvl1pPr algn="r">
              <a:defRPr sz="2800" b="0" baseline="0">
                <a:solidFill>
                  <a:schemeClr val="tx1"/>
                </a:solidFill>
                <a:latin typeface="Myriad Pro" charset="0"/>
                <a:ea typeface="Myriad Pro" charset="0"/>
                <a:cs typeface="Myriad Pro" charset="0"/>
              </a:defRPr>
            </a:lvl1pPr>
          </a:lstStyle>
          <a:p>
            <a:pPr lvl="0"/>
            <a:r>
              <a:rPr lang="en-GB" noProof="0" dirty="0"/>
              <a:t>Segment title</a:t>
            </a:r>
          </a:p>
        </p:txBody>
      </p:sp>
      <p:sp>
        <p:nvSpPr>
          <p:cNvPr id="44037" name="Rectangle 5"/>
          <p:cNvSpPr>
            <a:spLocks noGrp="1" noChangeArrowheads="1"/>
          </p:cNvSpPr>
          <p:nvPr>
            <p:ph type="subTitle" idx="1" hasCustomPrompt="1"/>
          </p:nvPr>
        </p:nvSpPr>
        <p:spPr>
          <a:xfrm>
            <a:off x="3311691" y="3746683"/>
            <a:ext cx="8372309" cy="355600"/>
          </a:xfrm>
        </p:spPr>
        <p:txBody>
          <a:bodyPr anchor="ctr" anchorCtr="0"/>
          <a:lstStyle>
            <a:lvl1pPr marL="0" indent="0" algn="r">
              <a:defRPr sz="1800" baseline="0">
                <a:solidFill>
                  <a:schemeClr val="tx1"/>
                </a:solidFill>
                <a:latin typeface="Myriad Pro" charset="0"/>
                <a:ea typeface="Myriad Pro" charset="0"/>
                <a:cs typeface="Myriad Pro" charset="0"/>
              </a:defRPr>
            </a:lvl1pPr>
          </a:lstStyle>
          <a:p>
            <a:pPr lvl="0"/>
            <a:r>
              <a:rPr lang="en-GB" noProof="0" dirty="0"/>
              <a:t>Representations | Year X</a:t>
            </a:r>
          </a:p>
        </p:txBody>
      </p:sp>
      <p:sp>
        <p:nvSpPr>
          <p:cNvPr id="11" name="Rectangle 4"/>
          <p:cNvSpPr txBox="1">
            <a:spLocks noChangeArrowheads="1"/>
          </p:cNvSpPr>
          <p:nvPr userDrawn="1"/>
        </p:nvSpPr>
        <p:spPr bwMode="auto">
          <a:xfrm>
            <a:off x="1989729" y="4877634"/>
            <a:ext cx="9652000" cy="436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lvl1pPr algn="r" rtl="0" eaLnBrk="0" fontAlgn="base" hangingPunct="0">
              <a:spcBef>
                <a:spcPct val="0"/>
              </a:spcBef>
              <a:spcAft>
                <a:spcPct val="0"/>
              </a:spcAft>
              <a:defRPr sz="2400" b="0" baseline="0">
                <a:solidFill>
                  <a:schemeClr val="tx1"/>
                </a:solidFill>
                <a:latin typeface="Myriad Pro" charset="0"/>
                <a:ea typeface="Myriad Pro" charset="0"/>
                <a:cs typeface="Myriad Pro" charset="0"/>
              </a:defRPr>
            </a:lvl1pPr>
            <a:lvl2pPr algn="l" rtl="0" eaLnBrk="0" fontAlgn="base" hangingPunct="0">
              <a:spcBef>
                <a:spcPct val="0"/>
              </a:spcBef>
              <a:spcAft>
                <a:spcPct val="0"/>
              </a:spcAft>
              <a:defRPr sz="3600" b="1">
                <a:solidFill>
                  <a:srgbClr val="00628C"/>
                </a:solidFill>
                <a:latin typeface="Arial" charset="0"/>
              </a:defRPr>
            </a:lvl2pPr>
            <a:lvl3pPr algn="l" rtl="0" eaLnBrk="0" fontAlgn="base" hangingPunct="0">
              <a:spcBef>
                <a:spcPct val="0"/>
              </a:spcBef>
              <a:spcAft>
                <a:spcPct val="0"/>
              </a:spcAft>
              <a:defRPr sz="3600" b="1">
                <a:solidFill>
                  <a:srgbClr val="00628C"/>
                </a:solidFill>
                <a:latin typeface="Arial" charset="0"/>
              </a:defRPr>
            </a:lvl3pPr>
            <a:lvl4pPr algn="l" rtl="0" eaLnBrk="0" fontAlgn="base" hangingPunct="0">
              <a:spcBef>
                <a:spcPct val="0"/>
              </a:spcBef>
              <a:spcAft>
                <a:spcPct val="0"/>
              </a:spcAft>
              <a:defRPr sz="3600" b="1">
                <a:solidFill>
                  <a:srgbClr val="00628C"/>
                </a:solidFill>
                <a:latin typeface="Arial" charset="0"/>
              </a:defRPr>
            </a:lvl4pPr>
            <a:lvl5pPr algn="l" rtl="0" eaLnBrk="0" fontAlgn="base" hangingPunct="0">
              <a:spcBef>
                <a:spcPct val="0"/>
              </a:spcBef>
              <a:spcAft>
                <a:spcPct val="0"/>
              </a:spcAft>
              <a:defRPr sz="3600" b="1">
                <a:solidFill>
                  <a:srgbClr val="00628C"/>
                </a:solidFill>
                <a:latin typeface="Arial" charset="0"/>
              </a:defRPr>
            </a:lvl5pPr>
            <a:lvl6pPr marL="457200" algn="l" rtl="0" fontAlgn="base">
              <a:spcBef>
                <a:spcPct val="0"/>
              </a:spcBef>
              <a:spcAft>
                <a:spcPct val="0"/>
              </a:spcAft>
              <a:defRPr sz="3600" b="1">
                <a:solidFill>
                  <a:srgbClr val="00628C"/>
                </a:solidFill>
                <a:latin typeface="Arial" charset="0"/>
              </a:defRPr>
            </a:lvl6pPr>
            <a:lvl7pPr marL="914400" algn="l" rtl="0" fontAlgn="base">
              <a:spcBef>
                <a:spcPct val="0"/>
              </a:spcBef>
              <a:spcAft>
                <a:spcPct val="0"/>
              </a:spcAft>
              <a:defRPr sz="3600" b="1">
                <a:solidFill>
                  <a:srgbClr val="00628C"/>
                </a:solidFill>
                <a:latin typeface="Arial" charset="0"/>
              </a:defRPr>
            </a:lvl7pPr>
            <a:lvl8pPr marL="1371600" algn="l" rtl="0" fontAlgn="base">
              <a:spcBef>
                <a:spcPct val="0"/>
              </a:spcBef>
              <a:spcAft>
                <a:spcPct val="0"/>
              </a:spcAft>
              <a:defRPr sz="3600" b="1">
                <a:solidFill>
                  <a:srgbClr val="00628C"/>
                </a:solidFill>
                <a:latin typeface="Arial" charset="0"/>
              </a:defRPr>
            </a:lvl8pPr>
            <a:lvl9pPr marL="1828800" algn="l" rtl="0" fontAlgn="base">
              <a:spcBef>
                <a:spcPct val="0"/>
              </a:spcBef>
              <a:spcAft>
                <a:spcPct val="0"/>
              </a:spcAft>
              <a:defRPr sz="3600" b="1">
                <a:solidFill>
                  <a:srgbClr val="00628C"/>
                </a:solidFill>
                <a:latin typeface="Arial" charset="0"/>
              </a:defRPr>
            </a:lvl9pPr>
          </a:lstStyle>
          <a:p>
            <a:pPr algn="l">
              <a:buClrTx/>
              <a:buFontTx/>
              <a:buNone/>
            </a:pPr>
            <a:r>
              <a:rPr lang="en-GB" sz="2400" b="1" kern="0" dirty="0">
                <a:solidFill>
                  <a:srgbClr val="00628C"/>
                </a:solidFill>
              </a:rPr>
              <a:t>Mastery Professional Development</a:t>
            </a:r>
          </a:p>
        </p:txBody>
      </p:sp>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628080" y="520876"/>
            <a:ext cx="3959920" cy="1144332"/>
          </a:xfrm>
          <a:prstGeom prst="rect">
            <a:avLst/>
          </a:prstGeom>
        </p:spPr>
      </p:pic>
      <p:pic>
        <p:nvPicPr>
          <p:cNvPr id="12" name="Picture 11"/>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536160" y="178908"/>
            <a:ext cx="4091781" cy="1486300"/>
          </a:xfrm>
          <a:prstGeom prst="rect">
            <a:avLst/>
          </a:prstGeom>
        </p:spPr>
      </p:pic>
      <p:pic>
        <p:nvPicPr>
          <p:cNvPr id="13" name="Picture 12"/>
          <p:cNvPicPr>
            <a:picLocks noChangeAspect="1"/>
          </p:cNvPicPr>
          <p:nvPr userDrawn="1"/>
        </p:nvPicPr>
        <p:blipFill rotWithShape="1">
          <a:blip r:embed="rId5">
            <a:extLst>
              <a:ext uri="{28A0092B-C50C-407E-A947-70E740481C1C}">
                <a14:useLocalDpi xmlns:a14="http://schemas.microsoft.com/office/drawing/2010/main" val="0"/>
              </a:ext>
            </a:extLst>
          </a:blip>
          <a:srcRect/>
          <a:stretch/>
        </p:blipFill>
        <p:spPr>
          <a:xfrm>
            <a:off x="0" y="0"/>
            <a:ext cx="1422093" cy="6885384"/>
          </a:xfrm>
          <a:prstGeom prst="rect">
            <a:avLst/>
          </a:prstGeom>
        </p:spPr>
      </p:pic>
      <p:pic>
        <p:nvPicPr>
          <p:cNvPr id="16" name="Picture 15"/>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454472" y="2618344"/>
            <a:ext cx="417059" cy="1621313"/>
          </a:xfrm>
          <a:prstGeom prst="rect">
            <a:avLst/>
          </a:prstGeom>
        </p:spPr>
      </p:pic>
      <p:pic>
        <p:nvPicPr>
          <p:cNvPr id="17" name="Picture 1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1871531" y="2935440"/>
            <a:ext cx="1198880" cy="978408"/>
          </a:xfrm>
          <a:prstGeom prst="rect">
            <a:avLst/>
          </a:prstGeom>
        </p:spPr>
      </p:pic>
      <p:sp>
        <p:nvSpPr>
          <p:cNvPr id="7" name="Text Placeholder 6"/>
          <p:cNvSpPr>
            <a:spLocks noGrp="1"/>
          </p:cNvSpPr>
          <p:nvPr>
            <p:ph type="body" sz="quarter" idx="11" hasCustomPrompt="1"/>
          </p:nvPr>
        </p:nvSpPr>
        <p:spPr>
          <a:xfrm>
            <a:off x="1989730" y="5246953"/>
            <a:ext cx="7444613" cy="510635"/>
          </a:xfrm>
        </p:spPr>
        <p:txBody>
          <a:bodyPr/>
          <a:lstStyle>
            <a:lvl1pPr>
              <a:defRPr sz="2400" i="1">
                <a:solidFill>
                  <a:srgbClr val="00628C"/>
                </a:solidFill>
                <a:latin typeface="Myriad Pro" charset="0"/>
                <a:ea typeface="Myriad Pro" charset="0"/>
                <a:cs typeface="Myriad Pro" charset="0"/>
              </a:defRPr>
            </a:lvl1pPr>
          </a:lstStyle>
          <a:p>
            <a:pPr lvl="0"/>
            <a:r>
              <a:rPr lang="en-US" dirty="0"/>
              <a:t>Spine</a:t>
            </a:r>
          </a:p>
        </p:txBody>
      </p:sp>
      <p:sp>
        <p:nvSpPr>
          <p:cNvPr id="14" name="Rectangle 13"/>
          <p:cNvSpPr/>
          <p:nvPr userDrawn="1"/>
        </p:nvSpPr>
        <p:spPr>
          <a:xfrm>
            <a:off x="5588000" y="6073157"/>
            <a:ext cx="6096000" cy="784830"/>
          </a:xfrm>
          <a:prstGeom prst="rect">
            <a:avLst/>
          </a:prstGeom>
        </p:spPr>
        <p:txBody>
          <a:bodyPr>
            <a:spAutoFit/>
          </a:bodyPr>
          <a:lstStyle/>
          <a:p>
            <a:pPr algn="r">
              <a:buFontTx/>
              <a:buNone/>
            </a:pPr>
            <a:r>
              <a:rPr lang="en-US" sz="1500" dirty="0">
                <a:solidFill>
                  <a:srgbClr val="00628C"/>
                </a:solidFill>
                <a:effectLst/>
                <a:latin typeface="Myriad Pro" charset="0"/>
                <a:hlinkClick r:id="rId8"/>
              </a:rPr>
              <a:t>www.ncetm.org.uk/masterypd</a:t>
            </a:r>
            <a:br>
              <a:rPr lang="en-US" sz="1500" dirty="0">
                <a:solidFill>
                  <a:srgbClr val="00628C"/>
                </a:solidFill>
                <a:effectLst/>
                <a:latin typeface="Myriad Pro" charset="0"/>
              </a:rPr>
            </a:br>
            <a:r>
              <a:rPr lang="en-US" sz="1500" dirty="0">
                <a:solidFill>
                  <a:srgbClr val="00628C"/>
                </a:solidFill>
                <a:effectLst/>
                <a:latin typeface="Myriad Pro" charset="0"/>
              </a:rPr>
              <a:t>© Crown Copyright 2018</a:t>
            </a:r>
            <a:br>
              <a:rPr lang="en-US" sz="1500" dirty="0">
                <a:solidFill>
                  <a:srgbClr val="00628C"/>
                </a:solidFill>
                <a:effectLst/>
                <a:latin typeface="Myriad Pro" charset="0"/>
              </a:rPr>
            </a:br>
            <a:r>
              <a:rPr lang="en-US" sz="1500" dirty="0">
                <a:solidFill>
                  <a:schemeClr val="bg1">
                    <a:lumMod val="50000"/>
                  </a:schemeClr>
                </a:solidFill>
                <a:effectLst/>
                <a:latin typeface="Myriad Pro" charset="0"/>
              </a:rPr>
              <a:t>Summer 2018 pilot</a:t>
            </a:r>
            <a:endParaRPr lang="en-US" sz="1500" dirty="0">
              <a:solidFill>
                <a:srgbClr val="00628C"/>
              </a:solidFill>
              <a:effectLst/>
              <a:latin typeface="Myriad Pro" charset="0"/>
            </a:endParaRPr>
          </a:p>
        </p:txBody>
      </p:sp>
    </p:spTree>
    <p:extLst>
      <p:ext uri="{BB962C8B-B14F-4D97-AF65-F5344CB8AC3E}">
        <p14:creationId xmlns:p14="http://schemas.microsoft.com/office/powerpoint/2010/main" val="730665430"/>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Instructions">
    <p:spTree>
      <p:nvGrpSpPr>
        <p:cNvPr id="1" name=""/>
        <p:cNvGrpSpPr/>
        <p:nvPr/>
      </p:nvGrpSpPr>
      <p:grpSpPr>
        <a:xfrm>
          <a:off x="0" y="0"/>
          <a:ext cx="0" cy="0"/>
          <a:chOff x="0" y="0"/>
          <a:chExt cx="0" cy="0"/>
        </a:xfrm>
      </p:grpSpPr>
      <p:sp>
        <p:nvSpPr>
          <p:cNvPr id="8" name="Rectangle 7"/>
          <p:cNvSpPr/>
          <p:nvPr userDrawn="1"/>
        </p:nvSpPr>
        <p:spPr>
          <a:xfrm>
            <a:off x="8016214" y="6500874"/>
            <a:ext cx="3748764"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2018 </a:t>
            </a:r>
          </a:p>
        </p:txBody>
      </p:sp>
      <p:sp>
        <p:nvSpPr>
          <p:cNvPr id="11" name="Rectangle 10"/>
          <p:cNvSpPr/>
          <p:nvPr userDrawn="1"/>
        </p:nvSpPr>
        <p:spPr>
          <a:xfrm>
            <a:off x="523034" y="6487841"/>
            <a:ext cx="3748764"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9" name="Text Placeholder 8"/>
          <p:cNvSpPr>
            <a:spLocks noGrp="1"/>
          </p:cNvSpPr>
          <p:nvPr>
            <p:ph type="body" sz="quarter" idx="11" hasCustomPrompt="1"/>
          </p:nvPr>
        </p:nvSpPr>
        <p:spPr>
          <a:xfrm>
            <a:off x="1" y="0"/>
            <a:ext cx="12192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r>
              <a:rPr lang="en-GB" dirty="0"/>
              <a:t>How to use this presentation</a:t>
            </a:r>
          </a:p>
        </p:txBody>
      </p:sp>
      <p:sp>
        <p:nvSpPr>
          <p:cNvPr id="2" name="TextBox 1"/>
          <p:cNvSpPr txBox="1"/>
          <p:nvPr userDrawn="1"/>
        </p:nvSpPr>
        <p:spPr bwMode="auto">
          <a:xfrm>
            <a:off x="618614" y="836712"/>
            <a:ext cx="10954775"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lvl="0">
              <a:lnSpc>
                <a:spcPct val="100000"/>
              </a:lnSpc>
              <a:buNone/>
            </a:pPr>
            <a:r>
              <a:rPr lang="en-GB" sz="2400" dirty="0">
                <a:latin typeface="Myriad Pro" charset="0"/>
                <a:ea typeface="Myriad Pro" charset="0"/>
                <a:cs typeface="Myriad Pro" charset="0"/>
              </a:rPr>
              <a:t>The following slides contain the representations described in the teacher guide, and are intended to accompany the teacher guide. They do not represent complete lessons and should not be used as such. </a:t>
            </a:r>
          </a:p>
          <a:p>
            <a:pPr lvl="0">
              <a:lnSpc>
                <a:spcPct val="100000"/>
              </a:lnSpc>
              <a:buNone/>
            </a:pPr>
            <a:endParaRPr lang="en-GB" sz="2400" dirty="0">
              <a:latin typeface="Myriad Pro" charset="0"/>
              <a:ea typeface="Myriad Pro" charset="0"/>
              <a:cs typeface="Myriad Pro" charset="0"/>
            </a:endParaRPr>
          </a:p>
          <a:p>
            <a:pPr lvl="0">
              <a:lnSpc>
                <a:spcPct val="100000"/>
              </a:lnSpc>
              <a:buNone/>
            </a:pPr>
            <a:r>
              <a:rPr lang="en-GB" sz="2400" dirty="0">
                <a:latin typeface="Myriad Pro" charset="0"/>
                <a:ea typeface="Myriad Pro" charset="0"/>
                <a:cs typeface="Myriad Pro" charset="0"/>
              </a:rPr>
              <a:t>However, you may wish to use the slides in conjunction with the teacher guide to support the planning of lessons, in combination with other resources such as high-quality textbooks that follow a teaching-for-mastery approach. </a:t>
            </a:r>
          </a:p>
        </p:txBody>
      </p:sp>
      <p:sp>
        <p:nvSpPr>
          <p:cNvPr id="5" name="Text Placeholder 4"/>
          <p:cNvSpPr>
            <a:spLocks noGrp="1"/>
          </p:cNvSpPr>
          <p:nvPr>
            <p:ph type="body" sz="quarter" idx="12" hasCustomPrompt="1"/>
          </p:nvPr>
        </p:nvSpPr>
        <p:spPr>
          <a:xfrm>
            <a:off x="618613" y="4797153"/>
            <a:ext cx="10954775" cy="1127125"/>
          </a:xfrm>
        </p:spPr>
        <p:txBody>
          <a:bodyPr/>
          <a:lstStyle>
            <a:lvl1pPr marL="0" indent="0">
              <a:buFont typeface="Arial" charset="0"/>
              <a:buNone/>
              <a:defRPr sz="2800" i="0" baseline="0"/>
            </a:lvl1pPr>
          </a:lstStyle>
          <a:p>
            <a:pPr lvl="0">
              <a:lnSpc>
                <a:spcPct val="100000"/>
              </a:lnSpc>
            </a:pPr>
            <a:r>
              <a:rPr lang="en-GB" sz="2400" dirty="0">
                <a:latin typeface="Myriad Pro" charset="0"/>
                <a:ea typeface="Myriad Pro" charset="0"/>
                <a:cs typeface="Myriad Pro" charset="0"/>
              </a:rPr>
              <a:t>You can find the teacher guide [Enter name of teacher guide] by following the link below.</a:t>
            </a:r>
            <a:endParaRPr lang="en-GB" sz="2400" i="1" dirty="0">
              <a:latin typeface="Myriad Pro" charset="0"/>
              <a:ea typeface="Myriad Pro" charset="0"/>
              <a:cs typeface="Myriad Pro" charset="0"/>
            </a:endParaRPr>
          </a:p>
        </p:txBody>
      </p:sp>
      <p:sp>
        <p:nvSpPr>
          <p:cNvPr id="7" name="Rectangle 6"/>
          <p:cNvSpPr/>
          <p:nvPr userDrawn="1"/>
        </p:nvSpPr>
        <p:spPr>
          <a:xfrm>
            <a:off x="4221617" y="6487840"/>
            <a:ext cx="3748764" cy="323165"/>
          </a:xfrm>
          <a:prstGeom prst="rect">
            <a:avLst/>
          </a:prstGeom>
        </p:spPr>
        <p:txBody>
          <a:bodyPr wrap="square">
            <a:spAutoFit/>
          </a:bodyPr>
          <a:lstStyle/>
          <a:p>
            <a:pPr algn="ctr">
              <a:buFontTx/>
              <a:buNone/>
            </a:pPr>
            <a:r>
              <a:rPr lang="en-US" sz="1500" dirty="0">
                <a:solidFill>
                  <a:schemeClr val="bg1">
                    <a:lumMod val="50000"/>
                  </a:schemeClr>
                </a:solidFill>
                <a:effectLst/>
                <a:latin typeface="Myriad Pro" charset="0"/>
              </a:rPr>
              <a:t>Summer 2018 pilot</a:t>
            </a:r>
          </a:p>
        </p:txBody>
      </p:sp>
    </p:spTree>
    <p:extLst>
      <p:ext uri="{BB962C8B-B14F-4D97-AF65-F5344CB8AC3E}">
        <p14:creationId xmlns:p14="http://schemas.microsoft.com/office/powerpoint/2010/main" val="3278580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nk Canvas">
    <p:spTree>
      <p:nvGrpSpPr>
        <p:cNvPr id="1" name=""/>
        <p:cNvGrpSpPr/>
        <p:nvPr/>
      </p:nvGrpSpPr>
      <p:grpSpPr>
        <a:xfrm>
          <a:off x="0" y="0"/>
          <a:ext cx="0" cy="0"/>
          <a:chOff x="0" y="0"/>
          <a:chExt cx="0" cy="0"/>
        </a:xfrm>
      </p:grpSpPr>
      <p:sp>
        <p:nvSpPr>
          <p:cNvPr id="8" name="Rectangle 7"/>
          <p:cNvSpPr/>
          <p:nvPr userDrawn="1"/>
        </p:nvSpPr>
        <p:spPr>
          <a:xfrm>
            <a:off x="8016214" y="6500874"/>
            <a:ext cx="3748764"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2018 </a:t>
            </a:r>
          </a:p>
        </p:txBody>
      </p:sp>
      <p:sp>
        <p:nvSpPr>
          <p:cNvPr id="11" name="Rectangle 10"/>
          <p:cNvSpPr/>
          <p:nvPr userDrawn="1"/>
        </p:nvSpPr>
        <p:spPr>
          <a:xfrm>
            <a:off x="523034" y="6487841"/>
            <a:ext cx="3748764"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5" name="Text Placeholder 8"/>
          <p:cNvSpPr>
            <a:spLocks noGrp="1"/>
          </p:cNvSpPr>
          <p:nvPr>
            <p:ph type="body" sz="quarter" idx="11" hasCustomPrompt="1"/>
          </p:nvPr>
        </p:nvSpPr>
        <p:spPr>
          <a:xfrm>
            <a:off x="1" y="0"/>
            <a:ext cx="12192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pPr lvl="0"/>
            <a:r>
              <a:rPr lang="en-US" dirty="0"/>
              <a:t>Short Segment Title – Steps</a:t>
            </a:r>
          </a:p>
        </p:txBody>
      </p:sp>
      <p:sp>
        <p:nvSpPr>
          <p:cNvPr id="6" name="Rectangle 5"/>
          <p:cNvSpPr/>
          <p:nvPr userDrawn="1"/>
        </p:nvSpPr>
        <p:spPr>
          <a:xfrm>
            <a:off x="4221617" y="6487840"/>
            <a:ext cx="3748764" cy="323165"/>
          </a:xfrm>
          <a:prstGeom prst="rect">
            <a:avLst/>
          </a:prstGeom>
        </p:spPr>
        <p:txBody>
          <a:bodyPr wrap="square">
            <a:spAutoFit/>
          </a:bodyPr>
          <a:lstStyle/>
          <a:p>
            <a:pPr algn="ctr">
              <a:buFontTx/>
              <a:buNone/>
            </a:pPr>
            <a:r>
              <a:rPr lang="en-US" sz="1500" dirty="0">
                <a:solidFill>
                  <a:schemeClr val="bg1">
                    <a:lumMod val="50000"/>
                  </a:schemeClr>
                </a:solidFill>
                <a:effectLst/>
                <a:latin typeface="Myriad Pro" charset="0"/>
              </a:rPr>
              <a:t>Summer 2018 pilot</a:t>
            </a:r>
          </a:p>
        </p:txBody>
      </p:sp>
    </p:spTree>
    <p:extLst>
      <p:ext uri="{BB962C8B-B14F-4D97-AF65-F5344CB8AC3E}">
        <p14:creationId xmlns:p14="http://schemas.microsoft.com/office/powerpoint/2010/main" val="41782880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623393" y="764704"/>
            <a:ext cx="10954775" cy="5544618"/>
          </a:xfrm>
        </p:spPr>
        <p:txBody>
          <a:bodyPr anchor="t" anchorCtr="0"/>
          <a:lstStyle>
            <a:lvl1pPr marL="0" indent="0">
              <a:buFont typeface="Arial" charset="0"/>
              <a:buNone/>
              <a:defRPr sz="2800" baseline="0">
                <a:solidFill>
                  <a:schemeClr val="tx1"/>
                </a:solidFill>
                <a:latin typeface="Myriad Pro" charset="0"/>
                <a:ea typeface="Myriad Pro" charset="0"/>
                <a:cs typeface="Myriad Pro" charset="0"/>
              </a:defRPr>
            </a:lvl1pPr>
            <a:lvl2pPr marL="742950" indent="-285750">
              <a:buClr>
                <a:srgbClr val="82CBDD"/>
              </a:buClr>
              <a:buFont typeface="Arial" charset="0"/>
              <a:buChar char=""/>
              <a:defRPr sz="2400">
                <a:latin typeface="Myriad Pro" charset="0"/>
                <a:ea typeface="Myriad Pro" charset="0"/>
                <a:cs typeface="Myriad Pro" charset="0"/>
              </a:defRPr>
            </a:lvl2pPr>
            <a:lvl3pPr>
              <a:buClr>
                <a:srgbClr val="82CBDD"/>
              </a:buClr>
              <a:defRPr sz="2000">
                <a:latin typeface="Myriad Pro" charset="0"/>
                <a:ea typeface="Myriad Pro" charset="0"/>
                <a:cs typeface="Myriad Pro" charset="0"/>
              </a:defRPr>
            </a:lvl3pPr>
            <a:lvl4pPr>
              <a:buClr>
                <a:srgbClr val="82CBDD"/>
              </a:buClr>
              <a:defRPr sz="2000">
                <a:latin typeface="Myriad Pro" charset="0"/>
                <a:ea typeface="Myriad Pro" charset="0"/>
                <a:cs typeface="Myriad Pro" charset="0"/>
              </a:defRPr>
            </a:lvl4pPr>
            <a:lvl5pPr>
              <a:buClr>
                <a:srgbClr val="82CBDD"/>
              </a:buClr>
              <a:defRPr sz="2000">
                <a:latin typeface="Myriad Pro" charset="0"/>
                <a:ea typeface="Myriad Pro" charset="0"/>
                <a:cs typeface="Myriad Pro" charset="0"/>
              </a:defRPr>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Rectangle 7"/>
          <p:cNvSpPr/>
          <p:nvPr userDrawn="1"/>
        </p:nvSpPr>
        <p:spPr>
          <a:xfrm>
            <a:off x="8016214" y="6500874"/>
            <a:ext cx="3748764"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2018 </a:t>
            </a:r>
          </a:p>
        </p:txBody>
      </p:sp>
      <p:sp>
        <p:nvSpPr>
          <p:cNvPr id="11" name="Rectangle 10"/>
          <p:cNvSpPr/>
          <p:nvPr userDrawn="1"/>
        </p:nvSpPr>
        <p:spPr>
          <a:xfrm>
            <a:off x="523034" y="6487841"/>
            <a:ext cx="3748764"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9" name="Text Placeholder 8"/>
          <p:cNvSpPr>
            <a:spLocks noGrp="1"/>
          </p:cNvSpPr>
          <p:nvPr>
            <p:ph type="body" sz="quarter" idx="11"/>
          </p:nvPr>
        </p:nvSpPr>
        <p:spPr>
          <a:xfrm>
            <a:off x="0" y="0"/>
            <a:ext cx="12192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pPr lvl="0"/>
            <a:r>
              <a:rPr lang="en-US"/>
              <a:t>Edit Master text styles</a:t>
            </a:r>
          </a:p>
        </p:txBody>
      </p:sp>
    </p:spTree>
    <p:extLst>
      <p:ext uri="{BB962C8B-B14F-4D97-AF65-F5344CB8AC3E}">
        <p14:creationId xmlns:p14="http://schemas.microsoft.com/office/powerpoint/2010/main" val="30655881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eaching Point Slide">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623393" y="1181498"/>
            <a:ext cx="10954775" cy="5127824"/>
          </a:xfrm>
        </p:spPr>
        <p:txBody>
          <a:bodyPr anchor="t" anchorCtr="0"/>
          <a:lstStyle>
            <a:lvl1pPr marL="0" indent="0">
              <a:defRPr sz="2400" baseline="0">
                <a:solidFill>
                  <a:schemeClr val="tx1"/>
                </a:solidFill>
                <a:latin typeface="Myriad Pro" charset="0"/>
                <a:ea typeface="Myriad Pro" charset="0"/>
                <a:cs typeface="Myriad Pro" charset="0"/>
              </a:defRPr>
            </a:lvl1pPr>
            <a:lvl2pPr marL="742950" indent="-285750">
              <a:buClr>
                <a:srgbClr val="82CBDD"/>
              </a:buClr>
              <a:buFont typeface="Arial" charset="0"/>
              <a:buChar char=""/>
              <a:defRPr sz="2000">
                <a:latin typeface="Myriad Pro" charset="0"/>
                <a:ea typeface="Myriad Pro" charset="0"/>
                <a:cs typeface="Myriad Pro" charset="0"/>
              </a:defRPr>
            </a:lvl2pPr>
            <a:lvl3pPr>
              <a:buClr>
                <a:srgbClr val="82CBDD"/>
              </a:buClr>
              <a:defRPr sz="1800">
                <a:latin typeface="Myriad Pro" charset="0"/>
                <a:ea typeface="Myriad Pro" charset="0"/>
                <a:cs typeface="Myriad Pro" charset="0"/>
              </a:defRPr>
            </a:lvl3pPr>
            <a:lvl4pPr>
              <a:buClr>
                <a:srgbClr val="82CBDD"/>
              </a:buClr>
              <a:defRPr sz="1800">
                <a:latin typeface="Myriad Pro" charset="0"/>
                <a:ea typeface="Myriad Pro" charset="0"/>
                <a:cs typeface="Myriad Pro" charset="0"/>
              </a:defRPr>
            </a:lvl4pPr>
            <a:lvl5pPr>
              <a:buClr>
                <a:srgbClr val="82CBDD"/>
              </a:buClr>
              <a:defRPr sz="1800">
                <a:latin typeface="Myriad Pro" charset="0"/>
                <a:ea typeface="Myriad Pro" charset="0"/>
                <a:cs typeface="Myriad Pro" charset="0"/>
              </a:defRPr>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Rectangle 7"/>
          <p:cNvSpPr/>
          <p:nvPr userDrawn="1"/>
        </p:nvSpPr>
        <p:spPr>
          <a:xfrm>
            <a:off x="8016214" y="6500874"/>
            <a:ext cx="3748764" cy="323165"/>
          </a:xfrm>
          <a:prstGeom prst="rect">
            <a:avLst/>
          </a:prstGeom>
        </p:spPr>
        <p:txBody>
          <a:bodyPr wrap="square">
            <a:spAutoFit/>
          </a:bodyPr>
          <a:lstStyle/>
          <a:p>
            <a:pPr algn="r">
              <a:buFontTx/>
              <a:buNone/>
            </a:pPr>
            <a:r>
              <a:rPr lang="en-US" sz="1500" dirty="0">
                <a:solidFill>
                  <a:srgbClr val="00628C"/>
                </a:solidFill>
                <a:effectLst/>
                <a:latin typeface="Myriad Pro" charset="0"/>
              </a:rPr>
              <a:t>© Crown Copyright 2018 </a:t>
            </a:r>
          </a:p>
        </p:txBody>
      </p:sp>
      <p:sp>
        <p:nvSpPr>
          <p:cNvPr id="11" name="Rectangle 10"/>
          <p:cNvSpPr/>
          <p:nvPr userDrawn="1"/>
        </p:nvSpPr>
        <p:spPr>
          <a:xfrm>
            <a:off x="523034" y="6487841"/>
            <a:ext cx="3748764" cy="323165"/>
          </a:xfrm>
          <a:prstGeom prst="rect">
            <a:avLst/>
          </a:prstGeom>
        </p:spPr>
        <p:txBody>
          <a:bodyPr wrap="square">
            <a:spAutoFit/>
          </a:bodyPr>
          <a:lstStyle/>
          <a:p>
            <a:pPr algn="l">
              <a:buFontTx/>
              <a:buNone/>
            </a:pPr>
            <a:r>
              <a:rPr lang="en-US" sz="1500" dirty="0">
                <a:solidFill>
                  <a:srgbClr val="00628C"/>
                </a:solidFill>
                <a:effectLst/>
                <a:latin typeface="Myriad Pro" charset="0"/>
                <a:hlinkClick r:id="rId2"/>
              </a:rPr>
              <a:t>www.ncetm.org.uk/masterypd</a:t>
            </a:r>
            <a:r>
              <a:rPr lang="en-US" sz="1500" dirty="0">
                <a:solidFill>
                  <a:srgbClr val="00628C"/>
                </a:solidFill>
                <a:effectLst/>
                <a:latin typeface="Myriad Pro" charset="0"/>
              </a:rPr>
              <a:t> </a:t>
            </a:r>
          </a:p>
        </p:txBody>
      </p:sp>
      <p:sp>
        <p:nvSpPr>
          <p:cNvPr id="6" name="Text Placeholder 5"/>
          <p:cNvSpPr>
            <a:spLocks noGrp="1"/>
          </p:cNvSpPr>
          <p:nvPr>
            <p:ph type="body" sz="quarter" idx="10"/>
          </p:nvPr>
        </p:nvSpPr>
        <p:spPr>
          <a:xfrm>
            <a:off x="618611" y="764705"/>
            <a:ext cx="10959556" cy="416793"/>
          </a:xfrm>
        </p:spPr>
        <p:txBody>
          <a:bodyPr anchor="ctr" anchorCtr="0"/>
          <a:lstStyle>
            <a:lvl1pPr>
              <a:defRPr sz="2400" b="1" i="0">
                <a:solidFill>
                  <a:srgbClr val="00628C"/>
                </a:solidFill>
                <a:latin typeface="Myriad Pro Semibold" charset="0"/>
                <a:ea typeface="Myriad Pro Semibold" charset="0"/>
                <a:cs typeface="Myriad Pro Semibold" charset="0"/>
              </a:defRPr>
            </a:lvl1pPr>
          </a:lstStyle>
          <a:p>
            <a:pPr lvl="0"/>
            <a:r>
              <a:rPr lang="en-US"/>
              <a:t>Edit Master text styles</a:t>
            </a:r>
          </a:p>
        </p:txBody>
      </p:sp>
      <p:sp>
        <p:nvSpPr>
          <p:cNvPr id="9" name="Text Placeholder 8"/>
          <p:cNvSpPr>
            <a:spLocks noGrp="1"/>
          </p:cNvSpPr>
          <p:nvPr>
            <p:ph type="body" sz="quarter" idx="11"/>
          </p:nvPr>
        </p:nvSpPr>
        <p:spPr>
          <a:xfrm>
            <a:off x="1" y="0"/>
            <a:ext cx="12192000" cy="630000"/>
          </a:xfrm>
          <a:solidFill>
            <a:srgbClr val="82CBDD"/>
          </a:solidFill>
        </p:spPr>
        <p:txBody>
          <a:bodyPr lIns="180000" rIns="180000" anchor="ctr" anchorCtr="0"/>
          <a:lstStyle>
            <a:lvl1pPr algn="r">
              <a:defRPr sz="2800">
                <a:latin typeface="Myriad Pro" charset="0"/>
                <a:ea typeface="Myriad Pro" charset="0"/>
                <a:cs typeface="Myriad Pro" charset="0"/>
              </a:defRPr>
            </a:lvl1pPr>
          </a:lstStyle>
          <a:p>
            <a:pPr lvl="0"/>
            <a:r>
              <a:rPr lang="en-US"/>
              <a:t>Edit Master text styles</a:t>
            </a:r>
          </a:p>
        </p:txBody>
      </p:sp>
    </p:spTree>
    <p:extLst>
      <p:ext uri="{BB962C8B-B14F-4D97-AF65-F5344CB8AC3E}">
        <p14:creationId xmlns:p14="http://schemas.microsoft.com/office/powerpoint/2010/main" val="12228606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ltLang="en-US">
              <a:solidFill>
                <a:srgbClr val="1C1C1C"/>
              </a:solidFill>
            </a:endParaRPr>
          </a:p>
        </p:txBody>
      </p:sp>
      <p:sp>
        <p:nvSpPr>
          <p:cNvPr id="3" name="Footer Placeholder 2"/>
          <p:cNvSpPr>
            <a:spLocks noGrp="1"/>
          </p:cNvSpPr>
          <p:nvPr>
            <p:ph type="ftr" sz="quarter" idx="11"/>
          </p:nvPr>
        </p:nvSpPr>
        <p:spPr/>
        <p:txBody>
          <a:bodyPr/>
          <a:lstStyle>
            <a:lvl1pPr>
              <a:defRPr/>
            </a:lvl1pPr>
          </a:lstStyle>
          <a:p>
            <a:endParaRPr lang="en-GB" altLang="en-US">
              <a:solidFill>
                <a:srgbClr val="1C1C1C"/>
              </a:solidFill>
            </a:endParaRPr>
          </a:p>
        </p:txBody>
      </p:sp>
      <p:sp>
        <p:nvSpPr>
          <p:cNvPr id="4" name="Slide Number Placeholder 3"/>
          <p:cNvSpPr>
            <a:spLocks noGrp="1"/>
          </p:cNvSpPr>
          <p:nvPr>
            <p:ph type="sldNum" sz="quarter" idx="12"/>
          </p:nvPr>
        </p:nvSpPr>
        <p:spPr/>
        <p:txBody>
          <a:bodyPr/>
          <a:lstStyle>
            <a:lvl1pPr>
              <a:defRPr/>
            </a:lvl1pPr>
          </a:lstStyle>
          <a:p>
            <a:fld id="{771E2568-157B-4496-8997-E129884AE2DF}" type="slidenum">
              <a:rPr lang="en-GB" altLang="en-US">
                <a:solidFill>
                  <a:srgbClr val="1C1C1C"/>
                </a:solidFill>
              </a:rPr>
              <a:pPr/>
              <a:t>‹#›</a:t>
            </a:fld>
            <a:endParaRPr lang="en-GB" altLang="en-US">
              <a:solidFill>
                <a:srgbClr val="1C1C1C"/>
              </a:solidFill>
            </a:endParaRPr>
          </a:p>
        </p:txBody>
      </p:sp>
    </p:spTree>
    <p:extLst>
      <p:ext uri="{BB962C8B-B14F-4D97-AF65-F5344CB8AC3E}">
        <p14:creationId xmlns:p14="http://schemas.microsoft.com/office/powerpoint/2010/main" val="245095555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9.xml"/><Relationship Id="rId7" Type="http://schemas.openxmlformats.org/officeDocument/2006/relationships/theme" Target="../theme/theme2.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66CCFF"/>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54053" y="695325"/>
            <a:ext cx="10883900"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54053" y="1957388"/>
            <a:ext cx="10883900"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extLst>
      <p:ext uri="{BB962C8B-B14F-4D97-AF65-F5344CB8AC3E}">
        <p14:creationId xmlns:p14="http://schemas.microsoft.com/office/powerpoint/2010/main" val="8105043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6" r:id="rId5"/>
    <p:sldLayoutId id="2147483667" r:id="rId6"/>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11" algn="l" rtl="0" fontAlgn="base">
        <a:lnSpc>
          <a:spcPct val="90000"/>
        </a:lnSpc>
        <a:spcBef>
          <a:spcPct val="0"/>
        </a:spcBef>
        <a:spcAft>
          <a:spcPct val="0"/>
        </a:spcAft>
        <a:defRPr sz="4000" b="1">
          <a:solidFill>
            <a:srgbClr val="1C1C1C"/>
          </a:solidFill>
          <a:latin typeface="Twinkl" pitchFamily="2" charset="0"/>
        </a:defRPr>
      </a:lvl6pPr>
      <a:lvl7pPr marL="914423" algn="l" rtl="0" fontAlgn="base">
        <a:lnSpc>
          <a:spcPct val="90000"/>
        </a:lnSpc>
        <a:spcBef>
          <a:spcPct val="0"/>
        </a:spcBef>
        <a:spcAft>
          <a:spcPct val="0"/>
        </a:spcAft>
        <a:defRPr sz="4000" b="1">
          <a:solidFill>
            <a:srgbClr val="1C1C1C"/>
          </a:solidFill>
          <a:latin typeface="Twinkl" pitchFamily="2" charset="0"/>
        </a:defRPr>
      </a:lvl7pPr>
      <a:lvl8pPr marL="1371634" algn="l" rtl="0" fontAlgn="base">
        <a:lnSpc>
          <a:spcPct val="90000"/>
        </a:lnSpc>
        <a:spcBef>
          <a:spcPct val="0"/>
        </a:spcBef>
        <a:spcAft>
          <a:spcPct val="0"/>
        </a:spcAft>
        <a:defRPr sz="4000" b="1">
          <a:solidFill>
            <a:srgbClr val="1C1C1C"/>
          </a:solidFill>
          <a:latin typeface="Twinkl" pitchFamily="2" charset="0"/>
        </a:defRPr>
      </a:lvl8pPr>
      <a:lvl9pPr marL="1828846" algn="l" rtl="0" fontAlgn="base">
        <a:lnSpc>
          <a:spcPct val="90000"/>
        </a:lnSpc>
        <a:spcBef>
          <a:spcPct val="0"/>
        </a:spcBef>
        <a:spcAft>
          <a:spcPct val="0"/>
        </a:spcAft>
        <a:defRPr sz="4000" b="1">
          <a:solidFill>
            <a:srgbClr val="1C1C1C"/>
          </a:solidFill>
          <a:latin typeface="Twinkl" pitchFamily="2" charset="0"/>
        </a:defRPr>
      </a:lvl9pPr>
    </p:titleStyle>
    <p:bodyStyle>
      <a:lvl1pPr marL="228606" indent="-228606" algn="l" rtl="0" eaLnBrk="0" fontAlgn="base" hangingPunct="0">
        <a:lnSpc>
          <a:spcPct val="90000"/>
        </a:lnSpc>
        <a:spcBef>
          <a:spcPts val="1001"/>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18" indent="-228606"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29" indent="-228606" algn="l" rtl="0" eaLnBrk="0" fontAlgn="base" hangingPunct="0">
        <a:lnSpc>
          <a:spcPct val="90000"/>
        </a:lnSpc>
        <a:spcBef>
          <a:spcPts val="500"/>
        </a:spcBef>
        <a:spcAft>
          <a:spcPct val="0"/>
        </a:spcAft>
        <a:buFont typeface="Arial" panose="020B0604020202020204" pitchFamily="34" charset="0"/>
        <a:buChar char="•"/>
        <a:defRPr sz="1401"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41" indent="-228606" algn="l" rtl="0" eaLnBrk="0" fontAlgn="base" hangingPunct="0">
        <a:lnSpc>
          <a:spcPct val="90000"/>
        </a:lnSpc>
        <a:spcBef>
          <a:spcPts val="500"/>
        </a:spcBef>
        <a:spcAft>
          <a:spcPct val="0"/>
        </a:spcAft>
        <a:buFont typeface="Arial" panose="020B0604020202020204" pitchFamily="34" charset="0"/>
        <a:buChar char="•"/>
        <a:defRPr sz="1401"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52" indent="-228606" algn="l" rtl="0" eaLnBrk="0" fontAlgn="base" hangingPunct="0">
        <a:lnSpc>
          <a:spcPct val="90000"/>
        </a:lnSpc>
        <a:spcBef>
          <a:spcPts val="500"/>
        </a:spcBef>
        <a:spcAft>
          <a:spcPct val="0"/>
        </a:spcAft>
        <a:buFont typeface="Arial" panose="020B0604020202020204" pitchFamily="34" charset="0"/>
        <a:buChar char="•"/>
        <a:defRPr sz="1401"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63" indent="-228606" algn="l" defTabSz="914423"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75" indent="-228606" algn="l" defTabSz="914423"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86" indent="-228606" algn="l" defTabSz="914423"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98" indent="-228606" algn="l" defTabSz="914423"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en-US"/>
      </a:defPPr>
      <a:lvl1pPr marL="0" algn="l" defTabSz="914423" rtl="0" eaLnBrk="1" latinLnBrk="0" hangingPunct="1">
        <a:defRPr sz="1801" kern="1200">
          <a:solidFill>
            <a:schemeClr val="tx1"/>
          </a:solidFill>
          <a:latin typeface="+mn-lt"/>
          <a:ea typeface="+mn-ea"/>
          <a:cs typeface="+mn-cs"/>
        </a:defRPr>
      </a:lvl1pPr>
      <a:lvl2pPr marL="457211" algn="l" defTabSz="914423" rtl="0" eaLnBrk="1" latinLnBrk="0" hangingPunct="1">
        <a:defRPr sz="1801" kern="1200">
          <a:solidFill>
            <a:schemeClr val="tx1"/>
          </a:solidFill>
          <a:latin typeface="+mn-lt"/>
          <a:ea typeface="+mn-ea"/>
          <a:cs typeface="+mn-cs"/>
        </a:defRPr>
      </a:lvl2pPr>
      <a:lvl3pPr marL="914423" algn="l" defTabSz="914423" rtl="0" eaLnBrk="1" latinLnBrk="0" hangingPunct="1">
        <a:defRPr sz="1801" kern="1200">
          <a:solidFill>
            <a:schemeClr val="tx1"/>
          </a:solidFill>
          <a:latin typeface="+mn-lt"/>
          <a:ea typeface="+mn-ea"/>
          <a:cs typeface="+mn-cs"/>
        </a:defRPr>
      </a:lvl3pPr>
      <a:lvl4pPr marL="1371634" algn="l" defTabSz="914423" rtl="0" eaLnBrk="1" latinLnBrk="0" hangingPunct="1">
        <a:defRPr sz="1801" kern="1200">
          <a:solidFill>
            <a:schemeClr val="tx1"/>
          </a:solidFill>
          <a:latin typeface="+mn-lt"/>
          <a:ea typeface="+mn-ea"/>
          <a:cs typeface="+mn-cs"/>
        </a:defRPr>
      </a:lvl4pPr>
      <a:lvl5pPr marL="1828846" algn="l" defTabSz="914423" rtl="0" eaLnBrk="1" latinLnBrk="0" hangingPunct="1">
        <a:defRPr sz="1801" kern="1200">
          <a:solidFill>
            <a:schemeClr val="tx1"/>
          </a:solidFill>
          <a:latin typeface="+mn-lt"/>
          <a:ea typeface="+mn-ea"/>
          <a:cs typeface="+mn-cs"/>
        </a:defRPr>
      </a:lvl5pPr>
      <a:lvl6pPr marL="2286057" algn="l" defTabSz="914423" rtl="0" eaLnBrk="1" latinLnBrk="0" hangingPunct="1">
        <a:defRPr sz="1801" kern="1200">
          <a:solidFill>
            <a:schemeClr val="tx1"/>
          </a:solidFill>
          <a:latin typeface="+mn-lt"/>
          <a:ea typeface="+mn-ea"/>
          <a:cs typeface="+mn-cs"/>
        </a:defRPr>
      </a:lvl6pPr>
      <a:lvl7pPr marL="2743269" algn="l" defTabSz="914423" rtl="0" eaLnBrk="1" latinLnBrk="0" hangingPunct="1">
        <a:defRPr sz="1801" kern="1200">
          <a:solidFill>
            <a:schemeClr val="tx1"/>
          </a:solidFill>
          <a:latin typeface="+mn-lt"/>
          <a:ea typeface="+mn-ea"/>
          <a:cs typeface="+mn-cs"/>
        </a:defRPr>
      </a:lvl7pPr>
      <a:lvl8pPr marL="3200480" algn="l" defTabSz="914423" rtl="0" eaLnBrk="1" latinLnBrk="0" hangingPunct="1">
        <a:defRPr sz="1801" kern="1200">
          <a:solidFill>
            <a:schemeClr val="tx1"/>
          </a:solidFill>
          <a:latin typeface="+mn-lt"/>
          <a:ea typeface="+mn-ea"/>
          <a:cs typeface="+mn-cs"/>
        </a:defRPr>
      </a:lvl8pPr>
      <a:lvl9pPr marL="3657691" algn="l" defTabSz="914423" rtl="0" eaLnBrk="1" latinLnBrk="0" hangingPunct="1">
        <a:defRPr sz="1801"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4"/>
          <p:cNvSpPr>
            <a:spLocks noGrp="1" noChangeArrowheads="1"/>
          </p:cNvSpPr>
          <p:nvPr>
            <p:ph type="title"/>
          </p:nvPr>
        </p:nvSpPr>
        <p:spPr bwMode="auto">
          <a:xfrm>
            <a:off x="1016000" y="301625"/>
            <a:ext cx="10566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endParaRPr lang="en-GB" altLang="en-US" dirty="0"/>
          </a:p>
        </p:txBody>
      </p:sp>
      <p:sp>
        <p:nvSpPr>
          <p:cNvPr id="1027" name="Rectangle 5"/>
          <p:cNvSpPr>
            <a:spLocks noGrp="1" noChangeArrowheads="1"/>
          </p:cNvSpPr>
          <p:nvPr>
            <p:ph type="body" idx="1"/>
          </p:nvPr>
        </p:nvSpPr>
        <p:spPr bwMode="auto">
          <a:xfrm>
            <a:off x="1016001" y="1827213"/>
            <a:ext cx="10562167"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GB" altLang="en-US" dirty="0"/>
              <a:t>Click to edit Master text styles</a:t>
            </a:r>
          </a:p>
          <a:p>
            <a:pPr lvl="1"/>
            <a:r>
              <a:rPr lang="en-GB" altLang="en-US" dirty="0"/>
              <a:t>Second level</a:t>
            </a:r>
          </a:p>
          <a:p>
            <a:pPr lvl="2"/>
            <a:r>
              <a:rPr lang="en-GB" altLang="en-US" dirty="0"/>
              <a:t>Third level</a:t>
            </a:r>
          </a:p>
        </p:txBody>
      </p:sp>
      <p:sp>
        <p:nvSpPr>
          <p:cNvPr id="43014" name="Rectangle 6"/>
          <p:cNvSpPr>
            <a:spLocks noGrp="1" noChangeArrowheads="1"/>
          </p:cNvSpPr>
          <p:nvPr>
            <p:ph type="dt" sz="half" idx="2"/>
          </p:nvPr>
        </p:nvSpPr>
        <p:spPr bwMode="auto">
          <a:xfrm>
            <a:off x="609600" y="6248400"/>
            <a:ext cx="2844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vl1pPr>
          </a:lstStyle>
          <a:p>
            <a:pPr>
              <a:defRPr/>
            </a:pPr>
            <a:endParaRPr lang="en-GB" dirty="0"/>
          </a:p>
        </p:txBody>
      </p:sp>
      <p:sp>
        <p:nvSpPr>
          <p:cNvPr id="43015" name="Rectangle 7"/>
          <p:cNvSpPr>
            <a:spLocks noGrp="1" noChangeArrowheads="1"/>
          </p:cNvSpPr>
          <p:nvPr>
            <p:ph type="ftr" sz="quarter" idx="3"/>
          </p:nvPr>
        </p:nvSpPr>
        <p:spPr bwMode="auto">
          <a:xfrm>
            <a:off x="4165600" y="6248400"/>
            <a:ext cx="3860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a:spcBef>
                <a:spcPct val="0"/>
              </a:spcBef>
              <a:buClrTx/>
              <a:buFontTx/>
              <a:buNone/>
              <a:defRPr sz="1200"/>
            </a:lvl1pPr>
          </a:lstStyle>
          <a:p>
            <a:pPr>
              <a:defRPr/>
            </a:pPr>
            <a:endParaRPr lang="en-GB"/>
          </a:p>
        </p:txBody>
      </p:sp>
      <p:sp>
        <p:nvSpPr>
          <p:cNvPr id="43016" name="Rectangle 8"/>
          <p:cNvSpPr>
            <a:spLocks noGrp="1" noChangeArrowheads="1"/>
          </p:cNvSpPr>
          <p:nvPr>
            <p:ph type="sldNum" sz="quarter" idx="4"/>
          </p:nvPr>
        </p:nvSpPr>
        <p:spPr bwMode="auto">
          <a:xfrm>
            <a:off x="8737600" y="6248400"/>
            <a:ext cx="2844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vl1pPr>
          </a:lstStyle>
          <a:p>
            <a:fld id="{17C71EE9-BA72-3342-AD7C-7458D51D3716}" type="slidenum">
              <a:rPr lang="en-GB" altLang="x-none"/>
              <a:pPr/>
              <a:t>‹#›</a:t>
            </a:fld>
            <a:endParaRPr lang="en-GB" altLang="x-none"/>
          </a:p>
        </p:txBody>
      </p:sp>
    </p:spTree>
    <p:extLst>
      <p:ext uri="{BB962C8B-B14F-4D97-AF65-F5344CB8AC3E}">
        <p14:creationId xmlns:p14="http://schemas.microsoft.com/office/powerpoint/2010/main" val="366059086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5" r:id="rId6"/>
  </p:sldLayoutIdLst>
  <p:txStyles>
    <p:titleStyle>
      <a:lvl1pPr algn="l" rtl="0" eaLnBrk="1" fontAlgn="base" hangingPunct="1">
        <a:spcBef>
          <a:spcPct val="0"/>
        </a:spcBef>
        <a:spcAft>
          <a:spcPct val="0"/>
        </a:spcAft>
        <a:defRPr sz="2800" b="1" i="0">
          <a:solidFill>
            <a:srgbClr val="00628C"/>
          </a:solidFill>
          <a:latin typeface="Myriad Pro Semibold" charset="0"/>
          <a:ea typeface="Myriad Pro Semibold" charset="0"/>
          <a:cs typeface="Myriad Pro Semibold" charset="0"/>
        </a:defRPr>
      </a:lvl1pPr>
      <a:lvl2pPr algn="l" rtl="0" eaLnBrk="1" fontAlgn="base" hangingPunct="1">
        <a:spcBef>
          <a:spcPct val="0"/>
        </a:spcBef>
        <a:spcAft>
          <a:spcPct val="0"/>
        </a:spcAft>
        <a:defRPr sz="3600" b="1">
          <a:solidFill>
            <a:srgbClr val="00628C"/>
          </a:solidFill>
          <a:latin typeface="Arial" charset="0"/>
        </a:defRPr>
      </a:lvl2pPr>
      <a:lvl3pPr algn="l" rtl="0" eaLnBrk="1" fontAlgn="base" hangingPunct="1">
        <a:spcBef>
          <a:spcPct val="0"/>
        </a:spcBef>
        <a:spcAft>
          <a:spcPct val="0"/>
        </a:spcAft>
        <a:defRPr sz="3600" b="1">
          <a:solidFill>
            <a:srgbClr val="00628C"/>
          </a:solidFill>
          <a:latin typeface="Arial" charset="0"/>
        </a:defRPr>
      </a:lvl3pPr>
      <a:lvl4pPr algn="l" rtl="0" eaLnBrk="1" fontAlgn="base" hangingPunct="1">
        <a:spcBef>
          <a:spcPct val="0"/>
        </a:spcBef>
        <a:spcAft>
          <a:spcPct val="0"/>
        </a:spcAft>
        <a:defRPr sz="3600" b="1">
          <a:solidFill>
            <a:srgbClr val="00628C"/>
          </a:solidFill>
          <a:latin typeface="Arial" charset="0"/>
        </a:defRPr>
      </a:lvl4pPr>
      <a:lvl5pPr algn="l" rtl="0" eaLnBrk="1" fontAlgn="base" hangingPunct="1">
        <a:spcBef>
          <a:spcPct val="0"/>
        </a:spcBef>
        <a:spcAft>
          <a:spcPct val="0"/>
        </a:spcAft>
        <a:defRPr sz="3600" b="1">
          <a:solidFill>
            <a:srgbClr val="00628C"/>
          </a:solidFill>
          <a:latin typeface="Arial" charset="0"/>
        </a:defRPr>
      </a:lvl5pPr>
      <a:lvl6pPr marL="457200" algn="l" rtl="0" eaLnBrk="1" fontAlgn="base" hangingPunct="1">
        <a:spcBef>
          <a:spcPct val="0"/>
        </a:spcBef>
        <a:spcAft>
          <a:spcPct val="0"/>
        </a:spcAft>
        <a:defRPr sz="3600" b="1">
          <a:solidFill>
            <a:srgbClr val="00628C"/>
          </a:solidFill>
          <a:latin typeface="Arial" charset="0"/>
        </a:defRPr>
      </a:lvl6pPr>
      <a:lvl7pPr marL="914400" algn="l" rtl="0" eaLnBrk="1" fontAlgn="base" hangingPunct="1">
        <a:spcBef>
          <a:spcPct val="0"/>
        </a:spcBef>
        <a:spcAft>
          <a:spcPct val="0"/>
        </a:spcAft>
        <a:defRPr sz="3600" b="1">
          <a:solidFill>
            <a:srgbClr val="00628C"/>
          </a:solidFill>
          <a:latin typeface="Arial" charset="0"/>
        </a:defRPr>
      </a:lvl7pPr>
      <a:lvl8pPr marL="1371600" algn="l" rtl="0" eaLnBrk="1" fontAlgn="base" hangingPunct="1">
        <a:spcBef>
          <a:spcPct val="0"/>
        </a:spcBef>
        <a:spcAft>
          <a:spcPct val="0"/>
        </a:spcAft>
        <a:defRPr sz="3600" b="1">
          <a:solidFill>
            <a:srgbClr val="00628C"/>
          </a:solidFill>
          <a:latin typeface="Arial" charset="0"/>
        </a:defRPr>
      </a:lvl8pPr>
      <a:lvl9pPr marL="1828800" algn="l" rtl="0" eaLnBrk="1" fontAlgn="base" hangingPunct="1">
        <a:spcBef>
          <a:spcPct val="0"/>
        </a:spcBef>
        <a:spcAft>
          <a:spcPct val="0"/>
        </a:spcAft>
        <a:defRPr sz="3600" b="1">
          <a:solidFill>
            <a:srgbClr val="00628C"/>
          </a:solidFill>
          <a:latin typeface="Arial" charset="0"/>
        </a:defRPr>
      </a:lvl9pPr>
    </p:titleStyle>
    <p:bodyStyle>
      <a:lvl1pPr marL="342900" indent="-342900" algn="l" rtl="0" eaLnBrk="1" fontAlgn="base" hangingPunct="1">
        <a:spcBef>
          <a:spcPct val="20000"/>
        </a:spcBef>
        <a:spcAft>
          <a:spcPct val="0"/>
        </a:spcAft>
        <a:buClr>
          <a:schemeClr val="tx2"/>
        </a:buClr>
        <a:buFont typeface="Arial" charset="0"/>
        <a:defRPr sz="2800">
          <a:solidFill>
            <a:schemeClr val="tx1"/>
          </a:solidFill>
          <a:latin typeface="Myriad Pro" charset="0"/>
          <a:ea typeface="Myriad Pro" charset="0"/>
          <a:cs typeface="Myriad Pro" charset="0"/>
        </a:defRPr>
      </a:lvl1pPr>
      <a:lvl2pPr marL="742950" indent="-285750" algn="l" rtl="0" eaLnBrk="1" fontAlgn="base" hangingPunct="1">
        <a:spcBef>
          <a:spcPct val="20000"/>
        </a:spcBef>
        <a:spcAft>
          <a:spcPct val="0"/>
        </a:spcAft>
        <a:buClr>
          <a:srgbClr val="82CBDD"/>
        </a:buClr>
        <a:buFont typeface="Arial" charset="0"/>
        <a:buChar char="●"/>
        <a:defRPr sz="2400">
          <a:solidFill>
            <a:schemeClr val="tx1"/>
          </a:solidFill>
          <a:latin typeface="Myriad Pro" charset="0"/>
          <a:ea typeface="Myriad Pro" charset="0"/>
          <a:cs typeface="Myriad Pro" charset="0"/>
        </a:defRPr>
      </a:lvl2pPr>
      <a:lvl3pPr marL="1143000" indent="-228600" algn="l" rtl="0" eaLnBrk="1" fontAlgn="base" hangingPunct="1">
        <a:spcBef>
          <a:spcPct val="20000"/>
        </a:spcBef>
        <a:spcAft>
          <a:spcPct val="0"/>
        </a:spcAft>
        <a:buClr>
          <a:srgbClr val="00628C"/>
        </a:buClr>
        <a:buFont typeface="Arial" charset="0"/>
        <a:buChar char="–"/>
        <a:defRPr sz="2000">
          <a:solidFill>
            <a:schemeClr val="tx1"/>
          </a:solidFill>
          <a:latin typeface="Myriad Pro" charset="0"/>
          <a:ea typeface="Myriad Pro" charset="0"/>
          <a:cs typeface="Myriad Pro" charset="0"/>
        </a:defRPr>
      </a:lvl3pPr>
      <a:lvl4pPr marL="1600200" indent="-228600" algn="l" rtl="0" eaLnBrk="1" fontAlgn="base" hangingPunct="1">
        <a:spcBef>
          <a:spcPct val="20000"/>
        </a:spcBef>
        <a:spcAft>
          <a:spcPct val="0"/>
        </a:spcAft>
        <a:buClr>
          <a:schemeClr val="accent2"/>
        </a:buClr>
        <a:buFont typeface="Arial" charset="0"/>
        <a:buChar char="●"/>
        <a:defRPr sz="1900">
          <a:solidFill>
            <a:schemeClr val="tx1"/>
          </a:solidFill>
          <a:latin typeface="+mn-lt"/>
        </a:defRPr>
      </a:lvl4pPr>
      <a:lvl5pPr marL="20574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5pPr>
      <a:lvl6pPr marL="25146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6pPr>
      <a:lvl7pPr marL="29718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7pPr>
      <a:lvl8pPr marL="34290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8pPr>
      <a:lvl9pPr marL="38862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1.png"/><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slideLayout" Target="../slideLayouts/slideLayout1.xml"/><Relationship Id="rId1" Type="http://schemas.openxmlformats.org/officeDocument/2006/relationships/tags" Target="../tags/tag4.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18.png"/><Relationship Id="rId5" Type="http://schemas.openxmlformats.org/officeDocument/2006/relationships/image" Target="../media/image15.png"/><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Layout" Target="../slideLayouts/slideLayout1.xml"/><Relationship Id="rId1" Type="http://schemas.openxmlformats.org/officeDocument/2006/relationships/tags" Target="../tags/tag6.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slideLayout" Target="../slideLayouts/slideLayout1.xml"/><Relationship Id="rId1" Type="http://schemas.openxmlformats.org/officeDocument/2006/relationships/tags" Target="../tags/tag8.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ww.topmarks.co.uk/maths-games/daily10" TargetMode="Externa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4948BE4-A119-4A2C-AF84-F1CD6FDAC3F6}"/>
              </a:ext>
            </a:extLst>
          </p:cNvPr>
          <p:cNvPicPr>
            <a:picLocks noChangeAspect="1"/>
          </p:cNvPicPr>
          <p:nvPr/>
        </p:nvPicPr>
        <p:blipFill rotWithShape="1">
          <a:blip r:embed="rId2"/>
          <a:srcRect l="13695" t="16796" r="18153" b="13026"/>
          <a:stretch/>
        </p:blipFill>
        <p:spPr>
          <a:xfrm>
            <a:off x="1941443" y="1298713"/>
            <a:ext cx="8309113" cy="4810539"/>
          </a:xfrm>
          <a:prstGeom prst="rect">
            <a:avLst/>
          </a:prstGeom>
        </p:spPr>
      </p:pic>
      <p:sp>
        <p:nvSpPr>
          <p:cNvPr id="3" name="Rectangle 2">
            <a:extLst>
              <a:ext uri="{FF2B5EF4-FFF2-40B4-BE49-F238E27FC236}">
                <a16:creationId xmlns:a16="http://schemas.microsoft.com/office/drawing/2014/main" id="{5CD11965-83FD-4436-9828-5F3520F5E863}"/>
              </a:ext>
            </a:extLst>
          </p:cNvPr>
          <p:cNvSpPr/>
          <p:nvPr/>
        </p:nvSpPr>
        <p:spPr>
          <a:xfrm>
            <a:off x="3829362" y="104866"/>
            <a:ext cx="4321248" cy="923330"/>
          </a:xfrm>
          <a:prstGeom prst="rect">
            <a:avLst/>
          </a:prstGeom>
          <a:noFill/>
        </p:spPr>
        <p:txBody>
          <a:bodyPr wrap="none" lIns="91440" tIns="45720" rIns="91440" bIns="45720">
            <a:spAutoFit/>
          </a:bodyPr>
          <a:lstStyle/>
          <a:p>
            <a:pPr algn="ctr"/>
            <a:r>
              <a:rPr lang="en-US" sz="5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Extension task</a:t>
            </a:r>
          </a:p>
        </p:txBody>
      </p:sp>
    </p:spTree>
    <p:extLst>
      <p:ext uri="{BB962C8B-B14F-4D97-AF65-F5344CB8AC3E}">
        <p14:creationId xmlns:p14="http://schemas.microsoft.com/office/powerpoint/2010/main" val="27348010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4948BE4-A119-4A2C-AF84-F1CD6FDAC3F6}"/>
              </a:ext>
            </a:extLst>
          </p:cNvPr>
          <p:cNvPicPr>
            <a:picLocks noChangeAspect="1"/>
          </p:cNvPicPr>
          <p:nvPr/>
        </p:nvPicPr>
        <p:blipFill rotWithShape="1">
          <a:blip r:embed="rId2"/>
          <a:srcRect l="13695" t="16796" r="18153" b="13026"/>
          <a:stretch/>
        </p:blipFill>
        <p:spPr>
          <a:xfrm>
            <a:off x="1941443" y="1298713"/>
            <a:ext cx="8309113" cy="4810539"/>
          </a:xfrm>
          <a:prstGeom prst="rect">
            <a:avLst/>
          </a:prstGeom>
        </p:spPr>
      </p:pic>
      <p:sp>
        <p:nvSpPr>
          <p:cNvPr id="3" name="Rectangle 2">
            <a:extLst>
              <a:ext uri="{FF2B5EF4-FFF2-40B4-BE49-F238E27FC236}">
                <a16:creationId xmlns:a16="http://schemas.microsoft.com/office/drawing/2014/main" id="{5CD11965-83FD-4436-9828-5F3520F5E863}"/>
              </a:ext>
            </a:extLst>
          </p:cNvPr>
          <p:cNvSpPr/>
          <p:nvPr/>
        </p:nvSpPr>
        <p:spPr>
          <a:xfrm>
            <a:off x="3829362" y="104866"/>
            <a:ext cx="4321248" cy="923330"/>
          </a:xfrm>
          <a:prstGeom prst="rect">
            <a:avLst/>
          </a:prstGeom>
          <a:noFill/>
        </p:spPr>
        <p:txBody>
          <a:bodyPr wrap="none" lIns="91440" tIns="45720" rIns="91440" bIns="45720">
            <a:spAutoFit/>
          </a:bodyPr>
          <a:lstStyle/>
          <a:p>
            <a:pPr algn="ctr"/>
            <a:r>
              <a:rPr lang="en-US" sz="5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Extension task</a:t>
            </a:r>
          </a:p>
        </p:txBody>
      </p:sp>
    </p:spTree>
    <p:extLst>
      <p:ext uri="{BB962C8B-B14F-4D97-AF65-F5344CB8AC3E}">
        <p14:creationId xmlns:p14="http://schemas.microsoft.com/office/powerpoint/2010/main" val="2464060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4245464293"/>
              </p:ext>
            </p:extLst>
          </p:nvPr>
        </p:nvGraphicFramePr>
        <p:xfrm>
          <a:off x="795462" y="1028679"/>
          <a:ext cx="10708280" cy="5032907"/>
        </p:xfrm>
        <a:graphic>
          <a:graphicData uri="http://schemas.openxmlformats.org/drawingml/2006/table">
            <a:tbl>
              <a:tblPr firstRow="1" bandRow="1">
                <a:tableStyleId>{5940675A-B579-460E-94D1-54222C63F5DA}</a:tableStyleId>
              </a:tblPr>
              <a:tblGrid>
                <a:gridCol w="973480">
                  <a:extLst>
                    <a:ext uri="{9D8B030D-6E8A-4147-A177-3AD203B41FA5}">
                      <a16:colId xmlns:a16="http://schemas.microsoft.com/office/drawing/2014/main" val="20000"/>
                    </a:ext>
                  </a:extLst>
                </a:gridCol>
                <a:gridCol w="973480">
                  <a:extLst>
                    <a:ext uri="{9D8B030D-6E8A-4147-A177-3AD203B41FA5}">
                      <a16:colId xmlns:a16="http://schemas.microsoft.com/office/drawing/2014/main" val="20001"/>
                    </a:ext>
                  </a:extLst>
                </a:gridCol>
                <a:gridCol w="973480">
                  <a:extLst>
                    <a:ext uri="{9D8B030D-6E8A-4147-A177-3AD203B41FA5}">
                      <a16:colId xmlns:a16="http://schemas.microsoft.com/office/drawing/2014/main" val="20002"/>
                    </a:ext>
                  </a:extLst>
                </a:gridCol>
                <a:gridCol w="973480">
                  <a:extLst>
                    <a:ext uri="{9D8B030D-6E8A-4147-A177-3AD203B41FA5}">
                      <a16:colId xmlns:a16="http://schemas.microsoft.com/office/drawing/2014/main" val="20003"/>
                    </a:ext>
                  </a:extLst>
                </a:gridCol>
                <a:gridCol w="973480">
                  <a:extLst>
                    <a:ext uri="{9D8B030D-6E8A-4147-A177-3AD203B41FA5}">
                      <a16:colId xmlns:a16="http://schemas.microsoft.com/office/drawing/2014/main" val="20004"/>
                    </a:ext>
                  </a:extLst>
                </a:gridCol>
                <a:gridCol w="973480">
                  <a:extLst>
                    <a:ext uri="{9D8B030D-6E8A-4147-A177-3AD203B41FA5}">
                      <a16:colId xmlns:a16="http://schemas.microsoft.com/office/drawing/2014/main" val="20005"/>
                    </a:ext>
                  </a:extLst>
                </a:gridCol>
                <a:gridCol w="973480">
                  <a:extLst>
                    <a:ext uri="{9D8B030D-6E8A-4147-A177-3AD203B41FA5}">
                      <a16:colId xmlns:a16="http://schemas.microsoft.com/office/drawing/2014/main" val="20006"/>
                    </a:ext>
                  </a:extLst>
                </a:gridCol>
                <a:gridCol w="973480">
                  <a:extLst>
                    <a:ext uri="{9D8B030D-6E8A-4147-A177-3AD203B41FA5}">
                      <a16:colId xmlns:a16="http://schemas.microsoft.com/office/drawing/2014/main" val="20007"/>
                    </a:ext>
                  </a:extLst>
                </a:gridCol>
                <a:gridCol w="973480">
                  <a:extLst>
                    <a:ext uri="{9D8B030D-6E8A-4147-A177-3AD203B41FA5}">
                      <a16:colId xmlns:a16="http://schemas.microsoft.com/office/drawing/2014/main" val="20008"/>
                    </a:ext>
                  </a:extLst>
                </a:gridCol>
                <a:gridCol w="973480">
                  <a:extLst>
                    <a:ext uri="{9D8B030D-6E8A-4147-A177-3AD203B41FA5}">
                      <a16:colId xmlns:a16="http://schemas.microsoft.com/office/drawing/2014/main" val="20009"/>
                    </a:ext>
                  </a:extLst>
                </a:gridCol>
                <a:gridCol w="973480">
                  <a:extLst>
                    <a:ext uri="{9D8B030D-6E8A-4147-A177-3AD203B41FA5}">
                      <a16:colId xmlns:a16="http://schemas.microsoft.com/office/drawing/2014/main" val="20010"/>
                    </a:ext>
                  </a:extLst>
                </a:gridCol>
              </a:tblGrid>
              <a:tr h="457537">
                <a:tc>
                  <a:txBody>
                    <a:bodyPr/>
                    <a:lstStyle/>
                    <a:p>
                      <a:pPr algn="ctr"/>
                      <a:r>
                        <a:rPr lang="en-GB" sz="1800" b="1" dirty="0">
                          <a:latin typeface="Arial" pitchFamily="34" charset="0"/>
                          <a:cs typeface="Arial" pitchFamily="34" charset="0"/>
                        </a:rPr>
                        <a:t>x</a:t>
                      </a:r>
                    </a:p>
                  </a:txBody>
                  <a:tcPr marL="84406" marR="84406"/>
                </a:tc>
                <a:tc>
                  <a:txBody>
                    <a:bodyPr/>
                    <a:lstStyle/>
                    <a:p>
                      <a:pPr algn="ctr"/>
                      <a:r>
                        <a:rPr lang="en-GB" sz="1800" b="1" dirty="0">
                          <a:latin typeface="Arial" pitchFamily="34" charset="0"/>
                          <a:cs typeface="Arial" pitchFamily="34" charset="0"/>
                        </a:rPr>
                        <a:t>8</a:t>
                      </a:r>
                    </a:p>
                  </a:txBody>
                  <a:tcPr marL="84406" marR="84406"/>
                </a:tc>
                <a:tc>
                  <a:txBody>
                    <a:bodyPr/>
                    <a:lstStyle/>
                    <a:p>
                      <a:pPr algn="ctr"/>
                      <a:r>
                        <a:rPr lang="en-GB" sz="1800" b="1" dirty="0">
                          <a:latin typeface="Arial" pitchFamily="34" charset="0"/>
                          <a:cs typeface="Arial" pitchFamily="34" charset="0"/>
                        </a:rPr>
                        <a:t>5</a:t>
                      </a:r>
                    </a:p>
                  </a:txBody>
                  <a:tcPr marL="84406" marR="84406"/>
                </a:tc>
                <a:tc>
                  <a:txBody>
                    <a:bodyPr/>
                    <a:lstStyle/>
                    <a:p>
                      <a:pPr algn="ctr"/>
                      <a:r>
                        <a:rPr lang="en-GB" sz="1800" b="1" dirty="0">
                          <a:latin typeface="Arial" pitchFamily="34" charset="0"/>
                          <a:cs typeface="Arial" pitchFamily="34" charset="0"/>
                        </a:rPr>
                        <a:t>4</a:t>
                      </a:r>
                    </a:p>
                  </a:txBody>
                  <a:tcPr marL="84406" marR="84406"/>
                </a:tc>
                <a:tc>
                  <a:txBody>
                    <a:bodyPr/>
                    <a:lstStyle/>
                    <a:p>
                      <a:pPr algn="ctr"/>
                      <a:r>
                        <a:rPr lang="en-GB" sz="1800" b="1" dirty="0">
                          <a:latin typeface="Arial" pitchFamily="34" charset="0"/>
                          <a:cs typeface="Arial" pitchFamily="34" charset="0"/>
                        </a:rPr>
                        <a:t>7</a:t>
                      </a:r>
                    </a:p>
                  </a:txBody>
                  <a:tcPr marL="84406" marR="84406"/>
                </a:tc>
                <a:tc>
                  <a:txBody>
                    <a:bodyPr/>
                    <a:lstStyle/>
                    <a:p>
                      <a:pPr algn="ctr"/>
                      <a:r>
                        <a:rPr lang="en-GB" sz="1800" b="1" dirty="0">
                          <a:latin typeface="Arial" pitchFamily="34" charset="0"/>
                          <a:cs typeface="Arial" pitchFamily="34" charset="0"/>
                        </a:rPr>
                        <a:t>6</a:t>
                      </a:r>
                    </a:p>
                  </a:txBody>
                  <a:tcPr marL="84406" marR="84406"/>
                </a:tc>
                <a:tc>
                  <a:txBody>
                    <a:bodyPr/>
                    <a:lstStyle/>
                    <a:p>
                      <a:pPr algn="ctr"/>
                      <a:r>
                        <a:rPr lang="en-GB" sz="1800" b="1" dirty="0">
                          <a:latin typeface="Arial" pitchFamily="34" charset="0"/>
                          <a:cs typeface="Arial" pitchFamily="34" charset="0"/>
                        </a:rPr>
                        <a:t>10</a:t>
                      </a:r>
                    </a:p>
                  </a:txBody>
                  <a:tcPr marL="84406" marR="84406"/>
                </a:tc>
                <a:tc>
                  <a:txBody>
                    <a:bodyPr/>
                    <a:lstStyle/>
                    <a:p>
                      <a:pPr algn="ctr"/>
                      <a:r>
                        <a:rPr lang="en-GB" sz="1800" b="1" dirty="0">
                          <a:latin typeface="Arial" pitchFamily="34" charset="0"/>
                          <a:cs typeface="Arial" pitchFamily="34" charset="0"/>
                        </a:rPr>
                        <a:t>9</a:t>
                      </a:r>
                    </a:p>
                  </a:txBody>
                  <a:tcPr marL="84406" marR="84406"/>
                </a:tc>
                <a:tc>
                  <a:txBody>
                    <a:bodyPr/>
                    <a:lstStyle/>
                    <a:p>
                      <a:pPr algn="ctr"/>
                      <a:r>
                        <a:rPr lang="en-GB" sz="1800" b="1" dirty="0">
                          <a:latin typeface="Arial" pitchFamily="34" charset="0"/>
                          <a:cs typeface="Arial" pitchFamily="34" charset="0"/>
                        </a:rPr>
                        <a:t>3</a:t>
                      </a:r>
                    </a:p>
                  </a:txBody>
                  <a:tcPr marL="84406" marR="84406"/>
                </a:tc>
                <a:tc>
                  <a:txBody>
                    <a:bodyPr/>
                    <a:lstStyle/>
                    <a:p>
                      <a:pPr algn="ctr"/>
                      <a:r>
                        <a:rPr lang="en-GB" sz="1800" b="1" dirty="0">
                          <a:latin typeface="Arial" pitchFamily="34" charset="0"/>
                          <a:cs typeface="Arial" pitchFamily="34" charset="0"/>
                        </a:rPr>
                        <a:t>12</a:t>
                      </a:r>
                    </a:p>
                  </a:txBody>
                  <a:tcPr marL="84406" marR="84406"/>
                </a:tc>
                <a:tc>
                  <a:txBody>
                    <a:bodyPr/>
                    <a:lstStyle/>
                    <a:p>
                      <a:pPr algn="ctr"/>
                      <a:r>
                        <a:rPr lang="en-GB" sz="1800" b="1" dirty="0">
                          <a:latin typeface="Arial" pitchFamily="34" charset="0"/>
                          <a:cs typeface="Arial" pitchFamily="34" charset="0"/>
                        </a:rPr>
                        <a:t>11</a:t>
                      </a:r>
                    </a:p>
                  </a:txBody>
                  <a:tcPr marL="84406" marR="84406"/>
                </a:tc>
                <a:extLst>
                  <a:ext uri="{0D108BD9-81ED-4DB2-BD59-A6C34878D82A}">
                    <a16:rowId xmlns:a16="http://schemas.microsoft.com/office/drawing/2014/main" val="10000"/>
                  </a:ext>
                </a:extLst>
              </a:tr>
              <a:tr h="457537">
                <a:tc>
                  <a:txBody>
                    <a:bodyPr/>
                    <a:lstStyle/>
                    <a:p>
                      <a:pPr algn="ctr"/>
                      <a:r>
                        <a:rPr lang="en-GB" sz="1800" b="1" dirty="0">
                          <a:latin typeface="Arial" pitchFamily="34" charset="0"/>
                          <a:cs typeface="Arial" pitchFamily="34" charset="0"/>
                        </a:rPr>
                        <a:t>3</a:t>
                      </a: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extLst>
                  <a:ext uri="{0D108BD9-81ED-4DB2-BD59-A6C34878D82A}">
                    <a16:rowId xmlns:a16="http://schemas.microsoft.com/office/drawing/2014/main" val="10001"/>
                  </a:ext>
                </a:extLst>
              </a:tr>
              <a:tr h="457537">
                <a:tc>
                  <a:txBody>
                    <a:bodyPr/>
                    <a:lstStyle/>
                    <a:p>
                      <a:pPr algn="ctr"/>
                      <a:r>
                        <a:rPr lang="en-GB" sz="1800" b="1" dirty="0">
                          <a:latin typeface="Arial" pitchFamily="34" charset="0"/>
                          <a:cs typeface="Arial" pitchFamily="34" charset="0"/>
                        </a:rPr>
                        <a:t>5</a:t>
                      </a: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extLst>
                  <a:ext uri="{0D108BD9-81ED-4DB2-BD59-A6C34878D82A}">
                    <a16:rowId xmlns:a16="http://schemas.microsoft.com/office/drawing/2014/main" val="10002"/>
                  </a:ext>
                </a:extLst>
              </a:tr>
              <a:tr h="457537">
                <a:tc>
                  <a:txBody>
                    <a:bodyPr/>
                    <a:lstStyle/>
                    <a:p>
                      <a:pPr algn="ctr"/>
                      <a:r>
                        <a:rPr lang="en-GB" sz="1800" b="1" dirty="0">
                          <a:latin typeface="Arial" pitchFamily="34" charset="0"/>
                          <a:cs typeface="Arial" pitchFamily="34" charset="0"/>
                        </a:rPr>
                        <a:t>11</a:t>
                      </a: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600" b="1" dirty="0">
                        <a:latin typeface="Arial" pitchFamily="34" charset="0"/>
                        <a:cs typeface="Arial" pitchFamily="34" charset="0"/>
                      </a:endParaRPr>
                    </a:p>
                  </a:txBody>
                  <a:tcPr marL="84406" marR="84406"/>
                </a:tc>
                <a:tc>
                  <a:txBody>
                    <a:bodyPr/>
                    <a:lstStyle/>
                    <a:p>
                      <a:pPr algn="ctr"/>
                      <a:endParaRPr lang="en-GB" sz="1600" b="1" dirty="0">
                        <a:latin typeface="Arial" pitchFamily="34" charset="0"/>
                        <a:cs typeface="Arial" pitchFamily="34" charset="0"/>
                      </a:endParaRPr>
                    </a:p>
                  </a:txBody>
                  <a:tcPr marL="84406" marR="84406"/>
                </a:tc>
                <a:tc>
                  <a:txBody>
                    <a:bodyPr/>
                    <a:lstStyle/>
                    <a:p>
                      <a:pPr algn="ctr"/>
                      <a:endParaRPr lang="en-GB" sz="1600" b="1" dirty="0">
                        <a:latin typeface="Arial" pitchFamily="34" charset="0"/>
                        <a:cs typeface="Arial" pitchFamily="34" charset="0"/>
                      </a:endParaRPr>
                    </a:p>
                  </a:txBody>
                  <a:tcPr marL="84406" marR="84406"/>
                </a:tc>
                <a:tc>
                  <a:txBody>
                    <a:bodyPr/>
                    <a:lstStyle/>
                    <a:p>
                      <a:pPr algn="ctr"/>
                      <a:endParaRPr lang="en-GB" sz="16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extLst>
                  <a:ext uri="{0D108BD9-81ED-4DB2-BD59-A6C34878D82A}">
                    <a16:rowId xmlns:a16="http://schemas.microsoft.com/office/drawing/2014/main" val="10003"/>
                  </a:ext>
                </a:extLst>
              </a:tr>
              <a:tr h="457537">
                <a:tc>
                  <a:txBody>
                    <a:bodyPr/>
                    <a:lstStyle/>
                    <a:p>
                      <a:pPr algn="ctr"/>
                      <a:r>
                        <a:rPr lang="en-GB" sz="1800" b="1" dirty="0">
                          <a:latin typeface="Arial" pitchFamily="34" charset="0"/>
                          <a:cs typeface="Arial" pitchFamily="34" charset="0"/>
                        </a:rPr>
                        <a:t>7</a:t>
                      </a: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extLst>
                  <a:ext uri="{0D108BD9-81ED-4DB2-BD59-A6C34878D82A}">
                    <a16:rowId xmlns:a16="http://schemas.microsoft.com/office/drawing/2014/main" val="10004"/>
                  </a:ext>
                </a:extLst>
              </a:tr>
              <a:tr h="457537">
                <a:tc>
                  <a:txBody>
                    <a:bodyPr/>
                    <a:lstStyle/>
                    <a:p>
                      <a:pPr algn="ctr"/>
                      <a:r>
                        <a:rPr lang="en-GB" sz="1800" b="1" dirty="0">
                          <a:latin typeface="Arial" pitchFamily="34" charset="0"/>
                          <a:cs typeface="Arial" pitchFamily="34" charset="0"/>
                        </a:rPr>
                        <a:t>12</a:t>
                      </a: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extLst>
                  <a:ext uri="{0D108BD9-81ED-4DB2-BD59-A6C34878D82A}">
                    <a16:rowId xmlns:a16="http://schemas.microsoft.com/office/drawing/2014/main" val="10005"/>
                  </a:ext>
                </a:extLst>
              </a:tr>
              <a:tr h="457537">
                <a:tc>
                  <a:txBody>
                    <a:bodyPr/>
                    <a:lstStyle/>
                    <a:p>
                      <a:pPr algn="ctr"/>
                      <a:r>
                        <a:rPr lang="en-GB" sz="1800" b="1" dirty="0">
                          <a:latin typeface="Arial" pitchFamily="34" charset="0"/>
                          <a:cs typeface="Arial" pitchFamily="34" charset="0"/>
                        </a:rPr>
                        <a:t>6</a:t>
                      </a: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extLst>
                  <a:ext uri="{0D108BD9-81ED-4DB2-BD59-A6C34878D82A}">
                    <a16:rowId xmlns:a16="http://schemas.microsoft.com/office/drawing/2014/main" val="10006"/>
                  </a:ext>
                </a:extLst>
              </a:tr>
              <a:tr h="457537">
                <a:tc>
                  <a:txBody>
                    <a:bodyPr/>
                    <a:lstStyle/>
                    <a:p>
                      <a:pPr algn="ctr"/>
                      <a:r>
                        <a:rPr lang="en-GB" sz="1800" b="1" dirty="0">
                          <a:latin typeface="Arial" pitchFamily="34" charset="0"/>
                          <a:cs typeface="Arial" pitchFamily="34" charset="0"/>
                        </a:rPr>
                        <a:t>9</a:t>
                      </a: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extLst>
                  <a:ext uri="{0D108BD9-81ED-4DB2-BD59-A6C34878D82A}">
                    <a16:rowId xmlns:a16="http://schemas.microsoft.com/office/drawing/2014/main" val="10007"/>
                  </a:ext>
                </a:extLst>
              </a:tr>
              <a:tr h="457537">
                <a:tc>
                  <a:txBody>
                    <a:bodyPr/>
                    <a:lstStyle/>
                    <a:p>
                      <a:pPr algn="ctr"/>
                      <a:r>
                        <a:rPr lang="en-GB" sz="1800" b="1" dirty="0">
                          <a:latin typeface="Arial" pitchFamily="34" charset="0"/>
                          <a:cs typeface="Arial" pitchFamily="34" charset="0"/>
                        </a:rPr>
                        <a:t>4</a:t>
                      </a: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extLst>
                  <a:ext uri="{0D108BD9-81ED-4DB2-BD59-A6C34878D82A}">
                    <a16:rowId xmlns:a16="http://schemas.microsoft.com/office/drawing/2014/main" val="10008"/>
                  </a:ext>
                </a:extLst>
              </a:tr>
              <a:tr h="457537">
                <a:tc>
                  <a:txBody>
                    <a:bodyPr/>
                    <a:lstStyle/>
                    <a:p>
                      <a:pPr algn="ctr"/>
                      <a:r>
                        <a:rPr lang="en-GB" sz="1800" b="1" dirty="0">
                          <a:latin typeface="Arial" pitchFamily="34" charset="0"/>
                          <a:cs typeface="Arial" pitchFamily="34" charset="0"/>
                        </a:rPr>
                        <a:t>8</a:t>
                      </a: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extLst>
                  <a:ext uri="{0D108BD9-81ED-4DB2-BD59-A6C34878D82A}">
                    <a16:rowId xmlns:a16="http://schemas.microsoft.com/office/drawing/2014/main" val="10009"/>
                  </a:ext>
                </a:extLst>
              </a:tr>
              <a:tr h="457537">
                <a:tc>
                  <a:txBody>
                    <a:bodyPr/>
                    <a:lstStyle/>
                    <a:p>
                      <a:pPr algn="ctr"/>
                      <a:r>
                        <a:rPr lang="en-GB" sz="1800" b="1" dirty="0">
                          <a:latin typeface="Arial" pitchFamily="34" charset="0"/>
                          <a:cs typeface="Arial" pitchFamily="34" charset="0"/>
                        </a:rPr>
                        <a:t>10</a:t>
                      </a: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extLst>
                  <a:ext uri="{0D108BD9-81ED-4DB2-BD59-A6C34878D82A}">
                    <a16:rowId xmlns:a16="http://schemas.microsoft.com/office/drawing/2014/main" val="10010"/>
                  </a:ext>
                </a:extLst>
              </a:tr>
            </a:tbl>
          </a:graphicData>
        </a:graphic>
      </p:graphicFrame>
      <p:sp>
        <p:nvSpPr>
          <p:cNvPr id="4" name="Rectangle 3"/>
          <p:cNvSpPr/>
          <p:nvPr/>
        </p:nvSpPr>
        <p:spPr>
          <a:xfrm>
            <a:off x="3921789" y="25186"/>
            <a:ext cx="4067139" cy="923330"/>
          </a:xfrm>
          <a:prstGeom prst="rect">
            <a:avLst/>
          </a:prstGeom>
          <a:noFill/>
        </p:spPr>
        <p:txBody>
          <a:bodyPr wrap="none" lIns="91440" tIns="45720" rIns="91440" bIns="45720">
            <a:spAutoFit/>
          </a:bodyPr>
          <a:lstStyle/>
          <a:p>
            <a:pPr algn="ctr"/>
            <a:r>
              <a:rPr lang="en-US" sz="5400" b="1" dirty="0">
                <a:ln w="10541" cmpd="sng">
                  <a:solidFill>
                    <a:srgbClr val="E34192">
                      <a:shade val="88000"/>
                      <a:satMod val="110000"/>
                    </a:srgbClr>
                  </a:solidFill>
                  <a:prstDash val="solid"/>
                </a:ln>
                <a:gradFill>
                  <a:gsLst>
                    <a:gs pos="0">
                      <a:srgbClr val="E34192">
                        <a:tint val="40000"/>
                        <a:satMod val="250000"/>
                      </a:srgbClr>
                    </a:gs>
                    <a:gs pos="9000">
                      <a:srgbClr val="E34192">
                        <a:tint val="52000"/>
                        <a:satMod val="300000"/>
                      </a:srgbClr>
                    </a:gs>
                    <a:gs pos="50000">
                      <a:srgbClr val="E34192">
                        <a:shade val="20000"/>
                        <a:satMod val="300000"/>
                      </a:srgbClr>
                    </a:gs>
                    <a:gs pos="79000">
                      <a:srgbClr val="E34192">
                        <a:tint val="52000"/>
                        <a:satMod val="300000"/>
                      </a:srgbClr>
                    </a:gs>
                    <a:gs pos="100000">
                      <a:srgbClr val="E34192">
                        <a:tint val="40000"/>
                        <a:satMod val="250000"/>
                      </a:srgbClr>
                    </a:gs>
                  </a:gsLst>
                  <a:lin ang="5400000"/>
                </a:gradFill>
                <a:latin typeface="CCW Cursive Writing 7" pitchFamily="66" charset="0"/>
              </a:rPr>
              <a:t>Do now:</a:t>
            </a:r>
          </a:p>
        </p:txBody>
      </p:sp>
    </p:spTree>
    <p:extLst>
      <p:ext uri="{BB962C8B-B14F-4D97-AF65-F5344CB8AC3E}">
        <p14:creationId xmlns:p14="http://schemas.microsoft.com/office/powerpoint/2010/main" val="16620680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795462" y="1028679"/>
          <a:ext cx="10708280" cy="5032907"/>
        </p:xfrm>
        <a:graphic>
          <a:graphicData uri="http://schemas.openxmlformats.org/drawingml/2006/table">
            <a:tbl>
              <a:tblPr firstRow="1" bandRow="1">
                <a:tableStyleId>{5940675A-B579-460E-94D1-54222C63F5DA}</a:tableStyleId>
              </a:tblPr>
              <a:tblGrid>
                <a:gridCol w="973480">
                  <a:extLst>
                    <a:ext uri="{9D8B030D-6E8A-4147-A177-3AD203B41FA5}">
                      <a16:colId xmlns:a16="http://schemas.microsoft.com/office/drawing/2014/main" val="20000"/>
                    </a:ext>
                  </a:extLst>
                </a:gridCol>
                <a:gridCol w="973480">
                  <a:extLst>
                    <a:ext uri="{9D8B030D-6E8A-4147-A177-3AD203B41FA5}">
                      <a16:colId xmlns:a16="http://schemas.microsoft.com/office/drawing/2014/main" val="20001"/>
                    </a:ext>
                  </a:extLst>
                </a:gridCol>
                <a:gridCol w="973480">
                  <a:extLst>
                    <a:ext uri="{9D8B030D-6E8A-4147-A177-3AD203B41FA5}">
                      <a16:colId xmlns:a16="http://schemas.microsoft.com/office/drawing/2014/main" val="20002"/>
                    </a:ext>
                  </a:extLst>
                </a:gridCol>
                <a:gridCol w="973480">
                  <a:extLst>
                    <a:ext uri="{9D8B030D-6E8A-4147-A177-3AD203B41FA5}">
                      <a16:colId xmlns:a16="http://schemas.microsoft.com/office/drawing/2014/main" val="20003"/>
                    </a:ext>
                  </a:extLst>
                </a:gridCol>
                <a:gridCol w="973480">
                  <a:extLst>
                    <a:ext uri="{9D8B030D-6E8A-4147-A177-3AD203B41FA5}">
                      <a16:colId xmlns:a16="http://schemas.microsoft.com/office/drawing/2014/main" val="20004"/>
                    </a:ext>
                  </a:extLst>
                </a:gridCol>
                <a:gridCol w="973480">
                  <a:extLst>
                    <a:ext uri="{9D8B030D-6E8A-4147-A177-3AD203B41FA5}">
                      <a16:colId xmlns:a16="http://schemas.microsoft.com/office/drawing/2014/main" val="20005"/>
                    </a:ext>
                  </a:extLst>
                </a:gridCol>
                <a:gridCol w="973480">
                  <a:extLst>
                    <a:ext uri="{9D8B030D-6E8A-4147-A177-3AD203B41FA5}">
                      <a16:colId xmlns:a16="http://schemas.microsoft.com/office/drawing/2014/main" val="20006"/>
                    </a:ext>
                  </a:extLst>
                </a:gridCol>
                <a:gridCol w="973480">
                  <a:extLst>
                    <a:ext uri="{9D8B030D-6E8A-4147-A177-3AD203B41FA5}">
                      <a16:colId xmlns:a16="http://schemas.microsoft.com/office/drawing/2014/main" val="20007"/>
                    </a:ext>
                  </a:extLst>
                </a:gridCol>
                <a:gridCol w="973480">
                  <a:extLst>
                    <a:ext uri="{9D8B030D-6E8A-4147-A177-3AD203B41FA5}">
                      <a16:colId xmlns:a16="http://schemas.microsoft.com/office/drawing/2014/main" val="20008"/>
                    </a:ext>
                  </a:extLst>
                </a:gridCol>
                <a:gridCol w="973480">
                  <a:extLst>
                    <a:ext uri="{9D8B030D-6E8A-4147-A177-3AD203B41FA5}">
                      <a16:colId xmlns:a16="http://schemas.microsoft.com/office/drawing/2014/main" val="20009"/>
                    </a:ext>
                  </a:extLst>
                </a:gridCol>
                <a:gridCol w="973480">
                  <a:extLst>
                    <a:ext uri="{9D8B030D-6E8A-4147-A177-3AD203B41FA5}">
                      <a16:colId xmlns:a16="http://schemas.microsoft.com/office/drawing/2014/main" val="20010"/>
                    </a:ext>
                  </a:extLst>
                </a:gridCol>
              </a:tblGrid>
              <a:tr h="457537">
                <a:tc>
                  <a:txBody>
                    <a:bodyPr/>
                    <a:lstStyle/>
                    <a:p>
                      <a:pPr algn="ctr"/>
                      <a:r>
                        <a:rPr lang="en-GB" sz="1800" b="1" dirty="0">
                          <a:latin typeface="Arial" pitchFamily="34" charset="0"/>
                          <a:cs typeface="Arial" pitchFamily="34" charset="0"/>
                        </a:rPr>
                        <a:t>x</a:t>
                      </a:r>
                    </a:p>
                  </a:txBody>
                  <a:tcPr marL="84406" marR="84406"/>
                </a:tc>
                <a:tc>
                  <a:txBody>
                    <a:bodyPr/>
                    <a:lstStyle/>
                    <a:p>
                      <a:pPr algn="ctr"/>
                      <a:r>
                        <a:rPr lang="en-GB" sz="1800" b="1" dirty="0">
                          <a:latin typeface="Arial" pitchFamily="34" charset="0"/>
                          <a:cs typeface="Arial" pitchFamily="34" charset="0"/>
                        </a:rPr>
                        <a:t>8</a:t>
                      </a:r>
                    </a:p>
                  </a:txBody>
                  <a:tcPr marL="84406" marR="84406"/>
                </a:tc>
                <a:tc>
                  <a:txBody>
                    <a:bodyPr/>
                    <a:lstStyle/>
                    <a:p>
                      <a:pPr algn="ctr"/>
                      <a:r>
                        <a:rPr lang="en-GB" sz="1800" b="1" dirty="0">
                          <a:latin typeface="Arial" pitchFamily="34" charset="0"/>
                          <a:cs typeface="Arial" pitchFamily="34" charset="0"/>
                        </a:rPr>
                        <a:t>5</a:t>
                      </a:r>
                    </a:p>
                  </a:txBody>
                  <a:tcPr marL="84406" marR="84406"/>
                </a:tc>
                <a:tc>
                  <a:txBody>
                    <a:bodyPr/>
                    <a:lstStyle/>
                    <a:p>
                      <a:pPr algn="ctr"/>
                      <a:r>
                        <a:rPr lang="en-GB" sz="1800" b="1" dirty="0">
                          <a:latin typeface="Arial" pitchFamily="34" charset="0"/>
                          <a:cs typeface="Arial" pitchFamily="34" charset="0"/>
                        </a:rPr>
                        <a:t>4</a:t>
                      </a:r>
                    </a:p>
                  </a:txBody>
                  <a:tcPr marL="84406" marR="84406"/>
                </a:tc>
                <a:tc>
                  <a:txBody>
                    <a:bodyPr/>
                    <a:lstStyle/>
                    <a:p>
                      <a:pPr algn="ctr"/>
                      <a:r>
                        <a:rPr lang="en-GB" sz="1800" b="1" dirty="0">
                          <a:latin typeface="Arial" pitchFamily="34" charset="0"/>
                          <a:cs typeface="Arial" pitchFamily="34" charset="0"/>
                        </a:rPr>
                        <a:t>7</a:t>
                      </a:r>
                    </a:p>
                  </a:txBody>
                  <a:tcPr marL="84406" marR="84406"/>
                </a:tc>
                <a:tc>
                  <a:txBody>
                    <a:bodyPr/>
                    <a:lstStyle/>
                    <a:p>
                      <a:pPr algn="ctr"/>
                      <a:r>
                        <a:rPr lang="en-GB" sz="1800" b="1" dirty="0">
                          <a:latin typeface="Arial" pitchFamily="34" charset="0"/>
                          <a:cs typeface="Arial" pitchFamily="34" charset="0"/>
                        </a:rPr>
                        <a:t>6</a:t>
                      </a:r>
                    </a:p>
                  </a:txBody>
                  <a:tcPr marL="84406" marR="84406"/>
                </a:tc>
                <a:tc>
                  <a:txBody>
                    <a:bodyPr/>
                    <a:lstStyle/>
                    <a:p>
                      <a:pPr algn="ctr"/>
                      <a:r>
                        <a:rPr lang="en-GB" sz="1800" b="1" dirty="0">
                          <a:latin typeface="Arial" pitchFamily="34" charset="0"/>
                          <a:cs typeface="Arial" pitchFamily="34" charset="0"/>
                        </a:rPr>
                        <a:t>10</a:t>
                      </a:r>
                    </a:p>
                  </a:txBody>
                  <a:tcPr marL="84406" marR="84406"/>
                </a:tc>
                <a:tc>
                  <a:txBody>
                    <a:bodyPr/>
                    <a:lstStyle/>
                    <a:p>
                      <a:pPr algn="ctr"/>
                      <a:r>
                        <a:rPr lang="en-GB" sz="1800" b="1" dirty="0">
                          <a:latin typeface="Arial" pitchFamily="34" charset="0"/>
                          <a:cs typeface="Arial" pitchFamily="34" charset="0"/>
                        </a:rPr>
                        <a:t>9</a:t>
                      </a:r>
                    </a:p>
                  </a:txBody>
                  <a:tcPr marL="84406" marR="84406"/>
                </a:tc>
                <a:tc>
                  <a:txBody>
                    <a:bodyPr/>
                    <a:lstStyle/>
                    <a:p>
                      <a:pPr algn="ctr"/>
                      <a:r>
                        <a:rPr lang="en-GB" sz="1800" b="1" dirty="0">
                          <a:latin typeface="Arial" pitchFamily="34" charset="0"/>
                          <a:cs typeface="Arial" pitchFamily="34" charset="0"/>
                        </a:rPr>
                        <a:t>3</a:t>
                      </a:r>
                    </a:p>
                  </a:txBody>
                  <a:tcPr marL="84406" marR="84406"/>
                </a:tc>
                <a:tc>
                  <a:txBody>
                    <a:bodyPr/>
                    <a:lstStyle/>
                    <a:p>
                      <a:pPr algn="ctr"/>
                      <a:r>
                        <a:rPr lang="en-GB" sz="1800" b="1" dirty="0">
                          <a:latin typeface="Arial" pitchFamily="34" charset="0"/>
                          <a:cs typeface="Arial" pitchFamily="34" charset="0"/>
                        </a:rPr>
                        <a:t>12</a:t>
                      </a:r>
                    </a:p>
                  </a:txBody>
                  <a:tcPr marL="84406" marR="84406"/>
                </a:tc>
                <a:tc>
                  <a:txBody>
                    <a:bodyPr/>
                    <a:lstStyle/>
                    <a:p>
                      <a:pPr algn="ctr"/>
                      <a:r>
                        <a:rPr lang="en-GB" sz="1800" b="1" dirty="0">
                          <a:latin typeface="Arial" pitchFamily="34" charset="0"/>
                          <a:cs typeface="Arial" pitchFamily="34" charset="0"/>
                        </a:rPr>
                        <a:t>11</a:t>
                      </a:r>
                    </a:p>
                  </a:txBody>
                  <a:tcPr marL="84406" marR="84406"/>
                </a:tc>
                <a:extLst>
                  <a:ext uri="{0D108BD9-81ED-4DB2-BD59-A6C34878D82A}">
                    <a16:rowId xmlns:a16="http://schemas.microsoft.com/office/drawing/2014/main" val="10000"/>
                  </a:ext>
                </a:extLst>
              </a:tr>
              <a:tr h="457537">
                <a:tc>
                  <a:txBody>
                    <a:bodyPr/>
                    <a:lstStyle/>
                    <a:p>
                      <a:pPr algn="ctr"/>
                      <a:r>
                        <a:rPr lang="en-GB" sz="1800" b="1" dirty="0">
                          <a:latin typeface="Arial" pitchFamily="34" charset="0"/>
                          <a:cs typeface="Arial" pitchFamily="34" charset="0"/>
                        </a:rPr>
                        <a:t>3</a:t>
                      </a: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extLst>
                  <a:ext uri="{0D108BD9-81ED-4DB2-BD59-A6C34878D82A}">
                    <a16:rowId xmlns:a16="http://schemas.microsoft.com/office/drawing/2014/main" val="10001"/>
                  </a:ext>
                </a:extLst>
              </a:tr>
              <a:tr h="457537">
                <a:tc>
                  <a:txBody>
                    <a:bodyPr/>
                    <a:lstStyle/>
                    <a:p>
                      <a:pPr algn="ctr"/>
                      <a:r>
                        <a:rPr lang="en-GB" sz="1800" b="1" dirty="0">
                          <a:latin typeface="Arial" pitchFamily="34" charset="0"/>
                          <a:cs typeface="Arial" pitchFamily="34" charset="0"/>
                        </a:rPr>
                        <a:t>5</a:t>
                      </a: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extLst>
                  <a:ext uri="{0D108BD9-81ED-4DB2-BD59-A6C34878D82A}">
                    <a16:rowId xmlns:a16="http://schemas.microsoft.com/office/drawing/2014/main" val="10002"/>
                  </a:ext>
                </a:extLst>
              </a:tr>
              <a:tr h="457537">
                <a:tc>
                  <a:txBody>
                    <a:bodyPr/>
                    <a:lstStyle/>
                    <a:p>
                      <a:pPr algn="ctr"/>
                      <a:r>
                        <a:rPr lang="en-GB" sz="1800" b="1" dirty="0">
                          <a:latin typeface="Arial" pitchFamily="34" charset="0"/>
                          <a:cs typeface="Arial" pitchFamily="34" charset="0"/>
                        </a:rPr>
                        <a:t>11</a:t>
                      </a: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600" b="1" dirty="0">
                        <a:latin typeface="Arial" pitchFamily="34" charset="0"/>
                        <a:cs typeface="Arial" pitchFamily="34" charset="0"/>
                      </a:endParaRPr>
                    </a:p>
                  </a:txBody>
                  <a:tcPr marL="84406" marR="84406"/>
                </a:tc>
                <a:tc>
                  <a:txBody>
                    <a:bodyPr/>
                    <a:lstStyle/>
                    <a:p>
                      <a:pPr algn="ctr"/>
                      <a:endParaRPr lang="en-GB" sz="1600" b="1" dirty="0">
                        <a:latin typeface="Arial" pitchFamily="34" charset="0"/>
                        <a:cs typeface="Arial" pitchFamily="34" charset="0"/>
                      </a:endParaRPr>
                    </a:p>
                  </a:txBody>
                  <a:tcPr marL="84406" marR="84406"/>
                </a:tc>
                <a:tc>
                  <a:txBody>
                    <a:bodyPr/>
                    <a:lstStyle/>
                    <a:p>
                      <a:pPr algn="ctr"/>
                      <a:endParaRPr lang="en-GB" sz="1600" b="1" dirty="0">
                        <a:latin typeface="Arial" pitchFamily="34" charset="0"/>
                        <a:cs typeface="Arial" pitchFamily="34" charset="0"/>
                      </a:endParaRPr>
                    </a:p>
                  </a:txBody>
                  <a:tcPr marL="84406" marR="84406"/>
                </a:tc>
                <a:tc>
                  <a:txBody>
                    <a:bodyPr/>
                    <a:lstStyle/>
                    <a:p>
                      <a:pPr algn="ctr"/>
                      <a:endParaRPr lang="en-GB" sz="16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extLst>
                  <a:ext uri="{0D108BD9-81ED-4DB2-BD59-A6C34878D82A}">
                    <a16:rowId xmlns:a16="http://schemas.microsoft.com/office/drawing/2014/main" val="10003"/>
                  </a:ext>
                </a:extLst>
              </a:tr>
              <a:tr h="457537">
                <a:tc>
                  <a:txBody>
                    <a:bodyPr/>
                    <a:lstStyle/>
                    <a:p>
                      <a:pPr algn="ctr"/>
                      <a:r>
                        <a:rPr lang="en-GB" sz="1800" b="1" dirty="0">
                          <a:latin typeface="Arial" pitchFamily="34" charset="0"/>
                          <a:cs typeface="Arial" pitchFamily="34" charset="0"/>
                        </a:rPr>
                        <a:t>7</a:t>
                      </a: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extLst>
                  <a:ext uri="{0D108BD9-81ED-4DB2-BD59-A6C34878D82A}">
                    <a16:rowId xmlns:a16="http://schemas.microsoft.com/office/drawing/2014/main" val="10004"/>
                  </a:ext>
                </a:extLst>
              </a:tr>
              <a:tr h="457537">
                <a:tc>
                  <a:txBody>
                    <a:bodyPr/>
                    <a:lstStyle/>
                    <a:p>
                      <a:pPr algn="ctr"/>
                      <a:r>
                        <a:rPr lang="en-GB" sz="1800" b="1" dirty="0">
                          <a:latin typeface="Arial" pitchFamily="34" charset="0"/>
                          <a:cs typeface="Arial" pitchFamily="34" charset="0"/>
                        </a:rPr>
                        <a:t>12</a:t>
                      </a: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extLst>
                  <a:ext uri="{0D108BD9-81ED-4DB2-BD59-A6C34878D82A}">
                    <a16:rowId xmlns:a16="http://schemas.microsoft.com/office/drawing/2014/main" val="10005"/>
                  </a:ext>
                </a:extLst>
              </a:tr>
              <a:tr h="457537">
                <a:tc>
                  <a:txBody>
                    <a:bodyPr/>
                    <a:lstStyle/>
                    <a:p>
                      <a:pPr algn="ctr"/>
                      <a:r>
                        <a:rPr lang="en-GB" sz="1800" b="1" dirty="0">
                          <a:latin typeface="Arial" pitchFamily="34" charset="0"/>
                          <a:cs typeface="Arial" pitchFamily="34" charset="0"/>
                        </a:rPr>
                        <a:t>6</a:t>
                      </a: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extLst>
                  <a:ext uri="{0D108BD9-81ED-4DB2-BD59-A6C34878D82A}">
                    <a16:rowId xmlns:a16="http://schemas.microsoft.com/office/drawing/2014/main" val="10006"/>
                  </a:ext>
                </a:extLst>
              </a:tr>
              <a:tr h="457537">
                <a:tc>
                  <a:txBody>
                    <a:bodyPr/>
                    <a:lstStyle/>
                    <a:p>
                      <a:pPr algn="ctr"/>
                      <a:r>
                        <a:rPr lang="en-GB" sz="1800" b="1" dirty="0">
                          <a:latin typeface="Arial" pitchFamily="34" charset="0"/>
                          <a:cs typeface="Arial" pitchFamily="34" charset="0"/>
                        </a:rPr>
                        <a:t>9</a:t>
                      </a: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extLst>
                  <a:ext uri="{0D108BD9-81ED-4DB2-BD59-A6C34878D82A}">
                    <a16:rowId xmlns:a16="http://schemas.microsoft.com/office/drawing/2014/main" val="10007"/>
                  </a:ext>
                </a:extLst>
              </a:tr>
              <a:tr h="457537">
                <a:tc>
                  <a:txBody>
                    <a:bodyPr/>
                    <a:lstStyle/>
                    <a:p>
                      <a:pPr algn="ctr"/>
                      <a:r>
                        <a:rPr lang="en-GB" sz="1800" b="1" dirty="0">
                          <a:latin typeface="Arial" pitchFamily="34" charset="0"/>
                          <a:cs typeface="Arial" pitchFamily="34" charset="0"/>
                        </a:rPr>
                        <a:t>4</a:t>
                      </a: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extLst>
                  <a:ext uri="{0D108BD9-81ED-4DB2-BD59-A6C34878D82A}">
                    <a16:rowId xmlns:a16="http://schemas.microsoft.com/office/drawing/2014/main" val="10008"/>
                  </a:ext>
                </a:extLst>
              </a:tr>
              <a:tr h="457537">
                <a:tc>
                  <a:txBody>
                    <a:bodyPr/>
                    <a:lstStyle/>
                    <a:p>
                      <a:pPr algn="ctr"/>
                      <a:r>
                        <a:rPr lang="en-GB" sz="1800" b="1" dirty="0">
                          <a:latin typeface="Arial" pitchFamily="34" charset="0"/>
                          <a:cs typeface="Arial" pitchFamily="34" charset="0"/>
                        </a:rPr>
                        <a:t>8</a:t>
                      </a: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extLst>
                  <a:ext uri="{0D108BD9-81ED-4DB2-BD59-A6C34878D82A}">
                    <a16:rowId xmlns:a16="http://schemas.microsoft.com/office/drawing/2014/main" val="10009"/>
                  </a:ext>
                </a:extLst>
              </a:tr>
              <a:tr h="457537">
                <a:tc>
                  <a:txBody>
                    <a:bodyPr/>
                    <a:lstStyle/>
                    <a:p>
                      <a:pPr algn="ctr"/>
                      <a:r>
                        <a:rPr lang="en-GB" sz="1800" b="1" dirty="0">
                          <a:latin typeface="Arial" pitchFamily="34" charset="0"/>
                          <a:cs typeface="Arial" pitchFamily="34" charset="0"/>
                        </a:rPr>
                        <a:t>10</a:t>
                      </a: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tc>
                  <a:txBody>
                    <a:bodyPr/>
                    <a:lstStyle/>
                    <a:p>
                      <a:pPr algn="ctr"/>
                      <a:endParaRPr lang="en-GB" sz="1800" b="1" dirty="0">
                        <a:latin typeface="Arial" pitchFamily="34" charset="0"/>
                        <a:cs typeface="Arial" pitchFamily="34" charset="0"/>
                      </a:endParaRPr>
                    </a:p>
                  </a:txBody>
                  <a:tcPr marL="84406" marR="84406"/>
                </a:tc>
                <a:extLst>
                  <a:ext uri="{0D108BD9-81ED-4DB2-BD59-A6C34878D82A}">
                    <a16:rowId xmlns:a16="http://schemas.microsoft.com/office/drawing/2014/main" val="10010"/>
                  </a:ext>
                </a:extLst>
              </a:tr>
            </a:tbl>
          </a:graphicData>
        </a:graphic>
      </p:graphicFrame>
      <p:sp>
        <p:nvSpPr>
          <p:cNvPr id="4" name="Rectangle 3"/>
          <p:cNvSpPr/>
          <p:nvPr/>
        </p:nvSpPr>
        <p:spPr>
          <a:xfrm>
            <a:off x="3921789" y="25186"/>
            <a:ext cx="4067139" cy="923330"/>
          </a:xfrm>
          <a:prstGeom prst="rect">
            <a:avLst/>
          </a:prstGeom>
          <a:noFill/>
        </p:spPr>
        <p:txBody>
          <a:bodyPr wrap="none" lIns="91440" tIns="45720" rIns="91440" bIns="45720">
            <a:spAutoFit/>
          </a:bodyPr>
          <a:lstStyle/>
          <a:p>
            <a:pPr algn="ctr"/>
            <a:r>
              <a:rPr lang="en-US" sz="5400" b="1" dirty="0">
                <a:ln w="10541" cmpd="sng">
                  <a:solidFill>
                    <a:srgbClr val="E34192">
                      <a:shade val="88000"/>
                      <a:satMod val="110000"/>
                    </a:srgbClr>
                  </a:solidFill>
                  <a:prstDash val="solid"/>
                </a:ln>
                <a:gradFill>
                  <a:gsLst>
                    <a:gs pos="0">
                      <a:srgbClr val="E34192">
                        <a:tint val="40000"/>
                        <a:satMod val="250000"/>
                      </a:srgbClr>
                    </a:gs>
                    <a:gs pos="9000">
                      <a:srgbClr val="E34192">
                        <a:tint val="52000"/>
                        <a:satMod val="300000"/>
                      </a:srgbClr>
                    </a:gs>
                    <a:gs pos="50000">
                      <a:srgbClr val="E34192">
                        <a:shade val="20000"/>
                        <a:satMod val="300000"/>
                      </a:srgbClr>
                    </a:gs>
                    <a:gs pos="79000">
                      <a:srgbClr val="E34192">
                        <a:tint val="52000"/>
                        <a:satMod val="300000"/>
                      </a:srgbClr>
                    </a:gs>
                    <a:gs pos="100000">
                      <a:srgbClr val="E34192">
                        <a:tint val="40000"/>
                        <a:satMod val="250000"/>
                      </a:srgbClr>
                    </a:gs>
                  </a:gsLst>
                  <a:lin ang="5400000"/>
                </a:gradFill>
                <a:latin typeface="CCW Cursive Writing 7" pitchFamily="66" charset="0"/>
              </a:rPr>
              <a:t>Do now:</a:t>
            </a:r>
          </a:p>
        </p:txBody>
      </p:sp>
    </p:spTree>
    <p:extLst>
      <p:ext uri="{BB962C8B-B14F-4D97-AF65-F5344CB8AC3E}">
        <p14:creationId xmlns:p14="http://schemas.microsoft.com/office/powerpoint/2010/main" val="15035380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339338056"/>
              </p:ext>
            </p:extLst>
          </p:nvPr>
        </p:nvGraphicFramePr>
        <p:xfrm>
          <a:off x="913449" y="953134"/>
          <a:ext cx="10442806" cy="5226441"/>
        </p:xfrm>
        <a:graphic>
          <a:graphicData uri="http://schemas.openxmlformats.org/drawingml/2006/table">
            <a:tbl>
              <a:tblPr firstRow="1" bandRow="1">
                <a:tableStyleId>{5940675A-B579-460E-94D1-54222C63F5DA}</a:tableStyleId>
              </a:tblPr>
              <a:tblGrid>
                <a:gridCol w="949346">
                  <a:extLst>
                    <a:ext uri="{9D8B030D-6E8A-4147-A177-3AD203B41FA5}">
                      <a16:colId xmlns:a16="http://schemas.microsoft.com/office/drawing/2014/main" val="20000"/>
                    </a:ext>
                  </a:extLst>
                </a:gridCol>
                <a:gridCol w="949346">
                  <a:extLst>
                    <a:ext uri="{9D8B030D-6E8A-4147-A177-3AD203B41FA5}">
                      <a16:colId xmlns:a16="http://schemas.microsoft.com/office/drawing/2014/main" val="20001"/>
                    </a:ext>
                  </a:extLst>
                </a:gridCol>
                <a:gridCol w="949346">
                  <a:extLst>
                    <a:ext uri="{9D8B030D-6E8A-4147-A177-3AD203B41FA5}">
                      <a16:colId xmlns:a16="http://schemas.microsoft.com/office/drawing/2014/main" val="20002"/>
                    </a:ext>
                  </a:extLst>
                </a:gridCol>
                <a:gridCol w="949346">
                  <a:extLst>
                    <a:ext uri="{9D8B030D-6E8A-4147-A177-3AD203B41FA5}">
                      <a16:colId xmlns:a16="http://schemas.microsoft.com/office/drawing/2014/main" val="20003"/>
                    </a:ext>
                  </a:extLst>
                </a:gridCol>
                <a:gridCol w="949346">
                  <a:extLst>
                    <a:ext uri="{9D8B030D-6E8A-4147-A177-3AD203B41FA5}">
                      <a16:colId xmlns:a16="http://schemas.microsoft.com/office/drawing/2014/main" val="20004"/>
                    </a:ext>
                  </a:extLst>
                </a:gridCol>
                <a:gridCol w="949346">
                  <a:extLst>
                    <a:ext uri="{9D8B030D-6E8A-4147-A177-3AD203B41FA5}">
                      <a16:colId xmlns:a16="http://schemas.microsoft.com/office/drawing/2014/main" val="20005"/>
                    </a:ext>
                  </a:extLst>
                </a:gridCol>
                <a:gridCol w="949346">
                  <a:extLst>
                    <a:ext uri="{9D8B030D-6E8A-4147-A177-3AD203B41FA5}">
                      <a16:colId xmlns:a16="http://schemas.microsoft.com/office/drawing/2014/main" val="20006"/>
                    </a:ext>
                  </a:extLst>
                </a:gridCol>
                <a:gridCol w="949346">
                  <a:extLst>
                    <a:ext uri="{9D8B030D-6E8A-4147-A177-3AD203B41FA5}">
                      <a16:colId xmlns:a16="http://schemas.microsoft.com/office/drawing/2014/main" val="20007"/>
                    </a:ext>
                  </a:extLst>
                </a:gridCol>
                <a:gridCol w="949346">
                  <a:extLst>
                    <a:ext uri="{9D8B030D-6E8A-4147-A177-3AD203B41FA5}">
                      <a16:colId xmlns:a16="http://schemas.microsoft.com/office/drawing/2014/main" val="20008"/>
                    </a:ext>
                  </a:extLst>
                </a:gridCol>
                <a:gridCol w="949346">
                  <a:extLst>
                    <a:ext uri="{9D8B030D-6E8A-4147-A177-3AD203B41FA5}">
                      <a16:colId xmlns:a16="http://schemas.microsoft.com/office/drawing/2014/main" val="20009"/>
                    </a:ext>
                  </a:extLst>
                </a:gridCol>
                <a:gridCol w="949346">
                  <a:extLst>
                    <a:ext uri="{9D8B030D-6E8A-4147-A177-3AD203B41FA5}">
                      <a16:colId xmlns:a16="http://schemas.microsoft.com/office/drawing/2014/main" val="20010"/>
                    </a:ext>
                  </a:extLst>
                </a:gridCol>
              </a:tblGrid>
              <a:tr h="475131">
                <a:tc>
                  <a:txBody>
                    <a:bodyPr/>
                    <a:lstStyle/>
                    <a:p>
                      <a:pPr algn="ctr"/>
                      <a:r>
                        <a:rPr lang="en-GB" sz="1800" b="1" dirty="0"/>
                        <a:t>x</a:t>
                      </a:r>
                    </a:p>
                  </a:txBody>
                  <a:tcPr marL="84406" marR="84406"/>
                </a:tc>
                <a:tc>
                  <a:txBody>
                    <a:bodyPr/>
                    <a:lstStyle/>
                    <a:p>
                      <a:pPr algn="ctr"/>
                      <a:r>
                        <a:rPr lang="en-GB" sz="1800" b="1" dirty="0"/>
                        <a:t>8</a:t>
                      </a:r>
                    </a:p>
                  </a:txBody>
                  <a:tcPr marL="84406" marR="84406"/>
                </a:tc>
                <a:tc>
                  <a:txBody>
                    <a:bodyPr/>
                    <a:lstStyle/>
                    <a:p>
                      <a:pPr algn="ctr"/>
                      <a:r>
                        <a:rPr lang="en-GB" sz="1800" b="1" dirty="0"/>
                        <a:t>5</a:t>
                      </a:r>
                    </a:p>
                  </a:txBody>
                  <a:tcPr marL="84406" marR="84406"/>
                </a:tc>
                <a:tc>
                  <a:txBody>
                    <a:bodyPr/>
                    <a:lstStyle/>
                    <a:p>
                      <a:pPr algn="ctr"/>
                      <a:r>
                        <a:rPr lang="en-GB" sz="1800" b="1" dirty="0"/>
                        <a:t>4</a:t>
                      </a:r>
                    </a:p>
                  </a:txBody>
                  <a:tcPr marL="84406" marR="84406"/>
                </a:tc>
                <a:tc>
                  <a:txBody>
                    <a:bodyPr/>
                    <a:lstStyle/>
                    <a:p>
                      <a:pPr algn="ctr"/>
                      <a:r>
                        <a:rPr lang="en-GB" sz="1800" b="1" dirty="0"/>
                        <a:t>7</a:t>
                      </a:r>
                    </a:p>
                  </a:txBody>
                  <a:tcPr marL="84406" marR="84406"/>
                </a:tc>
                <a:tc>
                  <a:txBody>
                    <a:bodyPr/>
                    <a:lstStyle/>
                    <a:p>
                      <a:pPr algn="ctr"/>
                      <a:r>
                        <a:rPr lang="en-GB" sz="1800" b="1" dirty="0"/>
                        <a:t>6</a:t>
                      </a:r>
                    </a:p>
                  </a:txBody>
                  <a:tcPr marL="84406" marR="84406"/>
                </a:tc>
                <a:tc>
                  <a:txBody>
                    <a:bodyPr/>
                    <a:lstStyle/>
                    <a:p>
                      <a:pPr algn="ctr"/>
                      <a:r>
                        <a:rPr lang="en-GB" sz="1800" b="1" dirty="0"/>
                        <a:t>10</a:t>
                      </a:r>
                    </a:p>
                  </a:txBody>
                  <a:tcPr marL="84406" marR="84406"/>
                </a:tc>
                <a:tc>
                  <a:txBody>
                    <a:bodyPr/>
                    <a:lstStyle/>
                    <a:p>
                      <a:pPr algn="ctr"/>
                      <a:r>
                        <a:rPr lang="en-GB" sz="1800" b="1" dirty="0"/>
                        <a:t>9</a:t>
                      </a:r>
                    </a:p>
                  </a:txBody>
                  <a:tcPr marL="84406" marR="84406"/>
                </a:tc>
                <a:tc>
                  <a:txBody>
                    <a:bodyPr/>
                    <a:lstStyle/>
                    <a:p>
                      <a:pPr algn="ctr"/>
                      <a:r>
                        <a:rPr lang="en-GB" sz="1800" b="1" dirty="0"/>
                        <a:t>3</a:t>
                      </a:r>
                    </a:p>
                  </a:txBody>
                  <a:tcPr marL="84406" marR="84406"/>
                </a:tc>
                <a:tc>
                  <a:txBody>
                    <a:bodyPr/>
                    <a:lstStyle/>
                    <a:p>
                      <a:pPr algn="ctr"/>
                      <a:r>
                        <a:rPr lang="en-GB" sz="1800" b="1" dirty="0"/>
                        <a:t>12</a:t>
                      </a:r>
                    </a:p>
                  </a:txBody>
                  <a:tcPr marL="84406" marR="84406"/>
                </a:tc>
                <a:tc>
                  <a:txBody>
                    <a:bodyPr/>
                    <a:lstStyle/>
                    <a:p>
                      <a:pPr algn="ctr"/>
                      <a:r>
                        <a:rPr lang="en-GB" sz="1800" b="1" dirty="0"/>
                        <a:t>11</a:t>
                      </a:r>
                    </a:p>
                  </a:txBody>
                  <a:tcPr marL="84406" marR="84406"/>
                </a:tc>
                <a:extLst>
                  <a:ext uri="{0D108BD9-81ED-4DB2-BD59-A6C34878D82A}">
                    <a16:rowId xmlns:a16="http://schemas.microsoft.com/office/drawing/2014/main" val="10000"/>
                  </a:ext>
                </a:extLst>
              </a:tr>
              <a:tr h="475131">
                <a:tc>
                  <a:txBody>
                    <a:bodyPr/>
                    <a:lstStyle/>
                    <a:p>
                      <a:pPr algn="ctr"/>
                      <a:r>
                        <a:rPr lang="en-GB" sz="1800" b="1" dirty="0"/>
                        <a:t>3</a:t>
                      </a:r>
                    </a:p>
                  </a:txBody>
                  <a:tcPr marL="84406" marR="84406"/>
                </a:tc>
                <a:tc>
                  <a:txBody>
                    <a:bodyPr/>
                    <a:lstStyle/>
                    <a:p>
                      <a:pPr algn="ctr"/>
                      <a:r>
                        <a:rPr lang="en-GB" sz="1800" b="1" dirty="0"/>
                        <a:t>24</a:t>
                      </a:r>
                    </a:p>
                  </a:txBody>
                  <a:tcPr marL="84406" marR="84406"/>
                </a:tc>
                <a:tc>
                  <a:txBody>
                    <a:bodyPr/>
                    <a:lstStyle/>
                    <a:p>
                      <a:pPr algn="ctr"/>
                      <a:r>
                        <a:rPr lang="en-GB" sz="1800" b="1" dirty="0"/>
                        <a:t>15</a:t>
                      </a:r>
                    </a:p>
                  </a:txBody>
                  <a:tcPr marL="84406" marR="84406"/>
                </a:tc>
                <a:tc>
                  <a:txBody>
                    <a:bodyPr/>
                    <a:lstStyle/>
                    <a:p>
                      <a:pPr algn="ctr"/>
                      <a:r>
                        <a:rPr lang="en-GB" sz="1800" b="1" dirty="0"/>
                        <a:t>12</a:t>
                      </a:r>
                    </a:p>
                  </a:txBody>
                  <a:tcPr marL="84406" marR="84406"/>
                </a:tc>
                <a:tc>
                  <a:txBody>
                    <a:bodyPr/>
                    <a:lstStyle/>
                    <a:p>
                      <a:pPr algn="ctr"/>
                      <a:r>
                        <a:rPr lang="en-GB" sz="1800" b="1" dirty="0"/>
                        <a:t>21</a:t>
                      </a:r>
                    </a:p>
                  </a:txBody>
                  <a:tcPr marL="84406" marR="84406"/>
                </a:tc>
                <a:tc>
                  <a:txBody>
                    <a:bodyPr/>
                    <a:lstStyle/>
                    <a:p>
                      <a:pPr algn="ctr"/>
                      <a:r>
                        <a:rPr lang="en-GB" sz="1800" b="1" dirty="0"/>
                        <a:t>18</a:t>
                      </a:r>
                    </a:p>
                  </a:txBody>
                  <a:tcPr marL="84406" marR="84406"/>
                </a:tc>
                <a:tc>
                  <a:txBody>
                    <a:bodyPr/>
                    <a:lstStyle/>
                    <a:p>
                      <a:pPr algn="ctr"/>
                      <a:r>
                        <a:rPr lang="en-GB" sz="1800" b="1" dirty="0"/>
                        <a:t>30</a:t>
                      </a:r>
                    </a:p>
                  </a:txBody>
                  <a:tcPr marL="84406" marR="84406"/>
                </a:tc>
                <a:tc>
                  <a:txBody>
                    <a:bodyPr/>
                    <a:lstStyle/>
                    <a:p>
                      <a:pPr algn="ctr"/>
                      <a:r>
                        <a:rPr lang="en-GB" sz="1800" b="1" dirty="0"/>
                        <a:t>27</a:t>
                      </a:r>
                    </a:p>
                  </a:txBody>
                  <a:tcPr marL="84406" marR="84406"/>
                </a:tc>
                <a:tc>
                  <a:txBody>
                    <a:bodyPr/>
                    <a:lstStyle/>
                    <a:p>
                      <a:pPr algn="ctr"/>
                      <a:r>
                        <a:rPr lang="en-GB" sz="1800" b="1" dirty="0"/>
                        <a:t>9</a:t>
                      </a:r>
                    </a:p>
                  </a:txBody>
                  <a:tcPr marL="84406" marR="84406"/>
                </a:tc>
                <a:tc>
                  <a:txBody>
                    <a:bodyPr/>
                    <a:lstStyle/>
                    <a:p>
                      <a:pPr algn="ctr"/>
                      <a:r>
                        <a:rPr lang="en-GB" sz="1800" b="1" dirty="0"/>
                        <a:t>36</a:t>
                      </a:r>
                    </a:p>
                  </a:txBody>
                  <a:tcPr marL="84406" marR="84406"/>
                </a:tc>
                <a:tc>
                  <a:txBody>
                    <a:bodyPr/>
                    <a:lstStyle/>
                    <a:p>
                      <a:pPr algn="ctr"/>
                      <a:r>
                        <a:rPr lang="en-GB" sz="1800" b="1" dirty="0"/>
                        <a:t>33</a:t>
                      </a:r>
                    </a:p>
                  </a:txBody>
                  <a:tcPr marL="84406" marR="84406"/>
                </a:tc>
                <a:extLst>
                  <a:ext uri="{0D108BD9-81ED-4DB2-BD59-A6C34878D82A}">
                    <a16:rowId xmlns:a16="http://schemas.microsoft.com/office/drawing/2014/main" val="10001"/>
                  </a:ext>
                </a:extLst>
              </a:tr>
              <a:tr h="475131">
                <a:tc>
                  <a:txBody>
                    <a:bodyPr/>
                    <a:lstStyle/>
                    <a:p>
                      <a:pPr algn="ctr"/>
                      <a:r>
                        <a:rPr lang="en-GB" sz="1800" b="1" dirty="0"/>
                        <a:t>5</a:t>
                      </a:r>
                    </a:p>
                  </a:txBody>
                  <a:tcPr marL="84406" marR="84406"/>
                </a:tc>
                <a:tc>
                  <a:txBody>
                    <a:bodyPr/>
                    <a:lstStyle/>
                    <a:p>
                      <a:pPr algn="ctr"/>
                      <a:r>
                        <a:rPr lang="en-GB" sz="1800" b="1" dirty="0"/>
                        <a:t>40</a:t>
                      </a:r>
                    </a:p>
                  </a:txBody>
                  <a:tcPr marL="84406" marR="84406"/>
                </a:tc>
                <a:tc>
                  <a:txBody>
                    <a:bodyPr/>
                    <a:lstStyle/>
                    <a:p>
                      <a:pPr algn="ctr"/>
                      <a:r>
                        <a:rPr lang="en-GB" sz="1800" b="1" dirty="0"/>
                        <a:t>25</a:t>
                      </a:r>
                    </a:p>
                  </a:txBody>
                  <a:tcPr marL="84406" marR="84406"/>
                </a:tc>
                <a:tc>
                  <a:txBody>
                    <a:bodyPr/>
                    <a:lstStyle/>
                    <a:p>
                      <a:pPr algn="ctr"/>
                      <a:r>
                        <a:rPr lang="en-GB" sz="1800" b="1" dirty="0"/>
                        <a:t>20</a:t>
                      </a:r>
                    </a:p>
                  </a:txBody>
                  <a:tcPr marL="84406" marR="84406"/>
                </a:tc>
                <a:tc>
                  <a:txBody>
                    <a:bodyPr/>
                    <a:lstStyle/>
                    <a:p>
                      <a:pPr algn="ctr"/>
                      <a:r>
                        <a:rPr lang="en-GB" sz="1800" b="1" dirty="0"/>
                        <a:t>35</a:t>
                      </a:r>
                    </a:p>
                  </a:txBody>
                  <a:tcPr marL="84406" marR="84406"/>
                </a:tc>
                <a:tc>
                  <a:txBody>
                    <a:bodyPr/>
                    <a:lstStyle/>
                    <a:p>
                      <a:pPr algn="ctr"/>
                      <a:r>
                        <a:rPr lang="en-GB" sz="1800" b="1" dirty="0"/>
                        <a:t>30</a:t>
                      </a:r>
                    </a:p>
                  </a:txBody>
                  <a:tcPr marL="84406" marR="84406"/>
                </a:tc>
                <a:tc>
                  <a:txBody>
                    <a:bodyPr/>
                    <a:lstStyle/>
                    <a:p>
                      <a:pPr algn="ctr"/>
                      <a:r>
                        <a:rPr lang="en-GB" sz="1800" b="1" dirty="0"/>
                        <a:t>50</a:t>
                      </a:r>
                    </a:p>
                  </a:txBody>
                  <a:tcPr marL="84406" marR="84406"/>
                </a:tc>
                <a:tc>
                  <a:txBody>
                    <a:bodyPr/>
                    <a:lstStyle/>
                    <a:p>
                      <a:pPr algn="ctr"/>
                      <a:r>
                        <a:rPr lang="en-GB" sz="1800" b="1" dirty="0"/>
                        <a:t>45</a:t>
                      </a:r>
                    </a:p>
                  </a:txBody>
                  <a:tcPr marL="84406" marR="84406"/>
                </a:tc>
                <a:tc>
                  <a:txBody>
                    <a:bodyPr/>
                    <a:lstStyle/>
                    <a:p>
                      <a:pPr algn="ctr"/>
                      <a:r>
                        <a:rPr lang="en-GB" sz="1800" b="1" dirty="0"/>
                        <a:t>15</a:t>
                      </a:r>
                    </a:p>
                  </a:txBody>
                  <a:tcPr marL="84406" marR="84406"/>
                </a:tc>
                <a:tc>
                  <a:txBody>
                    <a:bodyPr/>
                    <a:lstStyle/>
                    <a:p>
                      <a:pPr algn="ctr"/>
                      <a:r>
                        <a:rPr lang="en-GB" sz="1800" b="1" dirty="0"/>
                        <a:t>60</a:t>
                      </a:r>
                    </a:p>
                  </a:txBody>
                  <a:tcPr marL="84406" marR="84406"/>
                </a:tc>
                <a:tc>
                  <a:txBody>
                    <a:bodyPr/>
                    <a:lstStyle/>
                    <a:p>
                      <a:pPr algn="ctr"/>
                      <a:r>
                        <a:rPr lang="en-GB" sz="1800" b="1" dirty="0"/>
                        <a:t>55</a:t>
                      </a:r>
                    </a:p>
                  </a:txBody>
                  <a:tcPr marL="84406" marR="84406"/>
                </a:tc>
                <a:extLst>
                  <a:ext uri="{0D108BD9-81ED-4DB2-BD59-A6C34878D82A}">
                    <a16:rowId xmlns:a16="http://schemas.microsoft.com/office/drawing/2014/main" val="10002"/>
                  </a:ext>
                </a:extLst>
              </a:tr>
              <a:tr h="475131">
                <a:tc>
                  <a:txBody>
                    <a:bodyPr/>
                    <a:lstStyle/>
                    <a:p>
                      <a:pPr algn="ctr"/>
                      <a:r>
                        <a:rPr lang="en-GB" sz="1800" b="1" dirty="0"/>
                        <a:t>11</a:t>
                      </a:r>
                    </a:p>
                  </a:txBody>
                  <a:tcPr marL="84406" marR="84406"/>
                </a:tc>
                <a:tc>
                  <a:txBody>
                    <a:bodyPr/>
                    <a:lstStyle/>
                    <a:p>
                      <a:pPr algn="ctr"/>
                      <a:r>
                        <a:rPr lang="en-GB" sz="1800" b="1" dirty="0"/>
                        <a:t>88</a:t>
                      </a:r>
                    </a:p>
                  </a:txBody>
                  <a:tcPr marL="84406" marR="84406"/>
                </a:tc>
                <a:tc>
                  <a:txBody>
                    <a:bodyPr/>
                    <a:lstStyle/>
                    <a:p>
                      <a:pPr algn="ctr"/>
                      <a:r>
                        <a:rPr lang="en-GB" sz="1800" b="1" dirty="0"/>
                        <a:t>55</a:t>
                      </a:r>
                    </a:p>
                  </a:txBody>
                  <a:tcPr marL="84406" marR="84406"/>
                </a:tc>
                <a:tc>
                  <a:txBody>
                    <a:bodyPr/>
                    <a:lstStyle/>
                    <a:p>
                      <a:pPr algn="ctr"/>
                      <a:r>
                        <a:rPr lang="en-GB" sz="1800" b="1" dirty="0"/>
                        <a:t>44</a:t>
                      </a:r>
                    </a:p>
                  </a:txBody>
                  <a:tcPr marL="84406" marR="84406"/>
                </a:tc>
                <a:tc>
                  <a:txBody>
                    <a:bodyPr/>
                    <a:lstStyle/>
                    <a:p>
                      <a:pPr algn="ctr"/>
                      <a:r>
                        <a:rPr lang="en-GB" sz="1800" b="1" dirty="0"/>
                        <a:t>77</a:t>
                      </a:r>
                    </a:p>
                  </a:txBody>
                  <a:tcPr marL="84406" marR="84406"/>
                </a:tc>
                <a:tc>
                  <a:txBody>
                    <a:bodyPr/>
                    <a:lstStyle/>
                    <a:p>
                      <a:pPr algn="ctr"/>
                      <a:r>
                        <a:rPr lang="en-GB" sz="1800" b="1" dirty="0"/>
                        <a:t>66</a:t>
                      </a:r>
                    </a:p>
                  </a:txBody>
                  <a:tcPr marL="84406" marR="84406"/>
                </a:tc>
                <a:tc>
                  <a:txBody>
                    <a:bodyPr/>
                    <a:lstStyle/>
                    <a:p>
                      <a:pPr algn="ctr"/>
                      <a:r>
                        <a:rPr lang="en-GB" sz="1600" b="1" dirty="0"/>
                        <a:t>110</a:t>
                      </a:r>
                    </a:p>
                  </a:txBody>
                  <a:tcPr marL="84406" marR="84406"/>
                </a:tc>
                <a:tc>
                  <a:txBody>
                    <a:bodyPr/>
                    <a:lstStyle/>
                    <a:p>
                      <a:pPr algn="ctr"/>
                      <a:r>
                        <a:rPr lang="en-GB" sz="1600" b="1" dirty="0"/>
                        <a:t>99</a:t>
                      </a:r>
                    </a:p>
                  </a:txBody>
                  <a:tcPr marL="84406" marR="84406"/>
                </a:tc>
                <a:tc>
                  <a:txBody>
                    <a:bodyPr/>
                    <a:lstStyle/>
                    <a:p>
                      <a:pPr algn="ctr"/>
                      <a:r>
                        <a:rPr lang="en-GB" sz="1600" b="1" dirty="0"/>
                        <a:t>33</a:t>
                      </a:r>
                    </a:p>
                  </a:txBody>
                  <a:tcPr marL="84406" marR="84406"/>
                </a:tc>
                <a:tc>
                  <a:txBody>
                    <a:bodyPr/>
                    <a:lstStyle/>
                    <a:p>
                      <a:pPr algn="ctr"/>
                      <a:r>
                        <a:rPr lang="en-GB" sz="1600" b="1" dirty="0"/>
                        <a:t>132</a:t>
                      </a:r>
                    </a:p>
                  </a:txBody>
                  <a:tcPr marL="84406" marR="84406"/>
                </a:tc>
                <a:tc>
                  <a:txBody>
                    <a:bodyPr/>
                    <a:lstStyle/>
                    <a:p>
                      <a:pPr algn="ctr"/>
                      <a:r>
                        <a:rPr lang="en-GB" sz="1800" b="1" dirty="0"/>
                        <a:t>121</a:t>
                      </a:r>
                    </a:p>
                  </a:txBody>
                  <a:tcPr marL="84406" marR="84406"/>
                </a:tc>
                <a:extLst>
                  <a:ext uri="{0D108BD9-81ED-4DB2-BD59-A6C34878D82A}">
                    <a16:rowId xmlns:a16="http://schemas.microsoft.com/office/drawing/2014/main" val="10003"/>
                  </a:ext>
                </a:extLst>
              </a:tr>
              <a:tr h="475131">
                <a:tc>
                  <a:txBody>
                    <a:bodyPr/>
                    <a:lstStyle/>
                    <a:p>
                      <a:pPr algn="ctr"/>
                      <a:r>
                        <a:rPr lang="en-GB" sz="1800" b="1" dirty="0"/>
                        <a:t>7</a:t>
                      </a:r>
                    </a:p>
                  </a:txBody>
                  <a:tcPr marL="84406" marR="84406"/>
                </a:tc>
                <a:tc>
                  <a:txBody>
                    <a:bodyPr/>
                    <a:lstStyle/>
                    <a:p>
                      <a:pPr algn="ctr"/>
                      <a:r>
                        <a:rPr lang="en-GB" sz="1800" b="1" dirty="0"/>
                        <a:t>56</a:t>
                      </a:r>
                    </a:p>
                  </a:txBody>
                  <a:tcPr marL="84406" marR="84406"/>
                </a:tc>
                <a:tc>
                  <a:txBody>
                    <a:bodyPr/>
                    <a:lstStyle/>
                    <a:p>
                      <a:pPr algn="ctr"/>
                      <a:r>
                        <a:rPr lang="en-GB" sz="1800" b="1" dirty="0"/>
                        <a:t>35</a:t>
                      </a:r>
                    </a:p>
                  </a:txBody>
                  <a:tcPr marL="84406" marR="84406"/>
                </a:tc>
                <a:tc>
                  <a:txBody>
                    <a:bodyPr/>
                    <a:lstStyle/>
                    <a:p>
                      <a:pPr algn="ctr"/>
                      <a:r>
                        <a:rPr lang="en-GB" sz="1800" b="1" dirty="0"/>
                        <a:t>28</a:t>
                      </a:r>
                    </a:p>
                  </a:txBody>
                  <a:tcPr marL="84406" marR="84406"/>
                </a:tc>
                <a:tc>
                  <a:txBody>
                    <a:bodyPr/>
                    <a:lstStyle/>
                    <a:p>
                      <a:pPr algn="ctr"/>
                      <a:r>
                        <a:rPr lang="en-GB" sz="1800" b="1" dirty="0"/>
                        <a:t>49</a:t>
                      </a:r>
                    </a:p>
                  </a:txBody>
                  <a:tcPr marL="84406" marR="84406"/>
                </a:tc>
                <a:tc>
                  <a:txBody>
                    <a:bodyPr/>
                    <a:lstStyle/>
                    <a:p>
                      <a:pPr algn="ctr"/>
                      <a:r>
                        <a:rPr lang="en-GB" sz="1800" b="1" dirty="0"/>
                        <a:t>44</a:t>
                      </a:r>
                    </a:p>
                  </a:txBody>
                  <a:tcPr marL="84406" marR="84406"/>
                </a:tc>
                <a:tc>
                  <a:txBody>
                    <a:bodyPr/>
                    <a:lstStyle/>
                    <a:p>
                      <a:pPr algn="ctr"/>
                      <a:r>
                        <a:rPr lang="en-GB" sz="1800" b="1" dirty="0"/>
                        <a:t>70</a:t>
                      </a:r>
                    </a:p>
                  </a:txBody>
                  <a:tcPr marL="84406" marR="84406"/>
                </a:tc>
                <a:tc>
                  <a:txBody>
                    <a:bodyPr/>
                    <a:lstStyle/>
                    <a:p>
                      <a:pPr algn="ctr"/>
                      <a:r>
                        <a:rPr lang="en-GB" sz="1800" b="1" dirty="0"/>
                        <a:t>63</a:t>
                      </a:r>
                    </a:p>
                  </a:txBody>
                  <a:tcPr marL="84406" marR="84406"/>
                </a:tc>
                <a:tc>
                  <a:txBody>
                    <a:bodyPr/>
                    <a:lstStyle/>
                    <a:p>
                      <a:pPr algn="ctr"/>
                      <a:r>
                        <a:rPr lang="en-GB" sz="1800" b="1" dirty="0"/>
                        <a:t>21</a:t>
                      </a:r>
                    </a:p>
                  </a:txBody>
                  <a:tcPr marL="84406" marR="84406"/>
                </a:tc>
                <a:tc>
                  <a:txBody>
                    <a:bodyPr/>
                    <a:lstStyle/>
                    <a:p>
                      <a:pPr algn="ctr"/>
                      <a:r>
                        <a:rPr lang="en-GB" sz="1800" b="1" dirty="0"/>
                        <a:t>84</a:t>
                      </a:r>
                    </a:p>
                  </a:txBody>
                  <a:tcPr marL="84406" marR="84406"/>
                </a:tc>
                <a:tc>
                  <a:txBody>
                    <a:bodyPr/>
                    <a:lstStyle/>
                    <a:p>
                      <a:pPr algn="ctr"/>
                      <a:r>
                        <a:rPr lang="en-GB" sz="1800" b="1" dirty="0"/>
                        <a:t>77</a:t>
                      </a:r>
                    </a:p>
                  </a:txBody>
                  <a:tcPr marL="84406" marR="84406"/>
                </a:tc>
                <a:extLst>
                  <a:ext uri="{0D108BD9-81ED-4DB2-BD59-A6C34878D82A}">
                    <a16:rowId xmlns:a16="http://schemas.microsoft.com/office/drawing/2014/main" val="10004"/>
                  </a:ext>
                </a:extLst>
              </a:tr>
              <a:tr h="475131">
                <a:tc>
                  <a:txBody>
                    <a:bodyPr/>
                    <a:lstStyle/>
                    <a:p>
                      <a:pPr algn="ctr"/>
                      <a:r>
                        <a:rPr lang="en-GB" sz="1800" b="1" dirty="0"/>
                        <a:t>12</a:t>
                      </a:r>
                    </a:p>
                  </a:txBody>
                  <a:tcPr marL="84406" marR="84406"/>
                </a:tc>
                <a:tc>
                  <a:txBody>
                    <a:bodyPr/>
                    <a:lstStyle/>
                    <a:p>
                      <a:pPr algn="ctr"/>
                      <a:r>
                        <a:rPr lang="en-GB" sz="1800" b="1" dirty="0"/>
                        <a:t>96</a:t>
                      </a:r>
                    </a:p>
                  </a:txBody>
                  <a:tcPr marL="84406" marR="84406"/>
                </a:tc>
                <a:tc>
                  <a:txBody>
                    <a:bodyPr/>
                    <a:lstStyle/>
                    <a:p>
                      <a:pPr algn="ctr"/>
                      <a:r>
                        <a:rPr lang="en-GB" sz="1800" b="1" dirty="0"/>
                        <a:t>60</a:t>
                      </a:r>
                    </a:p>
                  </a:txBody>
                  <a:tcPr marL="84406" marR="84406"/>
                </a:tc>
                <a:tc>
                  <a:txBody>
                    <a:bodyPr/>
                    <a:lstStyle/>
                    <a:p>
                      <a:pPr algn="ctr"/>
                      <a:r>
                        <a:rPr lang="en-GB" sz="1800" b="1" dirty="0"/>
                        <a:t>48</a:t>
                      </a:r>
                    </a:p>
                  </a:txBody>
                  <a:tcPr marL="84406" marR="84406"/>
                </a:tc>
                <a:tc>
                  <a:txBody>
                    <a:bodyPr/>
                    <a:lstStyle/>
                    <a:p>
                      <a:pPr algn="ctr"/>
                      <a:r>
                        <a:rPr lang="en-GB" sz="1800" b="1" dirty="0"/>
                        <a:t>84</a:t>
                      </a:r>
                    </a:p>
                  </a:txBody>
                  <a:tcPr marL="84406" marR="84406"/>
                </a:tc>
                <a:tc>
                  <a:txBody>
                    <a:bodyPr/>
                    <a:lstStyle/>
                    <a:p>
                      <a:pPr algn="ctr"/>
                      <a:r>
                        <a:rPr lang="en-GB" sz="1800" b="1" dirty="0"/>
                        <a:t>72</a:t>
                      </a:r>
                    </a:p>
                  </a:txBody>
                  <a:tcPr marL="84406" marR="84406"/>
                </a:tc>
                <a:tc>
                  <a:txBody>
                    <a:bodyPr/>
                    <a:lstStyle/>
                    <a:p>
                      <a:pPr algn="ctr"/>
                      <a:r>
                        <a:rPr lang="en-GB" sz="1800" b="1" dirty="0"/>
                        <a:t>120</a:t>
                      </a:r>
                    </a:p>
                  </a:txBody>
                  <a:tcPr marL="84406" marR="84406"/>
                </a:tc>
                <a:tc>
                  <a:txBody>
                    <a:bodyPr/>
                    <a:lstStyle/>
                    <a:p>
                      <a:pPr algn="ctr"/>
                      <a:r>
                        <a:rPr lang="en-GB" sz="1800" b="1" dirty="0"/>
                        <a:t>108</a:t>
                      </a:r>
                    </a:p>
                  </a:txBody>
                  <a:tcPr marL="84406" marR="84406"/>
                </a:tc>
                <a:tc>
                  <a:txBody>
                    <a:bodyPr/>
                    <a:lstStyle/>
                    <a:p>
                      <a:pPr algn="ctr"/>
                      <a:r>
                        <a:rPr lang="en-GB" sz="1800" b="1" dirty="0"/>
                        <a:t>36</a:t>
                      </a:r>
                    </a:p>
                  </a:txBody>
                  <a:tcPr marL="84406" marR="84406"/>
                </a:tc>
                <a:tc>
                  <a:txBody>
                    <a:bodyPr/>
                    <a:lstStyle/>
                    <a:p>
                      <a:pPr algn="ctr"/>
                      <a:r>
                        <a:rPr lang="en-GB" sz="1800" b="1" dirty="0"/>
                        <a:t>144</a:t>
                      </a:r>
                    </a:p>
                  </a:txBody>
                  <a:tcPr marL="84406" marR="84406"/>
                </a:tc>
                <a:tc>
                  <a:txBody>
                    <a:bodyPr/>
                    <a:lstStyle/>
                    <a:p>
                      <a:pPr algn="ctr"/>
                      <a:r>
                        <a:rPr lang="en-GB" sz="1800" b="1" dirty="0"/>
                        <a:t>132</a:t>
                      </a:r>
                    </a:p>
                  </a:txBody>
                  <a:tcPr marL="84406" marR="84406"/>
                </a:tc>
                <a:extLst>
                  <a:ext uri="{0D108BD9-81ED-4DB2-BD59-A6C34878D82A}">
                    <a16:rowId xmlns:a16="http://schemas.microsoft.com/office/drawing/2014/main" val="10005"/>
                  </a:ext>
                </a:extLst>
              </a:tr>
              <a:tr h="475131">
                <a:tc>
                  <a:txBody>
                    <a:bodyPr/>
                    <a:lstStyle/>
                    <a:p>
                      <a:pPr algn="ctr"/>
                      <a:r>
                        <a:rPr lang="en-GB" sz="1800" b="1" dirty="0"/>
                        <a:t>6</a:t>
                      </a:r>
                    </a:p>
                  </a:txBody>
                  <a:tcPr marL="84406" marR="84406"/>
                </a:tc>
                <a:tc>
                  <a:txBody>
                    <a:bodyPr/>
                    <a:lstStyle/>
                    <a:p>
                      <a:pPr algn="ctr"/>
                      <a:r>
                        <a:rPr lang="en-GB" sz="1800" b="1" dirty="0"/>
                        <a:t>48</a:t>
                      </a:r>
                    </a:p>
                  </a:txBody>
                  <a:tcPr marL="84406" marR="84406"/>
                </a:tc>
                <a:tc>
                  <a:txBody>
                    <a:bodyPr/>
                    <a:lstStyle/>
                    <a:p>
                      <a:pPr algn="ctr"/>
                      <a:r>
                        <a:rPr lang="en-GB" sz="1800" b="1" dirty="0"/>
                        <a:t>30</a:t>
                      </a:r>
                    </a:p>
                  </a:txBody>
                  <a:tcPr marL="84406" marR="84406"/>
                </a:tc>
                <a:tc>
                  <a:txBody>
                    <a:bodyPr/>
                    <a:lstStyle/>
                    <a:p>
                      <a:pPr algn="ctr"/>
                      <a:r>
                        <a:rPr lang="en-GB" sz="1800" b="1" dirty="0"/>
                        <a:t>24</a:t>
                      </a:r>
                    </a:p>
                  </a:txBody>
                  <a:tcPr marL="84406" marR="84406"/>
                </a:tc>
                <a:tc>
                  <a:txBody>
                    <a:bodyPr/>
                    <a:lstStyle/>
                    <a:p>
                      <a:pPr algn="ctr"/>
                      <a:r>
                        <a:rPr lang="en-GB" sz="1800" b="1" dirty="0"/>
                        <a:t>42</a:t>
                      </a:r>
                    </a:p>
                  </a:txBody>
                  <a:tcPr marL="84406" marR="84406"/>
                </a:tc>
                <a:tc>
                  <a:txBody>
                    <a:bodyPr/>
                    <a:lstStyle/>
                    <a:p>
                      <a:pPr algn="ctr"/>
                      <a:r>
                        <a:rPr lang="en-GB" sz="1800" b="1" dirty="0"/>
                        <a:t>36</a:t>
                      </a:r>
                    </a:p>
                  </a:txBody>
                  <a:tcPr marL="84406" marR="84406"/>
                </a:tc>
                <a:tc>
                  <a:txBody>
                    <a:bodyPr/>
                    <a:lstStyle/>
                    <a:p>
                      <a:pPr algn="ctr"/>
                      <a:r>
                        <a:rPr lang="en-GB" sz="1800" b="1" dirty="0"/>
                        <a:t>60</a:t>
                      </a:r>
                    </a:p>
                  </a:txBody>
                  <a:tcPr marL="84406" marR="84406"/>
                </a:tc>
                <a:tc>
                  <a:txBody>
                    <a:bodyPr/>
                    <a:lstStyle/>
                    <a:p>
                      <a:pPr algn="ctr"/>
                      <a:r>
                        <a:rPr lang="en-GB" sz="1800" b="1" dirty="0"/>
                        <a:t>54</a:t>
                      </a:r>
                    </a:p>
                  </a:txBody>
                  <a:tcPr marL="84406" marR="84406"/>
                </a:tc>
                <a:tc>
                  <a:txBody>
                    <a:bodyPr/>
                    <a:lstStyle/>
                    <a:p>
                      <a:pPr algn="ctr"/>
                      <a:r>
                        <a:rPr lang="en-GB" sz="1800" b="1" dirty="0"/>
                        <a:t>18</a:t>
                      </a:r>
                    </a:p>
                  </a:txBody>
                  <a:tcPr marL="84406" marR="84406"/>
                </a:tc>
                <a:tc>
                  <a:txBody>
                    <a:bodyPr/>
                    <a:lstStyle/>
                    <a:p>
                      <a:pPr algn="ctr"/>
                      <a:r>
                        <a:rPr lang="en-GB" sz="1800" b="1" dirty="0"/>
                        <a:t>72</a:t>
                      </a:r>
                    </a:p>
                  </a:txBody>
                  <a:tcPr marL="84406" marR="84406"/>
                </a:tc>
                <a:tc>
                  <a:txBody>
                    <a:bodyPr/>
                    <a:lstStyle/>
                    <a:p>
                      <a:pPr algn="ctr"/>
                      <a:r>
                        <a:rPr lang="en-GB" sz="1800" b="1" dirty="0"/>
                        <a:t>66</a:t>
                      </a:r>
                    </a:p>
                  </a:txBody>
                  <a:tcPr marL="84406" marR="84406"/>
                </a:tc>
                <a:extLst>
                  <a:ext uri="{0D108BD9-81ED-4DB2-BD59-A6C34878D82A}">
                    <a16:rowId xmlns:a16="http://schemas.microsoft.com/office/drawing/2014/main" val="10006"/>
                  </a:ext>
                </a:extLst>
              </a:tr>
              <a:tr h="475131">
                <a:tc>
                  <a:txBody>
                    <a:bodyPr/>
                    <a:lstStyle/>
                    <a:p>
                      <a:pPr algn="ctr"/>
                      <a:r>
                        <a:rPr lang="en-GB" sz="1800" b="1" dirty="0"/>
                        <a:t>9</a:t>
                      </a:r>
                    </a:p>
                  </a:txBody>
                  <a:tcPr marL="84406" marR="84406"/>
                </a:tc>
                <a:tc>
                  <a:txBody>
                    <a:bodyPr/>
                    <a:lstStyle/>
                    <a:p>
                      <a:pPr algn="ctr"/>
                      <a:r>
                        <a:rPr lang="en-GB" sz="1800" b="1" dirty="0"/>
                        <a:t>72</a:t>
                      </a:r>
                    </a:p>
                  </a:txBody>
                  <a:tcPr marL="84406" marR="84406"/>
                </a:tc>
                <a:tc>
                  <a:txBody>
                    <a:bodyPr/>
                    <a:lstStyle/>
                    <a:p>
                      <a:pPr algn="ctr"/>
                      <a:r>
                        <a:rPr lang="en-GB" sz="1800" b="1" dirty="0"/>
                        <a:t>45</a:t>
                      </a:r>
                    </a:p>
                  </a:txBody>
                  <a:tcPr marL="84406" marR="84406"/>
                </a:tc>
                <a:tc>
                  <a:txBody>
                    <a:bodyPr/>
                    <a:lstStyle/>
                    <a:p>
                      <a:pPr algn="ctr"/>
                      <a:r>
                        <a:rPr lang="en-GB" sz="1800" b="1" dirty="0"/>
                        <a:t>36</a:t>
                      </a:r>
                    </a:p>
                  </a:txBody>
                  <a:tcPr marL="84406" marR="84406"/>
                </a:tc>
                <a:tc>
                  <a:txBody>
                    <a:bodyPr/>
                    <a:lstStyle/>
                    <a:p>
                      <a:pPr algn="ctr"/>
                      <a:r>
                        <a:rPr lang="en-GB" sz="1800" b="1" dirty="0"/>
                        <a:t>63</a:t>
                      </a:r>
                    </a:p>
                  </a:txBody>
                  <a:tcPr marL="84406" marR="84406"/>
                </a:tc>
                <a:tc>
                  <a:txBody>
                    <a:bodyPr/>
                    <a:lstStyle/>
                    <a:p>
                      <a:pPr algn="ctr"/>
                      <a:r>
                        <a:rPr lang="en-GB" sz="1800" b="1" dirty="0"/>
                        <a:t>54</a:t>
                      </a:r>
                    </a:p>
                  </a:txBody>
                  <a:tcPr marL="84406" marR="84406"/>
                </a:tc>
                <a:tc>
                  <a:txBody>
                    <a:bodyPr/>
                    <a:lstStyle/>
                    <a:p>
                      <a:pPr algn="ctr"/>
                      <a:r>
                        <a:rPr lang="en-GB" sz="1800" b="1" dirty="0"/>
                        <a:t>90</a:t>
                      </a:r>
                    </a:p>
                  </a:txBody>
                  <a:tcPr marL="84406" marR="84406"/>
                </a:tc>
                <a:tc>
                  <a:txBody>
                    <a:bodyPr/>
                    <a:lstStyle/>
                    <a:p>
                      <a:pPr algn="ctr"/>
                      <a:r>
                        <a:rPr lang="en-GB" sz="1800" b="1" dirty="0"/>
                        <a:t>81</a:t>
                      </a:r>
                    </a:p>
                  </a:txBody>
                  <a:tcPr marL="84406" marR="84406"/>
                </a:tc>
                <a:tc>
                  <a:txBody>
                    <a:bodyPr/>
                    <a:lstStyle/>
                    <a:p>
                      <a:pPr algn="ctr"/>
                      <a:r>
                        <a:rPr lang="en-GB" sz="1800" b="1" dirty="0"/>
                        <a:t>27</a:t>
                      </a:r>
                    </a:p>
                  </a:txBody>
                  <a:tcPr marL="84406" marR="84406"/>
                </a:tc>
                <a:tc>
                  <a:txBody>
                    <a:bodyPr/>
                    <a:lstStyle/>
                    <a:p>
                      <a:pPr algn="ctr"/>
                      <a:r>
                        <a:rPr lang="en-GB" sz="1800" b="1" dirty="0"/>
                        <a:t>108</a:t>
                      </a:r>
                    </a:p>
                  </a:txBody>
                  <a:tcPr marL="84406" marR="84406"/>
                </a:tc>
                <a:tc>
                  <a:txBody>
                    <a:bodyPr/>
                    <a:lstStyle/>
                    <a:p>
                      <a:pPr algn="ctr"/>
                      <a:r>
                        <a:rPr lang="en-GB" sz="1800" b="1" dirty="0"/>
                        <a:t>99</a:t>
                      </a:r>
                    </a:p>
                  </a:txBody>
                  <a:tcPr marL="84406" marR="84406"/>
                </a:tc>
                <a:extLst>
                  <a:ext uri="{0D108BD9-81ED-4DB2-BD59-A6C34878D82A}">
                    <a16:rowId xmlns:a16="http://schemas.microsoft.com/office/drawing/2014/main" val="10007"/>
                  </a:ext>
                </a:extLst>
              </a:tr>
              <a:tr h="475131">
                <a:tc>
                  <a:txBody>
                    <a:bodyPr/>
                    <a:lstStyle/>
                    <a:p>
                      <a:pPr algn="ctr"/>
                      <a:r>
                        <a:rPr lang="en-GB" sz="1800" b="1" dirty="0"/>
                        <a:t>4</a:t>
                      </a:r>
                    </a:p>
                  </a:txBody>
                  <a:tcPr marL="84406" marR="84406"/>
                </a:tc>
                <a:tc>
                  <a:txBody>
                    <a:bodyPr/>
                    <a:lstStyle/>
                    <a:p>
                      <a:pPr algn="ctr"/>
                      <a:r>
                        <a:rPr lang="en-GB" sz="1800" b="1" dirty="0"/>
                        <a:t>32</a:t>
                      </a:r>
                    </a:p>
                  </a:txBody>
                  <a:tcPr marL="84406" marR="84406"/>
                </a:tc>
                <a:tc>
                  <a:txBody>
                    <a:bodyPr/>
                    <a:lstStyle/>
                    <a:p>
                      <a:pPr algn="ctr"/>
                      <a:r>
                        <a:rPr lang="en-GB" sz="1800" b="1" dirty="0"/>
                        <a:t>20</a:t>
                      </a:r>
                    </a:p>
                  </a:txBody>
                  <a:tcPr marL="84406" marR="84406"/>
                </a:tc>
                <a:tc>
                  <a:txBody>
                    <a:bodyPr/>
                    <a:lstStyle/>
                    <a:p>
                      <a:pPr algn="ctr"/>
                      <a:r>
                        <a:rPr lang="en-GB" sz="1800" b="1" dirty="0"/>
                        <a:t>16</a:t>
                      </a:r>
                    </a:p>
                  </a:txBody>
                  <a:tcPr marL="84406" marR="84406"/>
                </a:tc>
                <a:tc>
                  <a:txBody>
                    <a:bodyPr/>
                    <a:lstStyle/>
                    <a:p>
                      <a:pPr algn="ctr"/>
                      <a:r>
                        <a:rPr lang="en-GB" sz="1800" b="1" dirty="0"/>
                        <a:t>28</a:t>
                      </a:r>
                    </a:p>
                  </a:txBody>
                  <a:tcPr marL="84406" marR="84406"/>
                </a:tc>
                <a:tc>
                  <a:txBody>
                    <a:bodyPr/>
                    <a:lstStyle/>
                    <a:p>
                      <a:pPr algn="ctr"/>
                      <a:r>
                        <a:rPr lang="en-GB" sz="1800" b="1" dirty="0"/>
                        <a:t>24</a:t>
                      </a:r>
                    </a:p>
                  </a:txBody>
                  <a:tcPr marL="84406" marR="84406"/>
                </a:tc>
                <a:tc>
                  <a:txBody>
                    <a:bodyPr/>
                    <a:lstStyle/>
                    <a:p>
                      <a:pPr algn="ctr"/>
                      <a:r>
                        <a:rPr lang="en-GB" sz="1800" b="1" dirty="0"/>
                        <a:t>40</a:t>
                      </a:r>
                    </a:p>
                  </a:txBody>
                  <a:tcPr marL="84406" marR="84406"/>
                </a:tc>
                <a:tc>
                  <a:txBody>
                    <a:bodyPr/>
                    <a:lstStyle/>
                    <a:p>
                      <a:pPr algn="ctr"/>
                      <a:r>
                        <a:rPr lang="en-GB" sz="1800" b="1" dirty="0"/>
                        <a:t>36</a:t>
                      </a:r>
                    </a:p>
                  </a:txBody>
                  <a:tcPr marL="84406" marR="84406"/>
                </a:tc>
                <a:tc>
                  <a:txBody>
                    <a:bodyPr/>
                    <a:lstStyle/>
                    <a:p>
                      <a:pPr algn="ctr"/>
                      <a:r>
                        <a:rPr lang="en-GB" sz="1800" b="1" dirty="0"/>
                        <a:t>12</a:t>
                      </a:r>
                    </a:p>
                  </a:txBody>
                  <a:tcPr marL="84406" marR="84406"/>
                </a:tc>
                <a:tc>
                  <a:txBody>
                    <a:bodyPr/>
                    <a:lstStyle/>
                    <a:p>
                      <a:pPr algn="ctr"/>
                      <a:r>
                        <a:rPr lang="en-GB" sz="1800" b="1" dirty="0"/>
                        <a:t>48</a:t>
                      </a:r>
                    </a:p>
                  </a:txBody>
                  <a:tcPr marL="84406" marR="84406"/>
                </a:tc>
                <a:tc>
                  <a:txBody>
                    <a:bodyPr/>
                    <a:lstStyle/>
                    <a:p>
                      <a:pPr algn="ctr"/>
                      <a:r>
                        <a:rPr lang="en-GB" sz="1800" b="1" dirty="0"/>
                        <a:t>44</a:t>
                      </a:r>
                    </a:p>
                  </a:txBody>
                  <a:tcPr marL="84406" marR="84406"/>
                </a:tc>
                <a:extLst>
                  <a:ext uri="{0D108BD9-81ED-4DB2-BD59-A6C34878D82A}">
                    <a16:rowId xmlns:a16="http://schemas.microsoft.com/office/drawing/2014/main" val="10008"/>
                  </a:ext>
                </a:extLst>
              </a:tr>
              <a:tr h="475131">
                <a:tc>
                  <a:txBody>
                    <a:bodyPr/>
                    <a:lstStyle/>
                    <a:p>
                      <a:pPr algn="ctr"/>
                      <a:r>
                        <a:rPr lang="en-GB" sz="1800" b="1" dirty="0"/>
                        <a:t>8</a:t>
                      </a:r>
                    </a:p>
                  </a:txBody>
                  <a:tcPr marL="84406" marR="84406"/>
                </a:tc>
                <a:tc>
                  <a:txBody>
                    <a:bodyPr/>
                    <a:lstStyle/>
                    <a:p>
                      <a:pPr algn="ctr"/>
                      <a:r>
                        <a:rPr lang="en-GB" sz="1800" b="1" dirty="0"/>
                        <a:t>64</a:t>
                      </a:r>
                    </a:p>
                  </a:txBody>
                  <a:tcPr marL="84406" marR="84406"/>
                </a:tc>
                <a:tc>
                  <a:txBody>
                    <a:bodyPr/>
                    <a:lstStyle/>
                    <a:p>
                      <a:pPr algn="ctr"/>
                      <a:r>
                        <a:rPr lang="en-GB" sz="1800" b="1" dirty="0"/>
                        <a:t>40</a:t>
                      </a:r>
                    </a:p>
                  </a:txBody>
                  <a:tcPr marL="84406" marR="84406"/>
                </a:tc>
                <a:tc>
                  <a:txBody>
                    <a:bodyPr/>
                    <a:lstStyle/>
                    <a:p>
                      <a:pPr algn="ctr"/>
                      <a:r>
                        <a:rPr lang="en-GB" sz="1800" b="1" dirty="0"/>
                        <a:t>42</a:t>
                      </a:r>
                    </a:p>
                  </a:txBody>
                  <a:tcPr marL="84406" marR="84406"/>
                </a:tc>
                <a:tc>
                  <a:txBody>
                    <a:bodyPr/>
                    <a:lstStyle/>
                    <a:p>
                      <a:pPr algn="ctr"/>
                      <a:r>
                        <a:rPr lang="en-GB" sz="1800" b="1" dirty="0"/>
                        <a:t>56</a:t>
                      </a:r>
                    </a:p>
                  </a:txBody>
                  <a:tcPr marL="84406" marR="84406"/>
                </a:tc>
                <a:tc>
                  <a:txBody>
                    <a:bodyPr/>
                    <a:lstStyle/>
                    <a:p>
                      <a:pPr algn="ctr"/>
                      <a:r>
                        <a:rPr lang="en-GB" sz="1800" b="1" dirty="0"/>
                        <a:t>48</a:t>
                      </a:r>
                    </a:p>
                  </a:txBody>
                  <a:tcPr marL="84406" marR="84406"/>
                </a:tc>
                <a:tc>
                  <a:txBody>
                    <a:bodyPr/>
                    <a:lstStyle/>
                    <a:p>
                      <a:pPr algn="ctr"/>
                      <a:r>
                        <a:rPr lang="en-GB" sz="1800" b="1" dirty="0"/>
                        <a:t>80</a:t>
                      </a:r>
                    </a:p>
                  </a:txBody>
                  <a:tcPr marL="84406" marR="84406"/>
                </a:tc>
                <a:tc>
                  <a:txBody>
                    <a:bodyPr/>
                    <a:lstStyle/>
                    <a:p>
                      <a:pPr algn="ctr"/>
                      <a:r>
                        <a:rPr lang="en-GB" sz="1800" b="1" dirty="0"/>
                        <a:t>72</a:t>
                      </a:r>
                    </a:p>
                  </a:txBody>
                  <a:tcPr marL="84406" marR="84406"/>
                </a:tc>
                <a:tc>
                  <a:txBody>
                    <a:bodyPr/>
                    <a:lstStyle/>
                    <a:p>
                      <a:pPr algn="ctr"/>
                      <a:r>
                        <a:rPr lang="en-GB" sz="1800" b="1" dirty="0"/>
                        <a:t>24</a:t>
                      </a:r>
                    </a:p>
                  </a:txBody>
                  <a:tcPr marL="84406" marR="84406"/>
                </a:tc>
                <a:tc>
                  <a:txBody>
                    <a:bodyPr/>
                    <a:lstStyle/>
                    <a:p>
                      <a:pPr algn="ctr"/>
                      <a:r>
                        <a:rPr lang="en-GB" sz="1800" b="1" dirty="0"/>
                        <a:t>96</a:t>
                      </a:r>
                    </a:p>
                  </a:txBody>
                  <a:tcPr marL="84406" marR="84406"/>
                </a:tc>
                <a:tc>
                  <a:txBody>
                    <a:bodyPr/>
                    <a:lstStyle/>
                    <a:p>
                      <a:pPr algn="ctr"/>
                      <a:r>
                        <a:rPr lang="en-GB" sz="1800" b="1" dirty="0"/>
                        <a:t>88</a:t>
                      </a:r>
                    </a:p>
                  </a:txBody>
                  <a:tcPr marL="84406" marR="84406"/>
                </a:tc>
                <a:extLst>
                  <a:ext uri="{0D108BD9-81ED-4DB2-BD59-A6C34878D82A}">
                    <a16:rowId xmlns:a16="http://schemas.microsoft.com/office/drawing/2014/main" val="10009"/>
                  </a:ext>
                </a:extLst>
              </a:tr>
              <a:tr h="475131">
                <a:tc>
                  <a:txBody>
                    <a:bodyPr/>
                    <a:lstStyle/>
                    <a:p>
                      <a:pPr algn="ctr"/>
                      <a:r>
                        <a:rPr lang="en-GB" sz="1800" b="1" dirty="0"/>
                        <a:t>10</a:t>
                      </a:r>
                    </a:p>
                  </a:txBody>
                  <a:tcPr marL="84406" marR="84406"/>
                </a:tc>
                <a:tc>
                  <a:txBody>
                    <a:bodyPr/>
                    <a:lstStyle/>
                    <a:p>
                      <a:pPr algn="ctr"/>
                      <a:r>
                        <a:rPr lang="en-GB" sz="1800" b="1" dirty="0"/>
                        <a:t>80</a:t>
                      </a:r>
                    </a:p>
                  </a:txBody>
                  <a:tcPr marL="84406" marR="84406"/>
                </a:tc>
                <a:tc>
                  <a:txBody>
                    <a:bodyPr/>
                    <a:lstStyle/>
                    <a:p>
                      <a:pPr algn="ctr"/>
                      <a:r>
                        <a:rPr lang="en-GB" sz="1800" b="1" dirty="0"/>
                        <a:t>50</a:t>
                      </a:r>
                    </a:p>
                  </a:txBody>
                  <a:tcPr marL="84406" marR="84406"/>
                </a:tc>
                <a:tc>
                  <a:txBody>
                    <a:bodyPr/>
                    <a:lstStyle/>
                    <a:p>
                      <a:pPr algn="ctr"/>
                      <a:r>
                        <a:rPr lang="en-GB" sz="1800" b="1" dirty="0"/>
                        <a:t>40</a:t>
                      </a:r>
                    </a:p>
                  </a:txBody>
                  <a:tcPr marL="84406" marR="84406"/>
                </a:tc>
                <a:tc>
                  <a:txBody>
                    <a:bodyPr/>
                    <a:lstStyle/>
                    <a:p>
                      <a:pPr algn="ctr"/>
                      <a:r>
                        <a:rPr lang="en-GB" sz="1800" b="1" dirty="0"/>
                        <a:t>70</a:t>
                      </a:r>
                    </a:p>
                  </a:txBody>
                  <a:tcPr marL="84406" marR="84406"/>
                </a:tc>
                <a:tc>
                  <a:txBody>
                    <a:bodyPr/>
                    <a:lstStyle/>
                    <a:p>
                      <a:pPr algn="ctr"/>
                      <a:r>
                        <a:rPr lang="en-GB" sz="1800" b="1" dirty="0"/>
                        <a:t>60</a:t>
                      </a:r>
                    </a:p>
                  </a:txBody>
                  <a:tcPr marL="84406" marR="84406"/>
                </a:tc>
                <a:tc>
                  <a:txBody>
                    <a:bodyPr/>
                    <a:lstStyle/>
                    <a:p>
                      <a:pPr algn="ctr"/>
                      <a:r>
                        <a:rPr lang="en-GB" sz="1800" b="1" dirty="0"/>
                        <a:t>100</a:t>
                      </a:r>
                    </a:p>
                  </a:txBody>
                  <a:tcPr marL="84406" marR="84406"/>
                </a:tc>
                <a:tc>
                  <a:txBody>
                    <a:bodyPr/>
                    <a:lstStyle/>
                    <a:p>
                      <a:pPr algn="ctr"/>
                      <a:r>
                        <a:rPr lang="en-GB" sz="1800" b="1" dirty="0"/>
                        <a:t>90</a:t>
                      </a:r>
                    </a:p>
                  </a:txBody>
                  <a:tcPr marL="84406" marR="84406"/>
                </a:tc>
                <a:tc>
                  <a:txBody>
                    <a:bodyPr/>
                    <a:lstStyle/>
                    <a:p>
                      <a:pPr algn="ctr"/>
                      <a:r>
                        <a:rPr lang="en-GB" sz="1800" b="1" dirty="0"/>
                        <a:t>30</a:t>
                      </a:r>
                    </a:p>
                  </a:txBody>
                  <a:tcPr marL="84406" marR="84406"/>
                </a:tc>
                <a:tc>
                  <a:txBody>
                    <a:bodyPr/>
                    <a:lstStyle/>
                    <a:p>
                      <a:pPr algn="ctr"/>
                      <a:r>
                        <a:rPr lang="en-GB" sz="1800" b="1" dirty="0"/>
                        <a:t>120</a:t>
                      </a:r>
                    </a:p>
                  </a:txBody>
                  <a:tcPr marL="84406" marR="84406"/>
                </a:tc>
                <a:tc>
                  <a:txBody>
                    <a:bodyPr/>
                    <a:lstStyle/>
                    <a:p>
                      <a:pPr algn="ctr"/>
                      <a:r>
                        <a:rPr lang="en-GB" sz="1800" b="1" dirty="0"/>
                        <a:t>110</a:t>
                      </a:r>
                    </a:p>
                  </a:txBody>
                  <a:tcPr marL="84406" marR="84406"/>
                </a:tc>
                <a:extLst>
                  <a:ext uri="{0D108BD9-81ED-4DB2-BD59-A6C34878D82A}">
                    <a16:rowId xmlns:a16="http://schemas.microsoft.com/office/drawing/2014/main" val="10010"/>
                  </a:ext>
                </a:extLst>
              </a:tr>
            </a:tbl>
          </a:graphicData>
        </a:graphic>
      </p:graphicFrame>
      <p:sp>
        <p:nvSpPr>
          <p:cNvPr id="4" name="Rectangle 3"/>
          <p:cNvSpPr/>
          <p:nvPr/>
        </p:nvSpPr>
        <p:spPr>
          <a:xfrm>
            <a:off x="3921789" y="25186"/>
            <a:ext cx="4067139" cy="923330"/>
          </a:xfrm>
          <a:prstGeom prst="rect">
            <a:avLst/>
          </a:prstGeom>
          <a:noFill/>
        </p:spPr>
        <p:txBody>
          <a:bodyPr wrap="none" lIns="91440" tIns="45720" rIns="91440" bIns="45720">
            <a:spAutoFit/>
          </a:bodyPr>
          <a:lstStyle/>
          <a:p>
            <a:pPr algn="ctr"/>
            <a:r>
              <a:rPr lang="en-US" sz="5400" b="1" dirty="0">
                <a:ln w="10541" cmpd="sng">
                  <a:solidFill>
                    <a:srgbClr val="E34192">
                      <a:shade val="88000"/>
                      <a:satMod val="110000"/>
                    </a:srgbClr>
                  </a:solidFill>
                  <a:prstDash val="solid"/>
                </a:ln>
                <a:gradFill>
                  <a:gsLst>
                    <a:gs pos="0">
                      <a:srgbClr val="E34192">
                        <a:tint val="40000"/>
                        <a:satMod val="250000"/>
                      </a:srgbClr>
                    </a:gs>
                    <a:gs pos="9000">
                      <a:srgbClr val="E34192">
                        <a:tint val="52000"/>
                        <a:satMod val="300000"/>
                      </a:srgbClr>
                    </a:gs>
                    <a:gs pos="50000">
                      <a:srgbClr val="E34192">
                        <a:shade val="20000"/>
                        <a:satMod val="300000"/>
                      </a:srgbClr>
                    </a:gs>
                    <a:gs pos="79000">
                      <a:srgbClr val="E34192">
                        <a:tint val="52000"/>
                        <a:satMod val="300000"/>
                      </a:srgbClr>
                    </a:gs>
                    <a:gs pos="100000">
                      <a:srgbClr val="E34192">
                        <a:tint val="40000"/>
                        <a:satMod val="250000"/>
                      </a:srgbClr>
                    </a:gs>
                  </a:gsLst>
                  <a:lin ang="5400000"/>
                </a:gradFill>
                <a:latin typeface="CCW Cursive Writing 7" pitchFamily="66" charset="0"/>
              </a:rPr>
              <a:t>Do now:</a:t>
            </a:r>
          </a:p>
        </p:txBody>
      </p:sp>
    </p:spTree>
    <p:extLst>
      <p:ext uri="{BB962C8B-B14F-4D97-AF65-F5344CB8AC3E}">
        <p14:creationId xmlns:p14="http://schemas.microsoft.com/office/powerpoint/2010/main" val="28795804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3985B36-8A4A-4432-AC04-6AED80665B9D}"/>
              </a:ext>
            </a:extLst>
          </p:cNvPr>
          <p:cNvSpPr>
            <a:spLocks noGrp="1"/>
          </p:cNvSpPr>
          <p:nvPr>
            <p:ph idx="1"/>
          </p:nvPr>
        </p:nvSpPr>
        <p:spPr>
          <a:xfrm>
            <a:off x="838200" y="1222353"/>
            <a:ext cx="10515600" cy="1409700"/>
          </a:xfrm>
        </p:spPr>
        <p:txBody>
          <a:bodyPr>
            <a:normAutofit/>
          </a:bodyPr>
          <a:lstStyle/>
          <a:p>
            <a:pPr marL="0" indent="0">
              <a:buNone/>
            </a:pPr>
            <a:r>
              <a:rPr lang="en-GB" sz="3200" dirty="0">
                <a:latin typeface="XCCW Joined 7a" panose="03050602040000000000" pitchFamily="66" charset="0"/>
              </a:rPr>
              <a:t>LO: To add whole numbers with more than 4 digits (column method)</a:t>
            </a:r>
          </a:p>
          <a:p>
            <a:pPr marL="0" indent="0">
              <a:buNone/>
            </a:pPr>
            <a:endParaRPr lang="en-GB" dirty="0"/>
          </a:p>
        </p:txBody>
      </p:sp>
      <p:sp>
        <p:nvSpPr>
          <p:cNvPr id="3" name="Rectangle 2">
            <a:extLst>
              <a:ext uri="{FF2B5EF4-FFF2-40B4-BE49-F238E27FC236}">
                <a16:creationId xmlns:a16="http://schemas.microsoft.com/office/drawing/2014/main" id="{C88491A4-730F-4984-9F79-60BF6C55A253}"/>
              </a:ext>
            </a:extLst>
          </p:cNvPr>
          <p:cNvSpPr/>
          <p:nvPr/>
        </p:nvSpPr>
        <p:spPr>
          <a:xfrm>
            <a:off x="1003737" y="3063761"/>
            <a:ext cx="10184524" cy="257713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595F1180-F6F4-471A-A7FE-509A74A688D0}"/>
              </a:ext>
            </a:extLst>
          </p:cNvPr>
          <p:cNvSpPr/>
          <p:nvPr/>
        </p:nvSpPr>
        <p:spPr>
          <a:xfrm>
            <a:off x="4685549" y="3429000"/>
            <a:ext cx="2820901" cy="923330"/>
          </a:xfrm>
          <a:prstGeom prst="rect">
            <a:avLst/>
          </a:prstGeom>
          <a:noFill/>
        </p:spPr>
        <p:txBody>
          <a:bodyPr wrap="none" lIns="91440" tIns="45720" rIns="91440" bIns="45720">
            <a:spAutoFit/>
          </a:bodyPr>
          <a:lstStyle/>
          <a:p>
            <a:pPr algn="ctr"/>
            <a:r>
              <a:rPr lang="en-US" sz="5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Revision!</a:t>
            </a:r>
          </a:p>
        </p:txBody>
      </p:sp>
      <p:sp>
        <p:nvSpPr>
          <p:cNvPr id="5" name="Rectangle 4">
            <a:extLst>
              <a:ext uri="{FF2B5EF4-FFF2-40B4-BE49-F238E27FC236}">
                <a16:creationId xmlns:a16="http://schemas.microsoft.com/office/drawing/2014/main" id="{B1982A5B-B76E-44E5-9A60-DFA90D68F375}"/>
              </a:ext>
            </a:extLst>
          </p:cNvPr>
          <p:cNvSpPr/>
          <p:nvPr/>
        </p:nvSpPr>
        <p:spPr>
          <a:xfrm>
            <a:off x="2210191" y="444852"/>
            <a:ext cx="2475358"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24/9/20</a:t>
            </a:r>
          </a:p>
        </p:txBody>
      </p:sp>
    </p:spTree>
    <p:extLst>
      <p:ext uri="{BB962C8B-B14F-4D97-AF65-F5344CB8AC3E}">
        <p14:creationId xmlns:p14="http://schemas.microsoft.com/office/powerpoint/2010/main" val="5302593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hought Bubble: Cloud 3">
            <a:extLst>
              <a:ext uri="{FF2B5EF4-FFF2-40B4-BE49-F238E27FC236}">
                <a16:creationId xmlns:a16="http://schemas.microsoft.com/office/drawing/2014/main" id="{FCB9CDC4-A069-4AE1-9DBC-0D8050226D82}"/>
              </a:ext>
            </a:extLst>
          </p:cNvPr>
          <p:cNvSpPr/>
          <p:nvPr/>
        </p:nvSpPr>
        <p:spPr>
          <a:xfrm>
            <a:off x="1626426" y="587485"/>
            <a:ext cx="8899301" cy="4481848"/>
          </a:xfrm>
          <a:prstGeom prst="cloudCallout">
            <a:avLst>
              <a:gd name="adj1" fmla="val -55421"/>
              <a:gd name="adj2" fmla="val 78305"/>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en-GB" sz="1200" dirty="0">
              <a:solidFill>
                <a:srgbClr val="002060"/>
              </a:solidFill>
            </a:endParaRPr>
          </a:p>
        </p:txBody>
      </p:sp>
      <p:sp>
        <p:nvSpPr>
          <p:cNvPr id="5" name="Rectangle 4">
            <a:extLst>
              <a:ext uri="{FF2B5EF4-FFF2-40B4-BE49-F238E27FC236}">
                <a16:creationId xmlns:a16="http://schemas.microsoft.com/office/drawing/2014/main" id="{AFE9B0CB-3737-4C13-8329-0E42E37FBC07}"/>
              </a:ext>
            </a:extLst>
          </p:cNvPr>
          <p:cNvSpPr/>
          <p:nvPr/>
        </p:nvSpPr>
        <p:spPr>
          <a:xfrm>
            <a:off x="1601821" y="2246118"/>
            <a:ext cx="8988359" cy="1077218"/>
          </a:xfrm>
          <a:prstGeom prst="rect">
            <a:avLst/>
          </a:prstGeom>
          <a:noFill/>
        </p:spPr>
        <p:txBody>
          <a:bodyPr wrap="none" lIns="91440" tIns="45720" rIns="91440" bIns="45720">
            <a:spAutoFit/>
          </a:bodyPr>
          <a:lstStyle/>
          <a:p>
            <a:pPr algn="ctr"/>
            <a:r>
              <a:rPr lang="en-US" sz="3200" b="0" cap="none" spc="0" dirty="0">
                <a:ln w="0"/>
                <a:solidFill>
                  <a:schemeClr val="bg1"/>
                </a:solidFill>
                <a:effectLst>
                  <a:reflection blurRad="6350" stA="53000" endA="300" endPos="35500" dir="5400000" sy="-90000" algn="bl" rotWithShape="0"/>
                </a:effectLst>
                <a:latin typeface="CCW Cursive Writing 7" panose="03050602040000000000" pitchFamily="66" charset="0"/>
              </a:rPr>
              <a:t>What knowledge do we have</a:t>
            </a:r>
          </a:p>
          <a:p>
            <a:pPr algn="ctr"/>
            <a:r>
              <a:rPr lang="en-US" sz="3200" dirty="0">
                <a:ln w="0"/>
                <a:solidFill>
                  <a:schemeClr val="bg1"/>
                </a:solidFill>
                <a:effectLst>
                  <a:reflection blurRad="6350" stA="53000" endA="300" endPos="35500" dir="5400000" sy="-90000" algn="bl" rotWithShape="0"/>
                </a:effectLst>
                <a:latin typeface="CCW Cursive Writing 7" panose="03050602040000000000" pitchFamily="66" charset="0"/>
              </a:rPr>
              <a:t>already about addition?</a:t>
            </a:r>
            <a:endParaRPr lang="en-US" sz="3200" b="0" cap="none" spc="0" dirty="0">
              <a:ln w="0"/>
              <a:solidFill>
                <a:schemeClr val="bg1"/>
              </a:solidFill>
              <a:effectLst>
                <a:reflection blurRad="6350" stA="53000" endA="300" endPos="35500" dir="5400000" sy="-90000" algn="bl" rotWithShape="0"/>
              </a:effectLst>
              <a:latin typeface="CCW Cursive Writing 7" panose="03050602040000000000" pitchFamily="66" charset="0"/>
            </a:endParaRPr>
          </a:p>
        </p:txBody>
      </p:sp>
      <p:sp>
        <p:nvSpPr>
          <p:cNvPr id="6" name="Rectangle 5">
            <a:extLst>
              <a:ext uri="{FF2B5EF4-FFF2-40B4-BE49-F238E27FC236}">
                <a16:creationId xmlns:a16="http://schemas.microsoft.com/office/drawing/2014/main" id="{6E9A8E25-8400-41C8-B892-F654C8DFAF69}"/>
              </a:ext>
            </a:extLst>
          </p:cNvPr>
          <p:cNvSpPr/>
          <p:nvPr/>
        </p:nvSpPr>
        <p:spPr>
          <a:xfrm>
            <a:off x="9127700" y="5316484"/>
            <a:ext cx="1826141" cy="707886"/>
          </a:xfrm>
          <a:prstGeom prst="rect">
            <a:avLst/>
          </a:prstGeom>
          <a:noFill/>
        </p:spPr>
        <p:txBody>
          <a:bodyPr wrap="none" lIns="91440" tIns="45720" rIns="91440" bIns="45720">
            <a:spAutoFit/>
          </a:bodyPr>
          <a:lstStyle/>
          <a:p>
            <a:pPr algn="ctr"/>
            <a:r>
              <a:rPr lang="en-US" sz="4000" b="0" cap="none" spc="0" dirty="0">
                <a:ln w="0"/>
                <a:solidFill>
                  <a:srgbClr val="002060"/>
                </a:solidFill>
                <a:effectLst>
                  <a:reflection blurRad="6350" stA="53000" endA="300" endPos="35500" dir="5400000" sy="-90000" algn="bl" rotWithShape="0"/>
                </a:effectLst>
                <a:latin typeface="CCW Cursive Writing 7" panose="03050602040000000000" pitchFamily="66" charset="0"/>
              </a:rPr>
              <a:t>sum</a:t>
            </a:r>
          </a:p>
        </p:txBody>
      </p:sp>
      <p:sp>
        <p:nvSpPr>
          <p:cNvPr id="7" name="Rectangle 6">
            <a:extLst>
              <a:ext uri="{FF2B5EF4-FFF2-40B4-BE49-F238E27FC236}">
                <a16:creationId xmlns:a16="http://schemas.microsoft.com/office/drawing/2014/main" id="{F8F5208B-A33C-4117-AB81-355A9F540141}"/>
              </a:ext>
            </a:extLst>
          </p:cNvPr>
          <p:cNvSpPr/>
          <p:nvPr/>
        </p:nvSpPr>
        <p:spPr>
          <a:xfrm>
            <a:off x="2765486" y="5455775"/>
            <a:ext cx="3934090" cy="707886"/>
          </a:xfrm>
          <a:prstGeom prst="rect">
            <a:avLst/>
          </a:prstGeom>
          <a:noFill/>
        </p:spPr>
        <p:txBody>
          <a:bodyPr wrap="none" lIns="91440" tIns="45720" rIns="91440" bIns="45720">
            <a:spAutoFit/>
          </a:bodyPr>
          <a:lstStyle/>
          <a:p>
            <a:pPr algn="ctr"/>
            <a:r>
              <a:rPr lang="en-US" sz="4000" b="0" cap="none" spc="0" dirty="0">
                <a:ln w="0"/>
                <a:solidFill>
                  <a:srgbClr val="002060"/>
                </a:solidFill>
                <a:effectLst>
                  <a:reflection blurRad="6350" stA="53000" endA="300" endPos="35500" dir="5400000" sy="-90000" algn="bl" rotWithShape="0"/>
                </a:effectLst>
                <a:latin typeface="CCW Cursive Writing 7" panose="03050602040000000000" pitchFamily="66" charset="0"/>
              </a:rPr>
              <a:t>combined</a:t>
            </a:r>
          </a:p>
        </p:txBody>
      </p:sp>
      <p:sp>
        <p:nvSpPr>
          <p:cNvPr id="8" name="Rectangle 7">
            <a:extLst>
              <a:ext uri="{FF2B5EF4-FFF2-40B4-BE49-F238E27FC236}">
                <a16:creationId xmlns:a16="http://schemas.microsoft.com/office/drawing/2014/main" id="{40C88BAA-8518-4637-AA75-1242A84E63B8}"/>
              </a:ext>
            </a:extLst>
          </p:cNvPr>
          <p:cNvSpPr/>
          <p:nvPr/>
        </p:nvSpPr>
        <p:spPr>
          <a:xfrm>
            <a:off x="857126" y="678583"/>
            <a:ext cx="4243469" cy="707886"/>
          </a:xfrm>
          <a:prstGeom prst="rect">
            <a:avLst/>
          </a:prstGeom>
          <a:noFill/>
        </p:spPr>
        <p:txBody>
          <a:bodyPr wrap="none" lIns="91440" tIns="45720" rIns="91440" bIns="45720">
            <a:spAutoFit/>
          </a:bodyPr>
          <a:lstStyle/>
          <a:p>
            <a:pPr algn="ctr"/>
            <a:r>
              <a:rPr lang="en-US" sz="4000" b="0" cap="none" spc="0" dirty="0">
                <a:ln w="0"/>
                <a:solidFill>
                  <a:srgbClr val="002060"/>
                </a:solidFill>
                <a:effectLst>
                  <a:reflection blurRad="6350" stA="53000" endA="300" endPos="35500" dir="5400000" sy="-90000" algn="bl" rotWithShape="0"/>
                </a:effectLst>
                <a:latin typeface="CCW Cursive Writing 7" panose="03050602040000000000" pitchFamily="66" charset="0"/>
              </a:rPr>
              <a:t>altogether</a:t>
            </a:r>
          </a:p>
        </p:txBody>
      </p:sp>
      <p:sp>
        <p:nvSpPr>
          <p:cNvPr id="9" name="Rectangle 8">
            <a:extLst>
              <a:ext uri="{FF2B5EF4-FFF2-40B4-BE49-F238E27FC236}">
                <a16:creationId xmlns:a16="http://schemas.microsoft.com/office/drawing/2014/main" id="{3AC4569F-4F3E-4F9B-B054-EE8F980804F9}"/>
              </a:ext>
            </a:extLst>
          </p:cNvPr>
          <p:cNvSpPr/>
          <p:nvPr/>
        </p:nvSpPr>
        <p:spPr>
          <a:xfrm>
            <a:off x="7378717" y="1282492"/>
            <a:ext cx="2119491" cy="707886"/>
          </a:xfrm>
          <a:prstGeom prst="rect">
            <a:avLst/>
          </a:prstGeom>
          <a:noFill/>
        </p:spPr>
        <p:txBody>
          <a:bodyPr wrap="none" lIns="91440" tIns="45720" rIns="91440" bIns="45720">
            <a:spAutoFit/>
          </a:bodyPr>
          <a:lstStyle/>
          <a:p>
            <a:pPr algn="ctr"/>
            <a:r>
              <a:rPr lang="en-US" sz="4000" b="0" cap="none" spc="0" dirty="0">
                <a:ln w="0"/>
                <a:solidFill>
                  <a:srgbClr val="002060"/>
                </a:solidFill>
                <a:effectLst>
                  <a:reflection blurRad="6350" stA="53000" endA="300" endPos="35500" dir="5400000" sy="-90000" algn="bl" rotWithShape="0"/>
                </a:effectLst>
                <a:latin typeface="CCW Cursive Writing 7" panose="03050602040000000000" pitchFamily="66" charset="0"/>
              </a:rPr>
              <a:t>total</a:t>
            </a:r>
          </a:p>
        </p:txBody>
      </p:sp>
      <p:sp>
        <p:nvSpPr>
          <p:cNvPr id="10" name="Rectangle 9">
            <a:extLst>
              <a:ext uri="{FF2B5EF4-FFF2-40B4-BE49-F238E27FC236}">
                <a16:creationId xmlns:a16="http://schemas.microsoft.com/office/drawing/2014/main" id="{7F43A6B8-456A-45EC-8C90-259C6E548E2C}"/>
              </a:ext>
            </a:extLst>
          </p:cNvPr>
          <p:cNvSpPr/>
          <p:nvPr/>
        </p:nvSpPr>
        <p:spPr>
          <a:xfrm>
            <a:off x="215462" y="3625480"/>
            <a:ext cx="3563796" cy="707886"/>
          </a:xfrm>
          <a:prstGeom prst="rect">
            <a:avLst/>
          </a:prstGeom>
          <a:noFill/>
        </p:spPr>
        <p:txBody>
          <a:bodyPr wrap="none" lIns="91440" tIns="45720" rIns="91440" bIns="45720">
            <a:spAutoFit/>
          </a:bodyPr>
          <a:lstStyle/>
          <a:p>
            <a:pPr algn="ctr"/>
            <a:r>
              <a:rPr lang="en-US" sz="4000" b="0" cap="none" spc="0" dirty="0">
                <a:ln w="0"/>
                <a:solidFill>
                  <a:srgbClr val="002060"/>
                </a:solidFill>
                <a:effectLst>
                  <a:reflection blurRad="6350" stA="53000" endA="300" endPos="35500" dir="5400000" sy="-90000" algn="bl" rotWithShape="0"/>
                </a:effectLst>
                <a:latin typeface="CCW Cursive Writing 7" panose="03050602040000000000" pitchFamily="66" charset="0"/>
              </a:rPr>
              <a:t>increase</a:t>
            </a:r>
          </a:p>
        </p:txBody>
      </p:sp>
      <p:sp>
        <p:nvSpPr>
          <p:cNvPr id="11" name="Rectangle 10">
            <a:extLst>
              <a:ext uri="{FF2B5EF4-FFF2-40B4-BE49-F238E27FC236}">
                <a16:creationId xmlns:a16="http://schemas.microsoft.com/office/drawing/2014/main" id="{8FF2227C-0A8B-4F86-A0B8-F0C2294F6862}"/>
              </a:ext>
            </a:extLst>
          </p:cNvPr>
          <p:cNvSpPr/>
          <p:nvPr/>
        </p:nvSpPr>
        <p:spPr>
          <a:xfrm>
            <a:off x="10040770" y="3367377"/>
            <a:ext cx="1968808" cy="707886"/>
          </a:xfrm>
          <a:prstGeom prst="rect">
            <a:avLst/>
          </a:prstGeom>
          <a:noFill/>
        </p:spPr>
        <p:txBody>
          <a:bodyPr wrap="none" lIns="91440" tIns="45720" rIns="91440" bIns="45720">
            <a:spAutoFit/>
          </a:bodyPr>
          <a:lstStyle/>
          <a:p>
            <a:pPr algn="ctr"/>
            <a:r>
              <a:rPr lang="en-US" sz="4000" b="0" cap="none" spc="0" dirty="0">
                <a:ln w="0"/>
                <a:solidFill>
                  <a:srgbClr val="002060"/>
                </a:solidFill>
                <a:effectLst>
                  <a:reflection blurRad="6350" stA="53000" endA="300" endPos="35500" dir="5400000" sy="-90000" algn="bl" rotWithShape="0"/>
                </a:effectLst>
                <a:latin typeface="CCW Cursive Writing 7" panose="03050602040000000000" pitchFamily="66" charset="0"/>
              </a:rPr>
              <a:t>plus</a:t>
            </a:r>
          </a:p>
        </p:txBody>
      </p:sp>
      <p:sp>
        <p:nvSpPr>
          <p:cNvPr id="12" name="Rectangle 11">
            <a:extLst>
              <a:ext uri="{FF2B5EF4-FFF2-40B4-BE49-F238E27FC236}">
                <a16:creationId xmlns:a16="http://schemas.microsoft.com/office/drawing/2014/main" id="{D687E5D8-32D4-476D-9336-F15913462225}"/>
              </a:ext>
            </a:extLst>
          </p:cNvPr>
          <p:cNvSpPr/>
          <p:nvPr/>
        </p:nvSpPr>
        <p:spPr>
          <a:xfrm>
            <a:off x="6096000" y="201043"/>
            <a:ext cx="4184158" cy="707886"/>
          </a:xfrm>
          <a:prstGeom prst="rect">
            <a:avLst/>
          </a:prstGeom>
          <a:noFill/>
        </p:spPr>
        <p:txBody>
          <a:bodyPr wrap="none" lIns="91440" tIns="45720" rIns="91440" bIns="45720">
            <a:spAutoFit/>
          </a:bodyPr>
          <a:lstStyle/>
          <a:p>
            <a:pPr algn="ctr"/>
            <a:r>
              <a:rPr lang="en-US" sz="4000" dirty="0">
                <a:ln w="0"/>
                <a:solidFill>
                  <a:srgbClr val="002060"/>
                </a:solidFill>
                <a:effectLst>
                  <a:reflection blurRad="6350" stA="53000" endA="300" endPos="35500" dir="5400000" sy="-90000" algn="bl" rotWithShape="0"/>
                </a:effectLst>
                <a:latin typeface="CCW Cursive Writing 7" panose="03050602040000000000" pitchFamily="66" charset="0"/>
              </a:rPr>
              <a:t>h</a:t>
            </a:r>
            <a:r>
              <a:rPr lang="en-US" sz="4000" b="0" cap="none" spc="0" dirty="0">
                <a:ln w="0"/>
                <a:solidFill>
                  <a:srgbClr val="002060"/>
                </a:solidFill>
                <a:effectLst>
                  <a:reflection blurRad="6350" stA="53000" endA="300" endPos="35500" dir="5400000" sy="-90000" algn="bl" rotWithShape="0"/>
                </a:effectLst>
                <a:latin typeface="CCW Cursive Writing 7" panose="03050602040000000000" pitchFamily="66" charset="0"/>
              </a:rPr>
              <a:t>ow many</a:t>
            </a:r>
          </a:p>
        </p:txBody>
      </p:sp>
      <p:sp>
        <p:nvSpPr>
          <p:cNvPr id="13" name="Rectangle 12">
            <a:extLst>
              <a:ext uri="{FF2B5EF4-FFF2-40B4-BE49-F238E27FC236}">
                <a16:creationId xmlns:a16="http://schemas.microsoft.com/office/drawing/2014/main" id="{7659EA6E-E2FC-4C51-AB15-90176FFE3317}"/>
              </a:ext>
            </a:extLst>
          </p:cNvPr>
          <p:cNvSpPr/>
          <p:nvPr/>
        </p:nvSpPr>
        <p:spPr>
          <a:xfrm>
            <a:off x="5312612" y="3860710"/>
            <a:ext cx="1750800" cy="707886"/>
          </a:xfrm>
          <a:prstGeom prst="rect">
            <a:avLst/>
          </a:prstGeom>
          <a:noFill/>
        </p:spPr>
        <p:txBody>
          <a:bodyPr wrap="none" lIns="91440" tIns="45720" rIns="91440" bIns="45720">
            <a:spAutoFit/>
          </a:bodyPr>
          <a:lstStyle/>
          <a:p>
            <a:pPr algn="ctr"/>
            <a:r>
              <a:rPr lang="en-US" sz="4000" b="0" cap="none" spc="0" dirty="0">
                <a:ln w="0"/>
                <a:solidFill>
                  <a:srgbClr val="002060"/>
                </a:solidFill>
                <a:effectLst>
                  <a:reflection blurRad="6350" stA="53000" endA="300" endPos="35500" dir="5400000" sy="-90000" algn="bl" rotWithShape="0"/>
                </a:effectLst>
                <a:latin typeface="CCW Cursive Writing 7" panose="03050602040000000000" pitchFamily="66" charset="0"/>
              </a:rPr>
              <a:t>join</a:t>
            </a:r>
          </a:p>
        </p:txBody>
      </p:sp>
    </p:spTree>
    <p:extLst>
      <p:ext uri="{BB962C8B-B14F-4D97-AF65-F5344CB8AC3E}">
        <p14:creationId xmlns:p14="http://schemas.microsoft.com/office/powerpoint/2010/main" val="4122484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1000"/>
                                        <p:tgtEl>
                                          <p:spTgt spid="6"/>
                                        </p:tgtEl>
                                      </p:cBhvr>
                                    </p:animEffect>
                                    <p:anim calcmode="lin" valueType="num">
                                      <p:cBhvr>
                                        <p:cTn id="38" dur="1000" fill="hold"/>
                                        <p:tgtEl>
                                          <p:spTgt spid="6"/>
                                        </p:tgtEl>
                                        <p:attrNameLst>
                                          <p:attrName>ppt_x</p:attrName>
                                        </p:attrNameLst>
                                      </p:cBhvr>
                                      <p:tavLst>
                                        <p:tav tm="0">
                                          <p:val>
                                            <p:strVal val="#ppt_x"/>
                                          </p:val>
                                        </p:tav>
                                        <p:tav tm="100000">
                                          <p:val>
                                            <p:strVal val="#ppt_x"/>
                                          </p:val>
                                        </p:tav>
                                      </p:tavLst>
                                    </p:anim>
                                    <p:anim calcmode="lin" valueType="num">
                                      <p:cBhvr>
                                        <p:cTn id="39" dur="1000" fill="hold"/>
                                        <p:tgtEl>
                                          <p:spTgt spid="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1000"/>
                                        <p:tgtEl>
                                          <p:spTgt spid="7"/>
                                        </p:tgtEl>
                                      </p:cBhvr>
                                    </p:animEffect>
                                    <p:anim calcmode="lin" valueType="num">
                                      <p:cBhvr>
                                        <p:cTn id="43" dur="1000" fill="hold"/>
                                        <p:tgtEl>
                                          <p:spTgt spid="7"/>
                                        </p:tgtEl>
                                        <p:attrNameLst>
                                          <p:attrName>ppt_x</p:attrName>
                                        </p:attrNameLst>
                                      </p:cBhvr>
                                      <p:tavLst>
                                        <p:tav tm="0">
                                          <p:val>
                                            <p:strVal val="#ppt_x"/>
                                          </p:val>
                                        </p:tav>
                                        <p:tav tm="100000">
                                          <p:val>
                                            <p:strVal val="#ppt_x"/>
                                          </p:val>
                                        </p:tav>
                                      </p:tavLst>
                                    </p:anim>
                                    <p:anim calcmode="lin" valueType="num">
                                      <p:cBhvr>
                                        <p:cTn id="4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Box 1"/>
              <p:cNvSpPr txBox="1"/>
              <p:nvPr/>
            </p:nvSpPr>
            <p:spPr>
              <a:xfrm>
                <a:off x="1441785" y="555494"/>
                <a:ext cx="7497474" cy="4401205"/>
              </a:xfrm>
              <a:prstGeom prst="rect">
                <a:avLst/>
              </a:prstGeom>
              <a:noFill/>
            </p:spPr>
            <p:txBody>
              <a:bodyPr wrap="square" rtlCol="0">
                <a:spAutoFit/>
              </a:bodyPr>
              <a:lstStyle/>
              <a:p>
                <a:r>
                  <a:rPr lang="en-GB" sz="2800" dirty="0">
                    <a:latin typeface="Calibri" panose="020F0502020204030204" pitchFamily="34" charset="0"/>
                    <a:cs typeface="Calibri" panose="020F0502020204030204" pitchFamily="34" charset="0"/>
                  </a:rPr>
                  <a:t>1) 400 </a:t>
                </a:r>
                <a14:m>
                  <m:oMath xmlns:m="http://schemas.openxmlformats.org/officeDocument/2006/math">
                    <m:r>
                      <a:rPr lang="en-GB" sz="2800" i="1">
                        <a:latin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540 </a:t>
                </a:r>
                <a14:m>
                  <m:oMath xmlns:m="http://schemas.openxmlformats.org/officeDocument/2006/math">
                    <m:r>
                      <a:rPr lang="en-GB" sz="2800" i="1">
                        <a:latin typeface="Cambria Math" panose="02040503050406030204" pitchFamily="18" charset="0"/>
                        <a:cs typeface="Calibri" panose="020F0502020204030204" pitchFamily="34" charset="0"/>
                      </a:rPr>
                      <m:t>=</m:t>
                    </m:r>
                  </m:oMath>
                </a14:m>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r>
                  <a:rPr lang="en-GB" sz="2800" dirty="0">
                    <a:latin typeface="Calibri" panose="020F0502020204030204" pitchFamily="34" charset="0"/>
                    <a:cs typeface="Calibri" panose="020F0502020204030204" pitchFamily="34" charset="0"/>
                  </a:rPr>
                  <a:t>2) 400 </a:t>
                </a:r>
                <a14:m>
                  <m:oMath xmlns:m="http://schemas.openxmlformats.org/officeDocument/2006/math">
                    <m:r>
                      <a:rPr lang="en-GB" sz="2800" i="1">
                        <a:latin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546 </a:t>
                </a:r>
                <a14:m>
                  <m:oMath xmlns:m="http://schemas.openxmlformats.org/officeDocument/2006/math">
                    <m:r>
                      <a:rPr lang="en-GB" sz="2800" i="1">
                        <a:latin typeface="Cambria Math" panose="02040503050406030204" pitchFamily="18" charset="0"/>
                        <a:cs typeface="Calibri" panose="020F0502020204030204" pitchFamily="34" charset="0"/>
                      </a:rPr>
                      <m:t>=</m:t>
                    </m:r>
                  </m:oMath>
                </a14:m>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r>
                  <a:rPr lang="en-GB" sz="2800" dirty="0">
                    <a:latin typeface="Calibri" panose="020F0502020204030204" pitchFamily="34" charset="0"/>
                    <a:cs typeface="Calibri" panose="020F0502020204030204" pitchFamily="34" charset="0"/>
                  </a:rPr>
                  <a:t>3) 160 </a:t>
                </a:r>
                <a14:m>
                  <m:oMath xmlns:m="http://schemas.openxmlformats.org/officeDocument/2006/math">
                    <m:r>
                      <a:rPr lang="en-GB" sz="2800" i="1">
                        <a:latin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327 </a:t>
                </a:r>
                <a14:m>
                  <m:oMath xmlns:m="http://schemas.openxmlformats.org/officeDocument/2006/math">
                    <m:r>
                      <a:rPr lang="en-GB" sz="2800" i="1">
                        <a:latin typeface="Cambria Math" panose="02040503050406030204" pitchFamily="18" charset="0"/>
                        <a:cs typeface="Calibri" panose="020F0502020204030204" pitchFamily="34" charset="0"/>
                      </a:rPr>
                      <m:t>=</m:t>
                    </m:r>
                  </m:oMath>
                </a14:m>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r>
                  <a:rPr lang="en-GB" sz="2800" dirty="0">
                    <a:latin typeface="Calibri" panose="020F0502020204030204" pitchFamily="34" charset="0"/>
                    <a:cs typeface="Calibri" panose="020F0502020204030204" pitchFamily="34" charset="0"/>
                  </a:rPr>
                  <a:t>4) 143 </a:t>
                </a:r>
                <a14:m>
                  <m:oMath xmlns:m="http://schemas.openxmlformats.org/officeDocument/2006/math">
                    <m:r>
                      <a:rPr lang="en-GB" sz="2800" i="1">
                        <a:latin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27 </a:t>
                </a:r>
                <a14:m>
                  <m:oMath xmlns:m="http://schemas.openxmlformats.org/officeDocument/2006/math">
                    <m:r>
                      <a:rPr lang="en-GB" sz="2800" i="1">
                        <a:latin typeface="Cambria Math" panose="02040503050406030204" pitchFamily="18" charset="0"/>
                        <a:cs typeface="Calibri" panose="020F0502020204030204" pitchFamily="34" charset="0"/>
                      </a:rPr>
                      <m:t>=</m:t>
                    </m:r>
                  </m:oMath>
                </a14:m>
                <a:endParaRPr lang="en-GB" sz="2800" dirty="0">
                  <a:latin typeface="Calibri" panose="020F0502020204030204" pitchFamily="34" charset="0"/>
                  <a:cs typeface="Calibri" panose="020F0502020204030204" pitchFamily="34" charset="0"/>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1441785" y="555494"/>
                <a:ext cx="7497474" cy="4401205"/>
              </a:xfrm>
              <a:prstGeom prst="rect">
                <a:avLst/>
              </a:prstGeom>
              <a:blipFill>
                <a:blip r:embed="rId2"/>
                <a:stretch>
                  <a:fillRect l="-1709" t="-1247" b="-3047"/>
                </a:stretch>
              </a:blipFill>
            </p:spPr>
            <p:txBody>
              <a:bodyPr/>
              <a:lstStyle/>
              <a:p>
                <a:r>
                  <a:rPr lang="en-GB">
                    <a:noFill/>
                  </a:rPr>
                  <a:t> </a:t>
                </a:r>
              </a:p>
            </p:txBody>
          </p:sp>
        </mc:Fallback>
      </mc:AlternateContent>
      <p:sp>
        <p:nvSpPr>
          <p:cNvPr id="3" name="Rectangle 2">
            <a:extLst>
              <a:ext uri="{FF2B5EF4-FFF2-40B4-BE49-F238E27FC236}">
                <a16:creationId xmlns:a16="http://schemas.microsoft.com/office/drawing/2014/main" id="{FC94462A-8999-47A5-9DE8-887CA5180518}"/>
              </a:ext>
            </a:extLst>
          </p:cNvPr>
          <p:cNvSpPr/>
          <p:nvPr/>
        </p:nvSpPr>
        <p:spPr>
          <a:xfrm>
            <a:off x="6340250" y="4575417"/>
            <a:ext cx="4997907"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WARM UP TASK! </a:t>
            </a:r>
          </a:p>
        </p:txBody>
      </p:sp>
    </p:spTree>
    <p:extLst>
      <p:ext uri="{BB962C8B-B14F-4D97-AF65-F5344CB8AC3E}">
        <p14:creationId xmlns:p14="http://schemas.microsoft.com/office/powerpoint/2010/main" val="41283574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2" name="TextBox 11"/>
              <p:cNvSpPr txBox="1"/>
              <p:nvPr/>
            </p:nvSpPr>
            <p:spPr>
              <a:xfrm>
                <a:off x="2219550" y="334777"/>
                <a:ext cx="7497474" cy="4401205"/>
              </a:xfrm>
              <a:prstGeom prst="rect">
                <a:avLst/>
              </a:prstGeom>
              <a:noFill/>
            </p:spPr>
            <p:txBody>
              <a:bodyPr wrap="square" rtlCol="0">
                <a:spAutoFit/>
              </a:bodyPr>
              <a:lstStyle/>
              <a:p>
                <a:r>
                  <a:rPr lang="en-GB" sz="2800" dirty="0">
                    <a:latin typeface="Calibri" panose="020F0502020204030204" pitchFamily="34" charset="0"/>
                    <a:cs typeface="Calibri" panose="020F0502020204030204" pitchFamily="34" charset="0"/>
                  </a:rPr>
                  <a:t>1) 400 </a:t>
                </a:r>
                <a14:m>
                  <m:oMath xmlns:m="http://schemas.openxmlformats.org/officeDocument/2006/math">
                    <m:r>
                      <a:rPr lang="en-GB" sz="2800" i="1">
                        <a:latin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540 </a:t>
                </a:r>
                <a14:m>
                  <m:oMath xmlns:m="http://schemas.openxmlformats.org/officeDocument/2006/math">
                    <m:r>
                      <a:rPr lang="en-GB" sz="2800" i="1">
                        <a:latin typeface="Cambria Math" panose="02040503050406030204" pitchFamily="18" charset="0"/>
                        <a:cs typeface="Calibri" panose="020F0502020204030204" pitchFamily="34" charset="0"/>
                      </a:rPr>
                      <m:t>=</m:t>
                    </m:r>
                  </m:oMath>
                </a14:m>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r>
                  <a:rPr lang="en-GB" sz="2800" dirty="0">
                    <a:latin typeface="Calibri" panose="020F0502020204030204" pitchFamily="34" charset="0"/>
                    <a:cs typeface="Calibri" panose="020F0502020204030204" pitchFamily="34" charset="0"/>
                  </a:rPr>
                  <a:t>2) 400 </a:t>
                </a:r>
                <a14:m>
                  <m:oMath xmlns:m="http://schemas.openxmlformats.org/officeDocument/2006/math">
                    <m:r>
                      <a:rPr lang="en-GB" sz="2800" i="1">
                        <a:latin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546 </a:t>
                </a:r>
                <a14:m>
                  <m:oMath xmlns:m="http://schemas.openxmlformats.org/officeDocument/2006/math">
                    <m:r>
                      <a:rPr lang="en-GB" sz="2800" i="1">
                        <a:latin typeface="Cambria Math" panose="02040503050406030204" pitchFamily="18" charset="0"/>
                        <a:cs typeface="Calibri" panose="020F0502020204030204" pitchFamily="34" charset="0"/>
                      </a:rPr>
                      <m:t>=</m:t>
                    </m:r>
                  </m:oMath>
                </a14:m>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r>
                  <a:rPr lang="en-GB" sz="2800" dirty="0">
                    <a:latin typeface="Calibri" panose="020F0502020204030204" pitchFamily="34" charset="0"/>
                    <a:cs typeface="Calibri" panose="020F0502020204030204" pitchFamily="34" charset="0"/>
                  </a:rPr>
                  <a:t>3) 160 </a:t>
                </a:r>
                <a14:m>
                  <m:oMath xmlns:m="http://schemas.openxmlformats.org/officeDocument/2006/math">
                    <m:r>
                      <a:rPr lang="en-GB" sz="2800" i="1">
                        <a:latin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327 </a:t>
                </a:r>
                <a14:m>
                  <m:oMath xmlns:m="http://schemas.openxmlformats.org/officeDocument/2006/math">
                    <m:r>
                      <a:rPr lang="en-GB" sz="2800" i="1">
                        <a:latin typeface="Cambria Math" panose="02040503050406030204" pitchFamily="18" charset="0"/>
                        <a:cs typeface="Calibri" panose="020F0502020204030204" pitchFamily="34" charset="0"/>
                      </a:rPr>
                      <m:t>=</m:t>
                    </m:r>
                  </m:oMath>
                </a14:m>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r>
                  <a:rPr lang="en-GB" sz="2800" dirty="0">
                    <a:latin typeface="Calibri" panose="020F0502020204030204" pitchFamily="34" charset="0"/>
                    <a:cs typeface="Calibri" panose="020F0502020204030204" pitchFamily="34" charset="0"/>
                  </a:rPr>
                  <a:t>4) 143 </a:t>
                </a:r>
                <a14:m>
                  <m:oMath xmlns:m="http://schemas.openxmlformats.org/officeDocument/2006/math">
                    <m:r>
                      <a:rPr lang="en-GB" sz="2800" i="1">
                        <a:latin typeface="Cambria Math" panose="02040503050406030204" pitchFamily="18" charset="0"/>
                        <a:cs typeface="Calibri" panose="020F0502020204030204" pitchFamily="34" charset="0"/>
                      </a:rPr>
                      <m:t>+</m:t>
                    </m:r>
                  </m:oMath>
                </a14:m>
                <a:r>
                  <a:rPr lang="en-GB" sz="2800" dirty="0">
                    <a:latin typeface="Calibri" panose="020F0502020204030204" pitchFamily="34" charset="0"/>
                    <a:cs typeface="Calibri" panose="020F0502020204030204" pitchFamily="34" charset="0"/>
                  </a:rPr>
                  <a:t> 27 </a:t>
                </a:r>
                <a14:m>
                  <m:oMath xmlns:m="http://schemas.openxmlformats.org/officeDocument/2006/math">
                    <m:r>
                      <a:rPr lang="en-GB" sz="2800" i="1">
                        <a:latin typeface="Cambria Math" panose="02040503050406030204" pitchFamily="18" charset="0"/>
                        <a:cs typeface="Calibri" panose="020F0502020204030204" pitchFamily="34" charset="0"/>
                      </a:rPr>
                      <m:t>=</m:t>
                    </m:r>
                  </m:oMath>
                </a14:m>
                <a:endParaRPr lang="en-GB" sz="2800" dirty="0">
                  <a:latin typeface="Calibri" panose="020F0502020204030204" pitchFamily="34" charset="0"/>
                  <a:cs typeface="Calibri" panose="020F0502020204030204" pitchFamily="34" charset="0"/>
                </a:endParaRPr>
              </a:p>
            </p:txBody>
          </p:sp>
        </mc:Choice>
        <mc:Fallback xmlns="">
          <p:sp>
            <p:nvSpPr>
              <p:cNvPr id="12" name="TextBox 11"/>
              <p:cNvSpPr txBox="1">
                <a:spLocks noRot="1" noChangeAspect="1" noMove="1" noResize="1" noEditPoints="1" noAdjustHandles="1" noChangeArrowheads="1" noChangeShapeType="1" noTextEdit="1"/>
              </p:cNvSpPr>
              <p:nvPr/>
            </p:nvSpPr>
            <p:spPr>
              <a:xfrm>
                <a:off x="2219550" y="334777"/>
                <a:ext cx="7497474" cy="4401205"/>
              </a:xfrm>
              <a:prstGeom prst="rect">
                <a:avLst/>
              </a:prstGeom>
              <a:blipFill>
                <a:blip r:embed="rId3"/>
                <a:stretch>
                  <a:fillRect l="-1626" t="-1385" b="-3047"/>
                </a:stretch>
              </a:blipFill>
            </p:spPr>
            <p:txBody>
              <a:bodyPr/>
              <a:lstStyle/>
              <a:p>
                <a:r>
                  <a:rPr lang="en-GB">
                    <a:noFill/>
                  </a:rPr>
                  <a:t> </a:t>
                </a:r>
              </a:p>
            </p:txBody>
          </p:sp>
        </mc:Fallback>
      </mc:AlternateContent>
      <p:sp>
        <p:nvSpPr>
          <p:cNvPr id="3" name="TextBox 2"/>
          <p:cNvSpPr txBox="1"/>
          <p:nvPr/>
        </p:nvSpPr>
        <p:spPr>
          <a:xfrm>
            <a:off x="4554584" y="334776"/>
            <a:ext cx="1724297" cy="523220"/>
          </a:xfrm>
          <a:prstGeom prst="rect">
            <a:avLst/>
          </a:prstGeom>
          <a:noFill/>
        </p:spPr>
        <p:txBody>
          <a:bodyPr wrap="square" rtlCol="0">
            <a:spAutoFit/>
          </a:bodyPr>
          <a:lstStyle/>
          <a:p>
            <a:r>
              <a:rPr lang="en-GB" sz="2800" dirty="0">
                <a:solidFill>
                  <a:schemeClr val="accent1"/>
                </a:solidFill>
              </a:rPr>
              <a:t>940</a:t>
            </a:r>
          </a:p>
        </p:txBody>
      </p:sp>
      <p:sp>
        <p:nvSpPr>
          <p:cNvPr id="8" name="TextBox 7"/>
          <p:cNvSpPr txBox="1"/>
          <p:nvPr/>
        </p:nvSpPr>
        <p:spPr>
          <a:xfrm>
            <a:off x="4554584" y="4181680"/>
            <a:ext cx="1724297" cy="523220"/>
          </a:xfrm>
          <a:prstGeom prst="rect">
            <a:avLst/>
          </a:prstGeom>
          <a:noFill/>
        </p:spPr>
        <p:txBody>
          <a:bodyPr wrap="square" rtlCol="0">
            <a:spAutoFit/>
          </a:bodyPr>
          <a:lstStyle/>
          <a:p>
            <a:r>
              <a:rPr lang="en-GB" sz="2800" dirty="0">
                <a:solidFill>
                  <a:schemeClr val="accent1"/>
                </a:solidFill>
              </a:rPr>
              <a:t>170</a:t>
            </a:r>
          </a:p>
        </p:txBody>
      </p:sp>
      <p:sp>
        <p:nvSpPr>
          <p:cNvPr id="9" name="TextBox 8"/>
          <p:cNvSpPr txBox="1"/>
          <p:nvPr/>
        </p:nvSpPr>
        <p:spPr>
          <a:xfrm>
            <a:off x="4554582" y="2912514"/>
            <a:ext cx="1724297" cy="523220"/>
          </a:xfrm>
          <a:prstGeom prst="rect">
            <a:avLst/>
          </a:prstGeom>
          <a:noFill/>
        </p:spPr>
        <p:txBody>
          <a:bodyPr wrap="square" rtlCol="0">
            <a:spAutoFit/>
          </a:bodyPr>
          <a:lstStyle/>
          <a:p>
            <a:r>
              <a:rPr lang="en-GB" sz="2800" dirty="0">
                <a:solidFill>
                  <a:schemeClr val="accent1"/>
                </a:solidFill>
              </a:rPr>
              <a:t>487</a:t>
            </a:r>
          </a:p>
        </p:txBody>
      </p:sp>
      <p:sp>
        <p:nvSpPr>
          <p:cNvPr id="10" name="TextBox 9"/>
          <p:cNvSpPr txBox="1"/>
          <p:nvPr/>
        </p:nvSpPr>
        <p:spPr>
          <a:xfrm>
            <a:off x="4554584" y="1623645"/>
            <a:ext cx="1724297" cy="523220"/>
          </a:xfrm>
          <a:prstGeom prst="rect">
            <a:avLst/>
          </a:prstGeom>
          <a:noFill/>
        </p:spPr>
        <p:txBody>
          <a:bodyPr wrap="square" rtlCol="0">
            <a:spAutoFit/>
          </a:bodyPr>
          <a:lstStyle/>
          <a:p>
            <a:r>
              <a:rPr lang="en-GB" sz="2800" dirty="0">
                <a:solidFill>
                  <a:schemeClr val="accent1"/>
                </a:solidFill>
              </a:rPr>
              <a:t>946</a:t>
            </a:r>
          </a:p>
        </p:txBody>
      </p:sp>
    </p:spTree>
    <p:custDataLst>
      <p:tags r:id="rId1"/>
    </p:custDataLst>
    <p:extLst>
      <p:ext uri="{BB962C8B-B14F-4D97-AF65-F5344CB8AC3E}">
        <p14:creationId xmlns:p14="http://schemas.microsoft.com/office/powerpoint/2010/main" val="286264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1" y="478895"/>
            <a:ext cx="10960100" cy="531465"/>
          </a:xfrm>
        </p:spPr>
        <p:txBody>
          <a:bodyPr/>
          <a:lstStyle/>
          <a:p>
            <a:r>
              <a:rPr lang="en-GB" sz="3200" dirty="0">
                <a:solidFill>
                  <a:schemeClr val="accent1">
                    <a:lumMod val="75000"/>
                  </a:schemeClr>
                </a:solidFill>
                <a:latin typeface="CCW Cursive Writing 7" pitchFamily="66" charset="0"/>
              </a:rPr>
              <a:t>Crucial </a:t>
            </a:r>
            <a:r>
              <a:rPr lang="en-GB" sz="3200" dirty="0">
                <a:latin typeface="CCW Cursive Writing 7" pitchFamily="66" charset="0"/>
              </a:rPr>
              <a:t>vocabulary:</a:t>
            </a:r>
          </a:p>
        </p:txBody>
      </p:sp>
      <p:sp>
        <p:nvSpPr>
          <p:cNvPr id="3" name="Content Placeholder 2"/>
          <p:cNvSpPr>
            <a:spLocks noGrp="1"/>
          </p:cNvSpPr>
          <p:nvPr>
            <p:ph idx="1"/>
          </p:nvPr>
        </p:nvSpPr>
        <p:spPr>
          <a:xfrm>
            <a:off x="2377342" y="1010360"/>
            <a:ext cx="7632700" cy="4578880"/>
          </a:xfrm>
        </p:spPr>
        <p:txBody>
          <a:bodyPr/>
          <a:lstStyle/>
          <a:p>
            <a:pPr algn="ctr"/>
            <a:r>
              <a:rPr lang="en-GB" sz="3600" dirty="0">
                <a:solidFill>
                  <a:srgbClr val="7030A0"/>
                </a:solidFill>
                <a:latin typeface="CCW Cursive Writing 7" pitchFamily="66" charset="0"/>
              </a:rPr>
              <a:t>place value</a:t>
            </a:r>
          </a:p>
          <a:p>
            <a:pPr algn="ctr"/>
            <a:r>
              <a:rPr lang="en-GB" sz="3600" dirty="0">
                <a:solidFill>
                  <a:srgbClr val="7030A0"/>
                </a:solidFill>
                <a:latin typeface="CCW Cursive Writing 7" pitchFamily="66" charset="0"/>
              </a:rPr>
              <a:t>columns</a:t>
            </a:r>
          </a:p>
          <a:p>
            <a:pPr algn="ctr"/>
            <a:r>
              <a:rPr lang="en-GB" sz="3600" dirty="0">
                <a:solidFill>
                  <a:srgbClr val="7030A0"/>
                </a:solidFill>
                <a:latin typeface="CCW Cursive Writing 7" pitchFamily="66" charset="0"/>
              </a:rPr>
              <a:t>exchange</a:t>
            </a:r>
          </a:p>
          <a:p>
            <a:pPr algn="ctr"/>
            <a:r>
              <a:rPr lang="en-GB" sz="3600" dirty="0">
                <a:solidFill>
                  <a:srgbClr val="7030A0"/>
                </a:solidFill>
                <a:latin typeface="CCW Cursive Writing 7" pitchFamily="66" charset="0"/>
              </a:rPr>
              <a:t>calculation symbol</a:t>
            </a:r>
          </a:p>
          <a:p>
            <a:pPr algn="ctr"/>
            <a:r>
              <a:rPr lang="en-GB" sz="3600" dirty="0">
                <a:solidFill>
                  <a:srgbClr val="7030A0"/>
                </a:solidFill>
                <a:latin typeface="CCW Cursive Writing 7" pitchFamily="66" charset="0"/>
              </a:rPr>
              <a:t>inverse</a:t>
            </a:r>
          </a:p>
          <a:p>
            <a:pPr algn="ctr"/>
            <a:r>
              <a:rPr lang="en-GB" sz="3600" dirty="0">
                <a:solidFill>
                  <a:srgbClr val="7030A0"/>
                </a:solidFill>
                <a:latin typeface="CCW Cursive Writing 7" pitchFamily="66" charset="0"/>
              </a:rPr>
              <a:t>equation</a:t>
            </a:r>
          </a:p>
          <a:p>
            <a:pPr algn="ctr"/>
            <a:r>
              <a:rPr lang="en-GB" sz="3600" dirty="0">
                <a:solidFill>
                  <a:srgbClr val="7030A0"/>
                </a:solidFill>
                <a:latin typeface="CCW Cursive Writing 7" pitchFamily="66" charset="0"/>
              </a:rPr>
              <a:t>integer</a:t>
            </a:r>
          </a:p>
          <a:p>
            <a:pPr algn="ctr"/>
            <a:r>
              <a:rPr lang="en-GB" sz="3600">
                <a:solidFill>
                  <a:srgbClr val="FF0000"/>
                </a:solidFill>
                <a:latin typeface="CCW Cursive Writing 7" pitchFamily="66" charset="0"/>
              </a:rPr>
              <a:t>addition</a:t>
            </a:r>
            <a:endParaRPr lang="en-GB" sz="3600" dirty="0">
              <a:solidFill>
                <a:srgbClr val="FF0000"/>
              </a:solidFill>
              <a:latin typeface="CCW Cursive Writing 7" pitchFamily="66" charset="0"/>
            </a:endParaRPr>
          </a:p>
          <a:p>
            <a:pPr algn="ctr"/>
            <a:endParaRPr lang="en-GB" sz="3600" dirty="0">
              <a:solidFill>
                <a:srgbClr val="7030A0"/>
              </a:solidFill>
              <a:latin typeface="CCW Cursive Writing 7" pitchFamily="66" charset="0"/>
            </a:endParaRPr>
          </a:p>
          <a:p>
            <a:pPr algn="ctr"/>
            <a:endParaRPr lang="en-GB" sz="3600" dirty="0">
              <a:solidFill>
                <a:srgbClr val="7030A0"/>
              </a:solidFill>
              <a:latin typeface="CCW Cursive Writing 7" pitchFamily="66" charset="0"/>
            </a:endParaRPr>
          </a:p>
        </p:txBody>
      </p:sp>
    </p:spTree>
    <p:extLst>
      <p:ext uri="{BB962C8B-B14F-4D97-AF65-F5344CB8AC3E}">
        <p14:creationId xmlns:p14="http://schemas.microsoft.com/office/powerpoint/2010/main" val="5948162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240528" y="569879"/>
            <a:ext cx="7281844" cy="2062103"/>
          </a:xfrm>
          <a:prstGeom prst="rect">
            <a:avLst/>
          </a:prstGeom>
          <a:noFill/>
        </p:spPr>
        <p:txBody>
          <a:bodyPr wrap="square" rtlCol="0">
            <a:spAutoFit/>
          </a:bodyPr>
          <a:lstStyle/>
          <a:p>
            <a:r>
              <a:rPr lang="en-GB" sz="3200" dirty="0"/>
              <a:t>Dexter scores 12,304 points in a game.</a:t>
            </a:r>
          </a:p>
          <a:p>
            <a:r>
              <a:rPr lang="en-GB" sz="3200" dirty="0"/>
              <a:t>Rosie scores 1,263 points.</a:t>
            </a:r>
          </a:p>
          <a:p>
            <a:endParaRPr lang="en-GB" sz="3200" dirty="0"/>
          </a:p>
          <a:p>
            <a:r>
              <a:rPr lang="en-GB" sz="3200" dirty="0"/>
              <a:t>How much do they score altogether?</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9888656" y="197758"/>
            <a:ext cx="1146771" cy="941072"/>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2041" y="1138830"/>
            <a:ext cx="1146771" cy="791940"/>
          </a:xfrm>
          <a:prstGeom prst="rect">
            <a:avLst/>
          </a:prstGeom>
        </p:spPr>
      </p:pic>
    </p:spTree>
    <p:extLst>
      <p:ext uri="{BB962C8B-B14F-4D97-AF65-F5344CB8AC3E}">
        <p14:creationId xmlns:p14="http://schemas.microsoft.com/office/powerpoint/2010/main" val="3195527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Table 14"/>
          <p:cNvGraphicFramePr>
            <a:graphicFrameLocks noGrp="1"/>
          </p:cNvGraphicFramePr>
          <p:nvPr/>
        </p:nvGraphicFramePr>
        <p:xfrm>
          <a:off x="2191513" y="870708"/>
          <a:ext cx="4968075" cy="4698000"/>
        </p:xfrm>
        <a:graphic>
          <a:graphicData uri="http://schemas.openxmlformats.org/drawingml/2006/table">
            <a:tbl>
              <a:tblPr firstRow="1" bandRow="1">
                <a:tableStyleId>{5940675A-B579-460E-94D1-54222C63F5DA}</a:tableStyleId>
              </a:tblPr>
              <a:tblGrid>
                <a:gridCol w="993615">
                  <a:extLst>
                    <a:ext uri="{9D8B030D-6E8A-4147-A177-3AD203B41FA5}">
                      <a16:colId xmlns:a16="http://schemas.microsoft.com/office/drawing/2014/main" val="1144157728"/>
                    </a:ext>
                  </a:extLst>
                </a:gridCol>
                <a:gridCol w="993615">
                  <a:extLst>
                    <a:ext uri="{9D8B030D-6E8A-4147-A177-3AD203B41FA5}">
                      <a16:colId xmlns:a16="http://schemas.microsoft.com/office/drawing/2014/main" val="1589910220"/>
                    </a:ext>
                  </a:extLst>
                </a:gridCol>
                <a:gridCol w="993615">
                  <a:extLst>
                    <a:ext uri="{9D8B030D-6E8A-4147-A177-3AD203B41FA5}">
                      <a16:colId xmlns:a16="http://schemas.microsoft.com/office/drawing/2014/main" val="2069221138"/>
                    </a:ext>
                  </a:extLst>
                </a:gridCol>
                <a:gridCol w="993615">
                  <a:extLst>
                    <a:ext uri="{9D8B030D-6E8A-4147-A177-3AD203B41FA5}">
                      <a16:colId xmlns:a16="http://schemas.microsoft.com/office/drawing/2014/main" val="2550450566"/>
                    </a:ext>
                  </a:extLst>
                </a:gridCol>
                <a:gridCol w="993615">
                  <a:extLst>
                    <a:ext uri="{9D8B030D-6E8A-4147-A177-3AD203B41FA5}">
                      <a16:colId xmlns:a16="http://schemas.microsoft.com/office/drawing/2014/main" val="544942445"/>
                    </a:ext>
                  </a:extLst>
                </a:gridCol>
              </a:tblGrid>
              <a:tr h="486000">
                <a:tc>
                  <a:txBody>
                    <a:bodyPr/>
                    <a:lstStyle/>
                    <a:p>
                      <a:pPr algn="ctr"/>
                      <a:r>
                        <a:rPr lang="en-GB" sz="2000" dirty="0">
                          <a:latin typeface="+mn-lt"/>
                        </a:rPr>
                        <a:t>TTh</a:t>
                      </a:r>
                    </a:p>
                  </a:txBody>
                  <a:tcPr marL="0" marR="0" marT="0" marB="0" anchor="ctr">
                    <a:solidFill>
                      <a:srgbClr val="E5BCE6"/>
                    </a:solidFill>
                  </a:tcPr>
                </a:tc>
                <a:tc>
                  <a:txBody>
                    <a:bodyPr/>
                    <a:lstStyle/>
                    <a:p>
                      <a:pPr algn="ctr"/>
                      <a:r>
                        <a:rPr lang="en-GB" sz="2000" dirty="0">
                          <a:latin typeface="+mn-lt"/>
                        </a:rPr>
                        <a:t>Th</a:t>
                      </a:r>
                    </a:p>
                  </a:txBody>
                  <a:tcPr marL="0" marR="0" marT="0" marB="0" anchor="ctr">
                    <a:solidFill>
                      <a:schemeClr val="accent1">
                        <a:lumMod val="40000"/>
                        <a:lumOff val="60000"/>
                      </a:schemeClr>
                    </a:solidFill>
                  </a:tcPr>
                </a:tc>
                <a:tc>
                  <a:txBody>
                    <a:bodyPr/>
                    <a:lstStyle/>
                    <a:p>
                      <a:pPr algn="ctr"/>
                      <a:r>
                        <a:rPr lang="en-GB" sz="2000" dirty="0">
                          <a:latin typeface="+mn-lt"/>
                        </a:rPr>
                        <a:t>H</a:t>
                      </a:r>
                    </a:p>
                  </a:txBody>
                  <a:tcPr marL="0" marR="0" marT="0" marB="0" anchor="ctr">
                    <a:solidFill>
                      <a:schemeClr val="accent6">
                        <a:lumMod val="40000"/>
                        <a:lumOff val="60000"/>
                      </a:schemeClr>
                    </a:solidFill>
                  </a:tcPr>
                </a:tc>
                <a:tc>
                  <a:txBody>
                    <a:bodyPr/>
                    <a:lstStyle/>
                    <a:p>
                      <a:pPr algn="ctr"/>
                      <a:r>
                        <a:rPr lang="en-GB" sz="2000" dirty="0">
                          <a:latin typeface="+mn-lt"/>
                        </a:rPr>
                        <a:t>T</a:t>
                      </a:r>
                    </a:p>
                  </a:txBody>
                  <a:tcPr marL="0" marR="0" marT="0" marB="0" anchor="ctr">
                    <a:solidFill>
                      <a:schemeClr val="accent4">
                        <a:lumMod val="60000"/>
                        <a:lumOff val="40000"/>
                      </a:schemeClr>
                    </a:solidFill>
                  </a:tcPr>
                </a:tc>
                <a:tc>
                  <a:txBody>
                    <a:bodyPr/>
                    <a:lstStyle/>
                    <a:p>
                      <a:pPr algn="ctr"/>
                      <a:r>
                        <a:rPr lang="en-GB" sz="2000" dirty="0">
                          <a:latin typeface="+mn-lt"/>
                        </a:rPr>
                        <a:t>O</a:t>
                      </a:r>
                    </a:p>
                  </a:txBody>
                  <a:tcPr marL="0" marR="0" marT="0" marB="0" anchor="ctr">
                    <a:solidFill>
                      <a:srgbClr val="FF5050"/>
                    </a:solidFill>
                  </a:tcPr>
                </a:tc>
                <a:extLst>
                  <a:ext uri="{0D108BD9-81ED-4DB2-BD59-A6C34878D82A}">
                    <a16:rowId xmlns:a16="http://schemas.microsoft.com/office/drawing/2014/main" val="1967756721"/>
                  </a:ext>
                </a:extLst>
              </a:tr>
              <a:tr h="1800000">
                <a:tc>
                  <a:txBody>
                    <a:bodyPr/>
                    <a:lstStyle/>
                    <a:p>
                      <a:pPr algn="ctr"/>
                      <a:endParaRPr lang="en-GB" dirty="0">
                        <a:latin typeface="Berlin Sans FB" panose="020E0602020502020306" pitchFamily="34" charset="0"/>
                      </a:endParaRPr>
                    </a:p>
                  </a:txBody>
                  <a:tcPr anchor="ctr"/>
                </a:tc>
                <a:tc>
                  <a:txBody>
                    <a:bodyPr/>
                    <a:lstStyle/>
                    <a:p>
                      <a:pPr algn="ctr"/>
                      <a:endParaRPr lang="en-GB" dirty="0">
                        <a:latin typeface="Berlin Sans FB" panose="020E0602020502020306" pitchFamily="34" charset="0"/>
                      </a:endParaRPr>
                    </a:p>
                  </a:txBody>
                  <a:tcPr anchor="ctr"/>
                </a:tc>
                <a:tc>
                  <a:txBody>
                    <a:bodyPr/>
                    <a:lstStyle/>
                    <a:p>
                      <a:pPr algn="ctr"/>
                      <a:endParaRPr lang="en-GB" dirty="0">
                        <a:latin typeface="Berlin Sans FB" panose="020E0602020502020306" pitchFamily="34" charset="0"/>
                      </a:endParaRPr>
                    </a:p>
                  </a:txBody>
                  <a:tcPr anchor="ctr"/>
                </a:tc>
                <a:tc>
                  <a:txBody>
                    <a:bodyPr/>
                    <a:lstStyle/>
                    <a:p>
                      <a:pPr algn="ctr"/>
                      <a:endParaRPr lang="en-GB" dirty="0">
                        <a:latin typeface="Berlin Sans FB" panose="020E0602020502020306" pitchFamily="34" charset="0"/>
                      </a:endParaRPr>
                    </a:p>
                  </a:txBody>
                  <a:tcPr anchor="ctr"/>
                </a:tc>
                <a:tc>
                  <a:txBody>
                    <a:bodyPr/>
                    <a:lstStyle/>
                    <a:p>
                      <a:pPr algn="ctr"/>
                      <a:endParaRPr lang="en-GB" dirty="0">
                        <a:latin typeface="Berlin Sans FB" panose="020E0602020502020306" pitchFamily="34" charset="0"/>
                      </a:endParaRPr>
                    </a:p>
                  </a:txBody>
                  <a:tcPr anchor="ctr"/>
                </a:tc>
                <a:extLst>
                  <a:ext uri="{0D108BD9-81ED-4DB2-BD59-A6C34878D82A}">
                    <a16:rowId xmlns:a16="http://schemas.microsoft.com/office/drawing/2014/main" val="54577473"/>
                  </a:ext>
                </a:extLst>
              </a:tr>
              <a:tr h="1800000">
                <a:tc>
                  <a:txBody>
                    <a:bodyPr/>
                    <a:lstStyle/>
                    <a:p>
                      <a:pPr algn="ctr"/>
                      <a:endParaRPr lang="en-GB" dirty="0">
                        <a:latin typeface="Berlin Sans FB" panose="020E0602020502020306" pitchFamily="34" charset="0"/>
                      </a:endParaRPr>
                    </a:p>
                  </a:txBody>
                  <a:tcPr anchor="ctr"/>
                </a:tc>
                <a:tc>
                  <a:txBody>
                    <a:bodyPr/>
                    <a:lstStyle/>
                    <a:p>
                      <a:pPr algn="ctr"/>
                      <a:endParaRPr lang="en-GB" dirty="0">
                        <a:latin typeface="Berlin Sans FB" panose="020E0602020502020306" pitchFamily="34" charset="0"/>
                      </a:endParaRPr>
                    </a:p>
                  </a:txBody>
                  <a:tcPr anchor="ctr"/>
                </a:tc>
                <a:tc>
                  <a:txBody>
                    <a:bodyPr/>
                    <a:lstStyle/>
                    <a:p>
                      <a:pPr algn="ctr"/>
                      <a:endParaRPr lang="en-GB" dirty="0">
                        <a:latin typeface="Berlin Sans FB" panose="020E0602020502020306" pitchFamily="34" charset="0"/>
                      </a:endParaRPr>
                    </a:p>
                  </a:txBody>
                  <a:tcPr anchor="ctr"/>
                </a:tc>
                <a:tc>
                  <a:txBody>
                    <a:bodyPr/>
                    <a:lstStyle/>
                    <a:p>
                      <a:pPr algn="ctr"/>
                      <a:endParaRPr lang="en-GB" dirty="0">
                        <a:latin typeface="Berlin Sans FB" panose="020E0602020502020306" pitchFamily="34" charset="0"/>
                      </a:endParaRPr>
                    </a:p>
                  </a:txBody>
                  <a:tcPr anchor="ctr"/>
                </a:tc>
                <a:tc>
                  <a:txBody>
                    <a:bodyPr/>
                    <a:lstStyle/>
                    <a:p>
                      <a:pPr algn="ctr"/>
                      <a:endParaRPr lang="en-GB" dirty="0">
                        <a:latin typeface="Berlin Sans FB" panose="020E0602020502020306" pitchFamily="34" charset="0"/>
                      </a:endParaRPr>
                    </a:p>
                  </a:txBody>
                  <a:tcPr anchor="ctr"/>
                </a:tc>
                <a:extLst>
                  <a:ext uri="{0D108BD9-81ED-4DB2-BD59-A6C34878D82A}">
                    <a16:rowId xmlns:a16="http://schemas.microsoft.com/office/drawing/2014/main" val="438748529"/>
                  </a:ext>
                </a:extLst>
              </a:tr>
              <a:tr h="612000">
                <a:tc>
                  <a:txBody>
                    <a:bodyPr/>
                    <a:lstStyle/>
                    <a:p>
                      <a:pPr algn="ctr"/>
                      <a:endParaRPr lang="en-GB" sz="2000" dirty="0">
                        <a:latin typeface="+mn-lt"/>
                      </a:endParaRPr>
                    </a:p>
                  </a:txBody>
                  <a:tcPr anchor="ctr"/>
                </a:tc>
                <a:tc>
                  <a:txBody>
                    <a:bodyPr/>
                    <a:lstStyle/>
                    <a:p>
                      <a:pPr algn="ctr"/>
                      <a:endParaRPr lang="en-GB" sz="2000" dirty="0">
                        <a:latin typeface="+mn-lt"/>
                      </a:endParaRPr>
                    </a:p>
                  </a:txBody>
                  <a:tcPr anchor="ctr"/>
                </a:tc>
                <a:tc>
                  <a:txBody>
                    <a:bodyPr/>
                    <a:lstStyle/>
                    <a:p>
                      <a:pPr algn="ctr"/>
                      <a:endParaRPr lang="en-GB" sz="2000" dirty="0">
                        <a:latin typeface="+mn-lt"/>
                      </a:endParaRPr>
                    </a:p>
                  </a:txBody>
                  <a:tcPr anchor="ctr"/>
                </a:tc>
                <a:tc>
                  <a:txBody>
                    <a:bodyPr/>
                    <a:lstStyle/>
                    <a:p>
                      <a:pPr algn="ctr"/>
                      <a:endParaRPr lang="en-GB" sz="2000" dirty="0">
                        <a:latin typeface="+mn-lt"/>
                      </a:endParaRPr>
                    </a:p>
                  </a:txBody>
                  <a:tcPr anchor="ctr"/>
                </a:tc>
                <a:tc>
                  <a:txBody>
                    <a:bodyPr/>
                    <a:lstStyle/>
                    <a:p>
                      <a:pPr algn="ctr"/>
                      <a:endParaRPr lang="en-GB" sz="2000" dirty="0">
                        <a:latin typeface="+mn-lt"/>
                      </a:endParaRPr>
                    </a:p>
                  </a:txBody>
                  <a:tcPr anchor="ctr"/>
                </a:tc>
                <a:extLst>
                  <a:ext uri="{0D108BD9-81ED-4DB2-BD59-A6C34878D82A}">
                    <a16:rowId xmlns:a16="http://schemas.microsoft.com/office/drawing/2014/main" val="1507699268"/>
                  </a:ext>
                </a:extLst>
              </a:tr>
            </a:tbl>
          </a:graphicData>
        </a:graphic>
      </p:graphicFrame>
      <p:graphicFrame>
        <p:nvGraphicFramePr>
          <p:cNvPr id="9" name="Table 8"/>
          <p:cNvGraphicFramePr>
            <a:graphicFrameLocks noGrp="1"/>
          </p:cNvGraphicFramePr>
          <p:nvPr/>
        </p:nvGraphicFramePr>
        <p:xfrm>
          <a:off x="7215742" y="1803055"/>
          <a:ext cx="2520000" cy="2181668"/>
        </p:xfrm>
        <a:graphic>
          <a:graphicData uri="http://schemas.openxmlformats.org/drawingml/2006/table">
            <a:tbl>
              <a:tblPr firstRow="1" bandRow="1">
                <a:tableStyleId>{5C22544A-7EE6-4342-B048-85BDC9FD1C3A}</a:tableStyleId>
              </a:tblPr>
              <a:tblGrid>
                <a:gridCol w="504000">
                  <a:extLst>
                    <a:ext uri="{9D8B030D-6E8A-4147-A177-3AD203B41FA5}">
                      <a16:colId xmlns:a16="http://schemas.microsoft.com/office/drawing/2014/main" val="1411298289"/>
                    </a:ext>
                  </a:extLst>
                </a:gridCol>
                <a:gridCol w="504000">
                  <a:extLst>
                    <a:ext uri="{9D8B030D-6E8A-4147-A177-3AD203B41FA5}">
                      <a16:colId xmlns:a16="http://schemas.microsoft.com/office/drawing/2014/main" val="3940118740"/>
                    </a:ext>
                  </a:extLst>
                </a:gridCol>
                <a:gridCol w="504000">
                  <a:extLst>
                    <a:ext uri="{9D8B030D-6E8A-4147-A177-3AD203B41FA5}">
                      <a16:colId xmlns:a16="http://schemas.microsoft.com/office/drawing/2014/main" val="70042895"/>
                    </a:ext>
                  </a:extLst>
                </a:gridCol>
                <a:gridCol w="504000">
                  <a:extLst>
                    <a:ext uri="{9D8B030D-6E8A-4147-A177-3AD203B41FA5}">
                      <a16:colId xmlns:a16="http://schemas.microsoft.com/office/drawing/2014/main" val="3654639686"/>
                    </a:ext>
                  </a:extLst>
                </a:gridCol>
                <a:gridCol w="504000">
                  <a:extLst>
                    <a:ext uri="{9D8B030D-6E8A-4147-A177-3AD203B41FA5}">
                      <a16:colId xmlns:a16="http://schemas.microsoft.com/office/drawing/2014/main" val="699825816"/>
                    </a:ext>
                  </a:extLst>
                </a:gridCol>
              </a:tblGrid>
              <a:tr h="396000">
                <a:tc>
                  <a:txBody>
                    <a:bodyPr/>
                    <a:lstStyle/>
                    <a:p>
                      <a:pPr algn="ctr"/>
                      <a:r>
                        <a:rPr lang="en-GB" sz="2400" b="0" dirty="0">
                          <a:solidFill>
                            <a:schemeClr val="tx1"/>
                          </a:solidFill>
                          <a:latin typeface="+mn-lt"/>
                        </a:rPr>
                        <a:t>TTh</a:t>
                      </a:r>
                    </a:p>
                  </a:txBody>
                  <a:tcPr marL="0" marR="0" marT="0" marB="0" anchor="ctr">
                    <a:lnL w="1905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0" dirty="0">
                          <a:solidFill>
                            <a:schemeClr val="tx1"/>
                          </a:solidFill>
                          <a:latin typeface="+mn-lt"/>
                        </a:rPr>
                        <a:t>Th</a:t>
                      </a: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0" dirty="0">
                          <a:solidFill>
                            <a:schemeClr val="tx1"/>
                          </a:solidFill>
                          <a:latin typeface="+mn-lt"/>
                        </a:rPr>
                        <a:t>H</a:t>
                      </a: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dirty="0">
                          <a:solidFill>
                            <a:schemeClr val="tx1"/>
                          </a:solidFill>
                          <a:latin typeface="+mn-lt"/>
                        </a:rPr>
                        <a:t>T</a:t>
                      </a: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0" dirty="0">
                          <a:solidFill>
                            <a:schemeClr val="tx1"/>
                          </a:solidFill>
                          <a:latin typeface="+mn-lt"/>
                        </a:rPr>
                        <a:t>O</a:t>
                      </a: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64565384"/>
                  </a:ext>
                </a:extLst>
              </a:tr>
              <a:tr h="576000">
                <a:tc>
                  <a:txBody>
                    <a:bodyPr/>
                    <a:lstStyle/>
                    <a:p>
                      <a:pPr algn="ctr"/>
                      <a:r>
                        <a:rPr lang="en-GB" sz="3300" b="0" dirty="0">
                          <a:solidFill>
                            <a:schemeClr val="tx1"/>
                          </a:solidFill>
                          <a:latin typeface="+mn-lt"/>
                        </a:rPr>
                        <a:t>1</a:t>
                      </a:r>
                    </a:p>
                  </a:txBody>
                  <a:tcPr marL="83914" marR="83914" marT="41957" marB="41957" anchor="ctr">
                    <a:lnL w="1905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300" b="0" dirty="0">
                          <a:solidFill>
                            <a:schemeClr val="tx1"/>
                          </a:solidFill>
                          <a:latin typeface="+mn-lt"/>
                        </a:rPr>
                        <a:t>2</a:t>
                      </a: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300" b="0" dirty="0">
                          <a:solidFill>
                            <a:schemeClr val="tx1"/>
                          </a:solidFill>
                          <a:latin typeface="+mn-lt"/>
                        </a:rPr>
                        <a:t>3</a:t>
                      </a: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300" b="0" dirty="0">
                          <a:solidFill>
                            <a:schemeClr val="tx1"/>
                          </a:solidFill>
                          <a:latin typeface="+mn-lt"/>
                        </a:rPr>
                        <a:t>0</a:t>
                      </a: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300" dirty="0">
                          <a:solidFill>
                            <a:schemeClr val="tx1"/>
                          </a:solidFill>
                          <a:latin typeface="+mn-lt"/>
                        </a:rPr>
                        <a:t>4</a:t>
                      </a: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1205399"/>
                  </a:ext>
                </a:extLst>
              </a:tr>
              <a:tr h="57600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en-GB" sz="3300" dirty="0">
                        <a:latin typeface="+mn-lt"/>
                      </a:endParaRPr>
                    </a:p>
                  </a:txBody>
                  <a:tcPr marL="83914" marR="83914" marT="41957" marB="41957" anchor="ctr">
                    <a:lnL w="1905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3300" dirty="0">
                          <a:latin typeface="+mn-lt"/>
                        </a:rPr>
                        <a:t>1</a:t>
                      </a: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3300" dirty="0">
                          <a:latin typeface="+mn-lt"/>
                        </a:rPr>
                        <a:t>2</a:t>
                      </a: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300" dirty="0">
                          <a:solidFill>
                            <a:schemeClr val="tx1"/>
                          </a:solidFill>
                          <a:latin typeface="+mn-lt"/>
                        </a:rPr>
                        <a:t>6</a:t>
                      </a: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300" dirty="0">
                          <a:solidFill>
                            <a:schemeClr val="tx1"/>
                          </a:solidFill>
                          <a:latin typeface="+mn-lt"/>
                        </a:rPr>
                        <a:t>3</a:t>
                      </a: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34501321"/>
                  </a:ext>
                </a:extLst>
              </a:tr>
              <a:tr h="612000">
                <a:tc>
                  <a:txBody>
                    <a:bodyPr/>
                    <a:lstStyle/>
                    <a:p>
                      <a:pPr algn="ctr"/>
                      <a:endParaRPr lang="en-GB" sz="3300" dirty="0">
                        <a:solidFill>
                          <a:schemeClr val="tx1"/>
                        </a:solidFill>
                        <a:latin typeface="KG Primary Penmanship" panose="02000506000000020003" pitchFamily="2" charset="0"/>
                      </a:endParaRPr>
                    </a:p>
                  </a:txBody>
                  <a:tcPr marL="83914" marR="83914" marT="41957" marB="41957" anchor="ctr">
                    <a:lnL w="1905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300" dirty="0">
                        <a:solidFill>
                          <a:schemeClr val="tx1"/>
                        </a:solidFill>
                        <a:latin typeface="KG Primary Penmanship" panose="02000506000000020003" pitchFamily="2" charset="0"/>
                      </a:endParaRP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300" dirty="0">
                        <a:solidFill>
                          <a:schemeClr val="tx1"/>
                        </a:solidFill>
                        <a:latin typeface="KG Primary Penmanship" panose="02000506000000020003" pitchFamily="2" charset="0"/>
                      </a:endParaRP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300" dirty="0">
                        <a:solidFill>
                          <a:schemeClr val="tx1"/>
                        </a:solidFill>
                        <a:latin typeface="KG Primary Penmanship" panose="02000506000000020003" pitchFamily="2" charset="0"/>
                      </a:endParaRP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300" dirty="0">
                        <a:solidFill>
                          <a:schemeClr val="tx1"/>
                        </a:solidFill>
                        <a:latin typeface="KG Primary Penmanship" panose="02000506000000020003" pitchFamily="2" charset="0"/>
                      </a:endParaRP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02945117"/>
                  </a:ext>
                </a:extLst>
              </a:tr>
            </a:tbl>
          </a:graphicData>
        </a:graphic>
      </p:graphicFrame>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7161" y="1722489"/>
            <a:ext cx="484363" cy="472433"/>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3767" y="1330623"/>
            <a:ext cx="484363" cy="472433"/>
          </a:xfrm>
          <a:prstGeom prst="rect">
            <a:avLst/>
          </a:prstGeom>
        </p:spPr>
      </p:pic>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5225" y="1330623"/>
            <a:ext cx="484363" cy="472433"/>
          </a:xfrm>
          <a:prstGeom prst="rect">
            <a:avLst/>
          </a:prstGeom>
        </p:spPr>
      </p:pic>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59964" y="1722489"/>
            <a:ext cx="484363" cy="472433"/>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13044" y="1330623"/>
            <a:ext cx="484363" cy="472433"/>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44502" y="1330623"/>
            <a:ext cx="484363" cy="472433"/>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13044" y="1722489"/>
            <a:ext cx="484363" cy="472433"/>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45495" y="1330622"/>
            <a:ext cx="484363" cy="472432"/>
          </a:xfrm>
          <a:prstGeom prst="rect">
            <a:avLst/>
          </a:prstGeom>
        </p:spPr>
      </p:pic>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86330" y="1330622"/>
            <a:ext cx="484363" cy="472432"/>
          </a:xfrm>
          <a:prstGeom prst="rect">
            <a:avLst/>
          </a:prstGeom>
        </p:spPr>
      </p:pic>
      <p:pic>
        <p:nvPicPr>
          <p:cNvPr id="21" name="Picture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38610" y="1330622"/>
            <a:ext cx="484363" cy="472432"/>
          </a:xfrm>
          <a:prstGeom prst="rect">
            <a:avLst/>
          </a:prstGeom>
        </p:spPr>
      </p:pic>
      <p:pic>
        <p:nvPicPr>
          <p:cNvPr id="22" name="Picture 2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5601" y="3564327"/>
            <a:ext cx="484363" cy="472433"/>
          </a:xfrm>
          <a:prstGeom prst="rect">
            <a:avLst/>
          </a:prstGeom>
        </p:spPr>
      </p:pic>
      <p:pic>
        <p:nvPicPr>
          <p:cNvPr id="23" name="Picture 2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82207" y="3128253"/>
            <a:ext cx="484363" cy="472433"/>
          </a:xfrm>
          <a:prstGeom prst="rect">
            <a:avLst/>
          </a:prstGeom>
        </p:spPr>
      </p:pic>
      <p:pic>
        <p:nvPicPr>
          <p:cNvPr id="24" name="Picture 2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13665" y="3128253"/>
            <a:ext cx="484363" cy="472433"/>
          </a:xfrm>
          <a:prstGeom prst="rect">
            <a:avLst/>
          </a:prstGeom>
        </p:spPr>
      </p:pic>
      <p:pic>
        <p:nvPicPr>
          <p:cNvPr id="25" name="Picture 2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193989" y="3128253"/>
            <a:ext cx="484363" cy="472433"/>
          </a:xfrm>
          <a:prstGeom prst="rect">
            <a:avLst/>
          </a:prstGeom>
        </p:spPr>
      </p:pic>
      <p:pic>
        <p:nvPicPr>
          <p:cNvPr id="26" name="Picture 2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61182" y="3128253"/>
            <a:ext cx="484363" cy="472433"/>
          </a:xfrm>
          <a:prstGeom prst="rect">
            <a:avLst/>
          </a:prstGeom>
        </p:spPr>
      </p:pic>
      <p:pic>
        <p:nvPicPr>
          <p:cNvPr id="27" name="Picture 2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193989" y="3564327"/>
            <a:ext cx="484363" cy="472433"/>
          </a:xfrm>
          <a:prstGeom prst="rect">
            <a:avLst/>
          </a:prstGeom>
        </p:spPr>
      </p:pic>
      <p:pic>
        <p:nvPicPr>
          <p:cNvPr id="28" name="Picture 2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57920" y="3564327"/>
            <a:ext cx="484363" cy="472433"/>
          </a:xfrm>
          <a:prstGeom prst="rect">
            <a:avLst/>
          </a:prstGeom>
        </p:spPr>
      </p:pic>
      <p:pic>
        <p:nvPicPr>
          <p:cNvPr id="29" name="Picture 2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193989" y="3984964"/>
            <a:ext cx="484363" cy="472433"/>
          </a:xfrm>
          <a:prstGeom prst="rect">
            <a:avLst/>
          </a:prstGeom>
        </p:spPr>
      </p:pic>
      <p:pic>
        <p:nvPicPr>
          <p:cNvPr id="30" name="Picture 2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57920" y="3984964"/>
            <a:ext cx="484363" cy="472433"/>
          </a:xfrm>
          <a:prstGeom prst="rect">
            <a:avLst/>
          </a:prstGeom>
        </p:spPr>
      </p:pic>
      <p:pic>
        <p:nvPicPr>
          <p:cNvPr id="31" name="Picture 3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44681" y="3128253"/>
            <a:ext cx="484363" cy="472433"/>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85516" y="3128253"/>
            <a:ext cx="484363" cy="472433"/>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96696" y="3128252"/>
            <a:ext cx="484363" cy="472432"/>
          </a:xfrm>
          <a:prstGeom prst="rect">
            <a:avLst/>
          </a:prstGeom>
        </p:spPr>
      </p:pic>
      <p:sp>
        <p:nvSpPr>
          <p:cNvPr id="34" name="Rectangle 33"/>
          <p:cNvSpPr/>
          <p:nvPr/>
        </p:nvSpPr>
        <p:spPr>
          <a:xfrm>
            <a:off x="8942267" y="3354710"/>
            <a:ext cx="1056568" cy="646331"/>
          </a:xfrm>
          <a:prstGeom prst="rect">
            <a:avLst/>
          </a:prstGeom>
        </p:spPr>
        <p:txBody>
          <a:bodyPr wrap="square">
            <a:spAutoFit/>
          </a:bodyPr>
          <a:lstStyle/>
          <a:p>
            <a:pPr algn="ctr"/>
            <a:r>
              <a:rPr lang="en-GB" sz="3600" dirty="0"/>
              <a:t>7</a:t>
            </a:r>
          </a:p>
        </p:txBody>
      </p:sp>
      <p:sp>
        <p:nvSpPr>
          <p:cNvPr id="35" name="Rectangle 34"/>
          <p:cNvSpPr/>
          <p:nvPr/>
        </p:nvSpPr>
        <p:spPr>
          <a:xfrm>
            <a:off x="6128864" y="4937474"/>
            <a:ext cx="1056568" cy="646331"/>
          </a:xfrm>
          <a:prstGeom prst="rect">
            <a:avLst/>
          </a:prstGeom>
        </p:spPr>
        <p:txBody>
          <a:bodyPr wrap="square">
            <a:spAutoFit/>
          </a:bodyPr>
          <a:lstStyle/>
          <a:p>
            <a:pPr algn="ctr"/>
            <a:r>
              <a:rPr lang="en-GB" sz="3600" dirty="0"/>
              <a:t>7</a:t>
            </a:r>
          </a:p>
        </p:txBody>
      </p:sp>
      <p:sp>
        <p:nvSpPr>
          <p:cNvPr id="36" name="TextBox 35"/>
          <p:cNvSpPr txBox="1"/>
          <p:nvPr/>
        </p:nvSpPr>
        <p:spPr>
          <a:xfrm>
            <a:off x="2512394" y="338282"/>
            <a:ext cx="7101009" cy="461665"/>
          </a:xfrm>
          <a:prstGeom prst="rect">
            <a:avLst/>
          </a:prstGeom>
          <a:noFill/>
        </p:spPr>
        <p:txBody>
          <a:bodyPr wrap="square" rtlCol="0">
            <a:spAutoFit/>
          </a:bodyPr>
          <a:lstStyle/>
          <a:p>
            <a:r>
              <a:rPr lang="en-GB" sz="2400" dirty="0"/>
              <a:t>Dexter scores 12,304                         Rosie scores 1,263</a:t>
            </a:r>
          </a:p>
        </p:txBody>
      </p:sp>
      <p:sp>
        <p:nvSpPr>
          <p:cNvPr id="37" name="Rectangle 36"/>
          <p:cNvSpPr/>
          <p:nvPr/>
        </p:nvSpPr>
        <p:spPr>
          <a:xfrm>
            <a:off x="8475742" y="3354710"/>
            <a:ext cx="1056568" cy="646331"/>
          </a:xfrm>
          <a:prstGeom prst="rect">
            <a:avLst/>
          </a:prstGeom>
        </p:spPr>
        <p:txBody>
          <a:bodyPr wrap="square">
            <a:spAutoFit/>
          </a:bodyPr>
          <a:lstStyle/>
          <a:p>
            <a:pPr algn="ctr"/>
            <a:r>
              <a:rPr lang="en-GB" sz="3600" dirty="0"/>
              <a:t>6</a:t>
            </a:r>
          </a:p>
        </p:txBody>
      </p:sp>
      <p:sp>
        <p:nvSpPr>
          <p:cNvPr id="38" name="Rectangle 37"/>
          <p:cNvSpPr/>
          <p:nvPr/>
        </p:nvSpPr>
        <p:spPr>
          <a:xfrm>
            <a:off x="5187198" y="4937474"/>
            <a:ext cx="1056568" cy="646331"/>
          </a:xfrm>
          <a:prstGeom prst="rect">
            <a:avLst/>
          </a:prstGeom>
        </p:spPr>
        <p:txBody>
          <a:bodyPr wrap="square">
            <a:spAutoFit/>
          </a:bodyPr>
          <a:lstStyle/>
          <a:p>
            <a:pPr algn="ctr"/>
            <a:r>
              <a:rPr lang="en-GB" sz="3600" dirty="0"/>
              <a:t>6</a:t>
            </a:r>
          </a:p>
        </p:txBody>
      </p:sp>
      <p:sp>
        <p:nvSpPr>
          <p:cNvPr id="39" name="Rectangle 38"/>
          <p:cNvSpPr/>
          <p:nvPr/>
        </p:nvSpPr>
        <p:spPr>
          <a:xfrm>
            <a:off x="7930149" y="3354710"/>
            <a:ext cx="1056568" cy="646331"/>
          </a:xfrm>
          <a:prstGeom prst="rect">
            <a:avLst/>
          </a:prstGeom>
        </p:spPr>
        <p:txBody>
          <a:bodyPr wrap="square">
            <a:spAutoFit/>
          </a:bodyPr>
          <a:lstStyle/>
          <a:p>
            <a:pPr algn="ctr"/>
            <a:r>
              <a:rPr lang="en-GB" sz="3600" dirty="0"/>
              <a:t>5</a:t>
            </a:r>
          </a:p>
        </p:txBody>
      </p:sp>
      <p:sp>
        <p:nvSpPr>
          <p:cNvPr id="40" name="Rectangle 39"/>
          <p:cNvSpPr/>
          <p:nvPr/>
        </p:nvSpPr>
        <p:spPr>
          <a:xfrm>
            <a:off x="4244680" y="4937474"/>
            <a:ext cx="1056568" cy="646331"/>
          </a:xfrm>
          <a:prstGeom prst="rect">
            <a:avLst/>
          </a:prstGeom>
        </p:spPr>
        <p:txBody>
          <a:bodyPr wrap="square">
            <a:spAutoFit/>
          </a:bodyPr>
          <a:lstStyle/>
          <a:p>
            <a:pPr algn="ctr"/>
            <a:r>
              <a:rPr lang="en-GB" sz="3600" dirty="0"/>
              <a:t>5</a:t>
            </a:r>
          </a:p>
        </p:txBody>
      </p:sp>
      <p:sp>
        <p:nvSpPr>
          <p:cNvPr id="42" name="Rectangle 41"/>
          <p:cNvSpPr/>
          <p:nvPr/>
        </p:nvSpPr>
        <p:spPr>
          <a:xfrm>
            <a:off x="7419174" y="3354710"/>
            <a:ext cx="1056568" cy="646331"/>
          </a:xfrm>
          <a:prstGeom prst="rect">
            <a:avLst/>
          </a:prstGeom>
        </p:spPr>
        <p:txBody>
          <a:bodyPr wrap="square">
            <a:spAutoFit/>
          </a:bodyPr>
          <a:lstStyle/>
          <a:p>
            <a:pPr algn="ctr"/>
            <a:r>
              <a:rPr lang="en-GB" sz="3600" dirty="0"/>
              <a:t>3</a:t>
            </a:r>
          </a:p>
        </p:txBody>
      </p:sp>
      <p:sp>
        <p:nvSpPr>
          <p:cNvPr id="43" name="Rectangle 42"/>
          <p:cNvSpPr/>
          <p:nvPr/>
        </p:nvSpPr>
        <p:spPr>
          <a:xfrm>
            <a:off x="3152774" y="4937474"/>
            <a:ext cx="1056568" cy="646331"/>
          </a:xfrm>
          <a:prstGeom prst="rect">
            <a:avLst/>
          </a:prstGeom>
        </p:spPr>
        <p:txBody>
          <a:bodyPr wrap="square">
            <a:spAutoFit/>
          </a:bodyPr>
          <a:lstStyle/>
          <a:p>
            <a:pPr algn="ctr"/>
            <a:r>
              <a:rPr lang="en-GB" sz="3600" dirty="0"/>
              <a:t>3</a:t>
            </a:r>
          </a:p>
        </p:txBody>
      </p:sp>
      <p:sp>
        <p:nvSpPr>
          <p:cNvPr id="44" name="Rectangle 43"/>
          <p:cNvSpPr/>
          <p:nvPr/>
        </p:nvSpPr>
        <p:spPr>
          <a:xfrm>
            <a:off x="6930950" y="3354710"/>
            <a:ext cx="1056568" cy="646331"/>
          </a:xfrm>
          <a:prstGeom prst="rect">
            <a:avLst/>
          </a:prstGeom>
        </p:spPr>
        <p:txBody>
          <a:bodyPr wrap="square">
            <a:spAutoFit/>
          </a:bodyPr>
          <a:lstStyle/>
          <a:p>
            <a:pPr algn="ctr"/>
            <a:r>
              <a:rPr lang="en-GB" sz="3600" dirty="0"/>
              <a:t>1</a:t>
            </a:r>
          </a:p>
        </p:txBody>
      </p:sp>
      <p:sp>
        <p:nvSpPr>
          <p:cNvPr id="45" name="Rectangle 44"/>
          <p:cNvSpPr/>
          <p:nvPr/>
        </p:nvSpPr>
        <p:spPr>
          <a:xfrm>
            <a:off x="2178804" y="4937474"/>
            <a:ext cx="1056568" cy="646331"/>
          </a:xfrm>
          <a:prstGeom prst="rect">
            <a:avLst/>
          </a:prstGeom>
        </p:spPr>
        <p:txBody>
          <a:bodyPr wrap="square">
            <a:spAutoFit/>
          </a:bodyPr>
          <a:lstStyle/>
          <a:p>
            <a:pPr algn="ctr"/>
            <a:r>
              <a:rPr lang="en-GB" sz="3600" dirty="0"/>
              <a:t>1</a:t>
            </a:r>
          </a:p>
        </p:txBody>
      </p:sp>
    </p:spTree>
    <p:custDataLst>
      <p:tags r:id="rId1"/>
    </p:custDataLst>
    <p:extLst>
      <p:ext uri="{BB962C8B-B14F-4D97-AF65-F5344CB8AC3E}">
        <p14:creationId xmlns:p14="http://schemas.microsoft.com/office/powerpoint/2010/main" val="393962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par>
                                <p:cTn id="27" presetID="10" presetClass="entr" presetSubtype="0"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childTnLst>
                                </p:cTn>
                              </p:par>
                              <p:par>
                                <p:cTn id="30" presetID="10" presetClass="entr" presetSubtype="0" fill="hold"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path" presetSubtype="0" accel="50000" decel="50000" fill="hold" nodeType="clickEffect">
                                  <p:stCondLst>
                                    <p:cond delay="0"/>
                                  </p:stCondLst>
                                  <p:childTnLst>
                                    <p:animMotion origin="layout" path="M -1.11111E-6 1.85185E-6 L -0.10903 0.00069 " pathEditMode="relative" rAng="0" ptsTypes="AA">
                                      <p:cBhvr>
                                        <p:cTn id="36" dur="2000" fill="hold"/>
                                        <p:tgtEl>
                                          <p:spTgt spid="18"/>
                                        </p:tgtEl>
                                        <p:attrNameLst>
                                          <p:attrName>ppt_x</p:attrName>
                                          <p:attrName>ppt_y</p:attrName>
                                        </p:attrNameLst>
                                      </p:cBhvr>
                                      <p:rCtr x="-5451" y="23"/>
                                    </p:animMotion>
                                  </p:childTnLst>
                                </p:cTn>
                              </p:par>
                              <p:par>
                                <p:cTn id="37" presetID="42" presetClass="path" presetSubtype="0" accel="50000" decel="50000" fill="hold" nodeType="withEffect">
                                  <p:stCondLst>
                                    <p:cond delay="0"/>
                                  </p:stCondLst>
                                  <p:childTnLst>
                                    <p:animMotion origin="layout" path="M -1.11111E-6 -2.22222E-6 L -0.10694 -0.00116 " pathEditMode="relative" rAng="0" ptsTypes="AA">
                                      <p:cBhvr>
                                        <p:cTn id="38" dur="2000" fill="hold"/>
                                        <p:tgtEl>
                                          <p:spTgt spid="16"/>
                                        </p:tgtEl>
                                        <p:attrNameLst>
                                          <p:attrName>ppt_x</p:attrName>
                                          <p:attrName>ppt_y</p:attrName>
                                        </p:attrNameLst>
                                      </p:cBhvr>
                                      <p:rCtr x="-5347" y="-69"/>
                                    </p:animMotion>
                                  </p:childTnLst>
                                </p:cTn>
                              </p:par>
                              <p:par>
                                <p:cTn id="39" presetID="42" presetClass="path" presetSubtype="0" accel="50000" decel="50000" fill="hold" nodeType="withEffect">
                                  <p:stCondLst>
                                    <p:cond delay="0"/>
                                  </p:stCondLst>
                                  <p:childTnLst>
                                    <p:animMotion origin="layout" path="M -3.33333E-6 -2.22222E-6 L -0.10833 0.00162 " pathEditMode="relative" rAng="0" ptsTypes="AA">
                                      <p:cBhvr>
                                        <p:cTn id="40" dur="2000" fill="hold"/>
                                        <p:tgtEl>
                                          <p:spTgt spid="17"/>
                                        </p:tgtEl>
                                        <p:attrNameLst>
                                          <p:attrName>ppt_x</p:attrName>
                                          <p:attrName>ppt_y</p:attrName>
                                        </p:attrNameLst>
                                      </p:cBhvr>
                                      <p:rCtr x="-5417" y="69"/>
                                    </p:animMotion>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par>
                                <p:cTn id="46" presetID="10" presetClass="entr" presetSubtype="0" fill="hold"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fade">
                                      <p:cBhvr>
                                        <p:cTn id="48" dur="500"/>
                                        <p:tgtEl>
                                          <p:spTgt spid="19"/>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fade">
                                      <p:cBhvr>
                                        <p:cTn id="53" dur="500"/>
                                        <p:tgtEl>
                                          <p:spTgt spid="21"/>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fade">
                                      <p:cBhvr>
                                        <p:cTn id="58" dur="500"/>
                                        <p:tgtEl>
                                          <p:spTgt spid="22"/>
                                        </p:tgtEl>
                                      </p:cBhvr>
                                    </p:animEffect>
                                  </p:childTnLst>
                                </p:cTn>
                              </p:par>
                              <p:par>
                                <p:cTn id="59" presetID="10" presetClass="entr" presetSubtype="0" fill="hold" nodeType="with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par>
                                <p:cTn id="62" presetID="10" presetClass="entr" presetSubtype="0" fill="hold" nodeType="with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fade">
                                      <p:cBhvr>
                                        <p:cTn id="64" dur="500"/>
                                        <p:tgtEl>
                                          <p:spTgt spid="24"/>
                                        </p:tgtEl>
                                      </p:cBhvr>
                                    </p:animEffect>
                                  </p:childTnLst>
                                </p:cTn>
                              </p:par>
                              <p:par>
                                <p:cTn id="65" presetID="10" presetClass="entr" presetSubtype="0" fill="hold" nodeType="with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fade">
                                      <p:cBhvr>
                                        <p:cTn id="67" dur="500"/>
                                        <p:tgtEl>
                                          <p:spTgt spid="25"/>
                                        </p:tgtEl>
                                      </p:cBhvr>
                                    </p:animEffect>
                                  </p:childTnLst>
                                </p:cTn>
                              </p:par>
                              <p:par>
                                <p:cTn id="68" presetID="10" presetClass="entr" presetSubtype="0" fill="hold" nodeType="with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fade">
                                      <p:cBhvr>
                                        <p:cTn id="70" dur="500"/>
                                        <p:tgtEl>
                                          <p:spTgt spid="26"/>
                                        </p:tgtEl>
                                      </p:cBhvr>
                                    </p:animEffect>
                                  </p:childTnLst>
                                </p:cTn>
                              </p:par>
                              <p:par>
                                <p:cTn id="71" presetID="10" presetClass="entr" presetSubtype="0" fill="hold" nodeType="with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fade">
                                      <p:cBhvr>
                                        <p:cTn id="73" dur="500"/>
                                        <p:tgtEl>
                                          <p:spTgt spid="27"/>
                                        </p:tgtEl>
                                      </p:cBhvr>
                                    </p:animEffect>
                                  </p:childTnLst>
                                </p:cTn>
                              </p:par>
                              <p:par>
                                <p:cTn id="74" presetID="10" presetClass="entr" presetSubtype="0" fill="hold" nodeType="withEffect">
                                  <p:stCondLst>
                                    <p:cond delay="0"/>
                                  </p:stCondLst>
                                  <p:childTnLst>
                                    <p:set>
                                      <p:cBhvr>
                                        <p:cTn id="75" dur="1" fill="hold">
                                          <p:stCondLst>
                                            <p:cond delay="0"/>
                                          </p:stCondLst>
                                        </p:cTn>
                                        <p:tgtEl>
                                          <p:spTgt spid="28"/>
                                        </p:tgtEl>
                                        <p:attrNameLst>
                                          <p:attrName>style.visibility</p:attrName>
                                        </p:attrNameLst>
                                      </p:cBhvr>
                                      <p:to>
                                        <p:strVal val="visible"/>
                                      </p:to>
                                    </p:set>
                                    <p:animEffect transition="in" filter="fade">
                                      <p:cBhvr>
                                        <p:cTn id="76" dur="500"/>
                                        <p:tgtEl>
                                          <p:spTgt spid="28"/>
                                        </p:tgtEl>
                                      </p:cBhvr>
                                    </p:animEffect>
                                  </p:childTnLst>
                                </p:cTn>
                              </p:par>
                              <p:par>
                                <p:cTn id="77" presetID="10" presetClass="entr" presetSubtype="0" fill="hold" nodeType="with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fade">
                                      <p:cBhvr>
                                        <p:cTn id="79" dur="500"/>
                                        <p:tgtEl>
                                          <p:spTgt spid="29"/>
                                        </p:tgtEl>
                                      </p:cBhvr>
                                    </p:animEffect>
                                  </p:childTnLst>
                                </p:cTn>
                              </p:par>
                              <p:par>
                                <p:cTn id="80" presetID="10" presetClass="entr" presetSubtype="0" fill="hold" nodeType="withEffect">
                                  <p:stCondLst>
                                    <p:cond delay="0"/>
                                  </p:stCondLst>
                                  <p:childTnLst>
                                    <p:set>
                                      <p:cBhvr>
                                        <p:cTn id="81" dur="1" fill="hold">
                                          <p:stCondLst>
                                            <p:cond delay="0"/>
                                          </p:stCondLst>
                                        </p:cTn>
                                        <p:tgtEl>
                                          <p:spTgt spid="30"/>
                                        </p:tgtEl>
                                        <p:attrNameLst>
                                          <p:attrName>style.visibility</p:attrName>
                                        </p:attrNameLst>
                                      </p:cBhvr>
                                      <p:to>
                                        <p:strVal val="visible"/>
                                      </p:to>
                                    </p:set>
                                    <p:animEffect transition="in" filter="fade">
                                      <p:cBhvr>
                                        <p:cTn id="82" dur="500"/>
                                        <p:tgtEl>
                                          <p:spTgt spid="30"/>
                                        </p:tgtEl>
                                      </p:cBhvr>
                                    </p:animEffect>
                                  </p:childTnLst>
                                </p:cTn>
                              </p:par>
                              <p:par>
                                <p:cTn id="83" presetID="10" presetClass="entr" presetSubtype="0" fill="hold" nodeType="with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fade">
                                      <p:cBhvr>
                                        <p:cTn id="85" dur="500"/>
                                        <p:tgtEl>
                                          <p:spTgt spid="31"/>
                                        </p:tgtEl>
                                      </p:cBhvr>
                                    </p:animEffect>
                                  </p:childTnLst>
                                </p:cTn>
                              </p:par>
                              <p:par>
                                <p:cTn id="86" presetID="10" presetClass="entr" presetSubtype="0" fill="hold" nodeType="withEffect">
                                  <p:stCondLst>
                                    <p:cond delay="0"/>
                                  </p:stCondLst>
                                  <p:childTnLst>
                                    <p:set>
                                      <p:cBhvr>
                                        <p:cTn id="87" dur="1" fill="hold">
                                          <p:stCondLst>
                                            <p:cond delay="0"/>
                                          </p:stCondLst>
                                        </p:cTn>
                                        <p:tgtEl>
                                          <p:spTgt spid="32"/>
                                        </p:tgtEl>
                                        <p:attrNameLst>
                                          <p:attrName>style.visibility</p:attrName>
                                        </p:attrNameLst>
                                      </p:cBhvr>
                                      <p:to>
                                        <p:strVal val="visible"/>
                                      </p:to>
                                    </p:set>
                                    <p:animEffect transition="in" filter="fade">
                                      <p:cBhvr>
                                        <p:cTn id="88" dur="500"/>
                                        <p:tgtEl>
                                          <p:spTgt spid="32"/>
                                        </p:tgtEl>
                                      </p:cBhvr>
                                    </p:animEffect>
                                  </p:childTnLst>
                                </p:cTn>
                              </p:par>
                              <p:par>
                                <p:cTn id="89" presetID="10" presetClass="entr" presetSubtype="0" fill="hold" nodeType="withEffect">
                                  <p:stCondLst>
                                    <p:cond delay="0"/>
                                  </p:stCondLst>
                                  <p:childTnLst>
                                    <p:set>
                                      <p:cBhvr>
                                        <p:cTn id="90" dur="1" fill="hold">
                                          <p:stCondLst>
                                            <p:cond delay="0"/>
                                          </p:stCondLst>
                                        </p:cTn>
                                        <p:tgtEl>
                                          <p:spTgt spid="33"/>
                                        </p:tgtEl>
                                        <p:attrNameLst>
                                          <p:attrName>style.visibility</p:attrName>
                                        </p:attrNameLst>
                                      </p:cBhvr>
                                      <p:to>
                                        <p:strVal val="visible"/>
                                      </p:to>
                                    </p:set>
                                    <p:animEffect transition="in" filter="fade">
                                      <p:cBhvr>
                                        <p:cTn id="91" dur="500"/>
                                        <p:tgtEl>
                                          <p:spTgt spid="33"/>
                                        </p:tgtEl>
                                      </p:cBhvr>
                                    </p:animEffect>
                                  </p:childTnLst>
                                </p:cTn>
                              </p:par>
                            </p:childTnLst>
                          </p:cTn>
                        </p:par>
                      </p:childTnLst>
                    </p:cTn>
                  </p:par>
                  <p:par>
                    <p:cTn id="92" fill="hold">
                      <p:stCondLst>
                        <p:cond delay="indefinite"/>
                      </p:stCondLst>
                      <p:childTnLst>
                        <p:par>
                          <p:cTn id="93" fill="hold">
                            <p:stCondLst>
                              <p:cond delay="0"/>
                            </p:stCondLst>
                            <p:childTnLst>
                              <p:par>
                                <p:cTn id="94" presetID="26" presetClass="emph" presetSubtype="0" fill="hold" nodeType="clickEffect">
                                  <p:stCondLst>
                                    <p:cond delay="0"/>
                                  </p:stCondLst>
                                  <p:childTnLst>
                                    <p:animEffect transition="out" filter="fade">
                                      <p:cBhvr>
                                        <p:cTn id="95" dur="500" tmFilter="0, 0; .2, .5; .8, .5; 1, 0"/>
                                        <p:tgtEl>
                                          <p:spTgt spid="11"/>
                                        </p:tgtEl>
                                      </p:cBhvr>
                                    </p:animEffect>
                                    <p:animScale>
                                      <p:cBhvr>
                                        <p:cTn id="96" dur="250" autoRev="1" fill="hold"/>
                                        <p:tgtEl>
                                          <p:spTgt spid="11"/>
                                        </p:tgtEl>
                                      </p:cBhvr>
                                      <p:by x="105000" y="105000"/>
                                    </p:animScale>
                                  </p:childTnLst>
                                </p:cTn>
                              </p:par>
                              <p:par>
                                <p:cTn id="97" presetID="26" presetClass="emph" presetSubtype="0" fill="hold" nodeType="withEffect">
                                  <p:stCondLst>
                                    <p:cond delay="0"/>
                                  </p:stCondLst>
                                  <p:childTnLst>
                                    <p:animEffect transition="out" filter="fade">
                                      <p:cBhvr>
                                        <p:cTn id="98" dur="500" tmFilter="0, 0; .2, .5; .8, .5; 1, 0"/>
                                        <p:tgtEl>
                                          <p:spTgt spid="12"/>
                                        </p:tgtEl>
                                      </p:cBhvr>
                                    </p:animEffect>
                                    <p:animScale>
                                      <p:cBhvr>
                                        <p:cTn id="99" dur="250" autoRev="1" fill="hold"/>
                                        <p:tgtEl>
                                          <p:spTgt spid="12"/>
                                        </p:tgtEl>
                                      </p:cBhvr>
                                      <p:by x="105000" y="105000"/>
                                    </p:animScale>
                                  </p:childTnLst>
                                </p:cTn>
                              </p:par>
                              <p:par>
                                <p:cTn id="100" presetID="26" presetClass="emph" presetSubtype="0" fill="hold" nodeType="withEffect">
                                  <p:stCondLst>
                                    <p:cond delay="0"/>
                                  </p:stCondLst>
                                  <p:childTnLst>
                                    <p:animEffect transition="out" filter="fade">
                                      <p:cBhvr>
                                        <p:cTn id="101" dur="500" tmFilter="0, 0; .2, .5; .8, .5; 1, 0"/>
                                        <p:tgtEl>
                                          <p:spTgt spid="13"/>
                                        </p:tgtEl>
                                      </p:cBhvr>
                                    </p:animEffect>
                                    <p:animScale>
                                      <p:cBhvr>
                                        <p:cTn id="102" dur="250" autoRev="1" fill="hold"/>
                                        <p:tgtEl>
                                          <p:spTgt spid="13"/>
                                        </p:tgtEl>
                                      </p:cBhvr>
                                      <p:by x="105000" y="105000"/>
                                    </p:animScale>
                                  </p:childTnLst>
                                </p:cTn>
                              </p:par>
                              <p:par>
                                <p:cTn id="103" presetID="26" presetClass="emph" presetSubtype="0" fill="hold" nodeType="withEffect">
                                  <p:stCondLst>
                                    <p:cond delay="0"/>
                                  </p:stCondLst>
                                  <p:childTnLst>
                                    <p:animEffect transition="out" filter="fade">
                                      <p:cBhvr>
                                        <p:cTn id="104" dur="500" tmFilter="0, 0; .2, .5; .8, .5; 1, 0"/>
                                        <p:tgtEl>
                                          <p:spTgt spid="14"/>
                                        </p:tgtEl>
                                      </p:cBhvr>
                                    </p:animEffect>
                                    <p:animScale>
                                      <p:cBhvr>
                                        <p:cTn id="105" dur="250" autoRev="1" fill="hold"/>
                                        <p:tgtEl>
                                          <p:spTgt spid="14"/>
                                        </p:tgtEl>
                                      </p:cBhvr>
                                      <p:by x="105000" y="105000"/>
                                    </p:animScale>
                                  </p:childTnLst>
                                </p:cTn>
                              </p:par>
                              <p:par>
                                <p:cTn id="106" presetID="26" presetClass="emph" presetSubtype="0" fill="hold" nodeType="withEffect">
                                  <p:stCondLst>
                                    <p:cond delay="0"/>
                                  </p:stCondLst>
                                  <p:childTnLst>
                                    <p:animEffect transition="out" filter="fade">
                                      <p:cBhvr>
                                        <p:cTn id="107" dur="500" tmFilter="0, 0; .2, .5; .8, .5; 1, 0"/>
                                        <p:tgtEl>
                                          <p:spTgt spid="22"/>
                                        </p:tgtEl>
                                      </p:cBhvr>
                                    </p:animEffect>
                                    <p:animScale>
                                      <p:cBhvr>
                                        <p:cTn id="108" dur="250" autoRev="1" fill="hold"/>
                                        <p:tgtEl>
                                          <p:spTgt spid="22"/>
                                        </p:tgtEl>
                                      </p:cBhvr>
                                      <p:by x="105000" y="105000"/>
                                    </p:animScale>
                                  </p:childTnLst>
                                </p:cTn>
                              </p:par>
                              <p:par>
                                <p:cTn id="109" presetID="26" presetClass="emph" presetSubtype="0" fill="hold" nodeType="withEffect">
                                  <p:stCondLst>
                                    <p:cond delay="0"/>
                                  </p:stCondLst>
                                  <p:childTnLst>
                                    <p:animEffect transition="out" filter="fade">
                                      <p:cBhvr>
                                        <p:cTn id="110" dur="500" tmFilter="0, 0; .2, .5; .8, .5; 1, 0"/>
                                        <p:tgtEl>
                                          <p:spTgt spid="23"/>
                                        </p:tgtEl>
                                      </p:cBhvr>
                                    </p:animEffect>
                                    <p:animScale>
                                      <p:cBhvr>
                                        <p:cTn id="111" dur="250" autoRev="1" fill="hold"/>
                                        <p:tgtEl>
                                          <p:spTgt spid="23"/>
                                        </p:tgtEl>
                                      </p:cBhvr>
                                      <p:by x="105000" y="105000"/>
                                    </p:animScale>
                                  </p:childTnLst>
                                </p:cTn>
                              </p:par>
                              <p:par>
                                <p:cTn id="112" presetID="26" presetClass="emph" presetSubtype="0" fill="hold" nodeType="withEffect">
                                  <p:stCondLst>
                                    <p:cond delay="0"/>
                                  </p:stCondLst>
                                  <p:childTnLst>
                                    <p:animEffect transition="out" filter="fade">
                                      <p:cBhvr>
                                        <p:cTn id="113" dur="500" tmFilter="0, 0; .2, .5; .8, .5; 1, 0"/>
                                        <p:tgtEl>
                                          <p:spTgt spid="24"/>
                                        </p:tgtEl>
                                      </p:cBhvr>
                                    </p:animEffect>
                                    <p:animScale>
                                      <p:cBhvr>
                                        <p:cTn id="114" dur="250" autoRev="1" fill="hold"/>
                                        <p:tgtEl>
                                          <p:spTgt spid="24"/>
                                        </p:tgtEl>
                                      </p:cBhvr>
                                      <p:by x="105000" y="105000"/>
                                    </p:animScale>
                                  </p:childTnLst>
                                </p:cTn>
                              </p:par>
                            </p:childTnLst>
                          </p:cTn>
                        </p:par>
                      </p:childTnLst>
                    </p:cTn>
                  </p:par>
                  <p:par>
                    <p:cTn id="115" fill="hold">
                      <p:stCondLst>
                        <p:cond delay="indefinite"/>
                      </p:stCondLst>
                      <p:childTnLst>
                        <p:par>
                          <p:cTn id="116" fill="hold">
                            <p:stCondLst>
                              <p:cond delay="0"/>
                            </p:stCondLst>
                            <p:childTnLst>
                              <p:par>
                                <p:cTn id="117" presetID="2" presetClass="entr" presetSubtype="4" fill="hold" grpId="0" nodeType="clickEffect">
                                  <p:stCondLst>
                                    <p:cond delay="0"/>
                                  </p:stCondLst>
                                  <p:childTnLst>
                                    <p:set>
                                      <p:cBhvr>
                                        <p:cTn id="118" dur="1" fill="hold">
                                          <p:stCondLst>
                                            <p:cond delay="0"/>
                                          </p:stCondLst>
                                        </p:cTn>
                                        <p:tgtEl>
                                          <p:spTgt spid="34"/>
                                        </p:tgtEl>
                                        <p:attrNameLst>
                                          <p:attrName>style.visibility</p:attrName>
                                        </p:attrNameLst>
                                      </p:cBhvr>
                                      <p:to>
                                        <p:strVal val="visible"/>
                                      </p:to>
                                    </p:set>
                                    <p:anim calcmode="lin" valueType="num">
                                      <p:cBhvr additive="base">
                                        <p:cTn id="119" dur="500" fill="hold"/>
                                        <p:tgtEl>
                                          <p:spTgt spid="34"/>
                                        </p:tgtEl>
                                        <p:attrNameLst>
                                          <p:attrName>ppt_x</p:attrName>
                                        </p:attrNameLst>
                                      </p:cBhvr>
                                      <p:tavLst>
                                        <p:tav tm="0">
                                          <p:val>
                                            <p:strVal val="#ppt_x"/>
                                          </p:val>
                                        </p:tav>
                                        <p:tav tm="100000">
                                          <p:val>
                                            <p:strVal val="#ppt_x"/>
                                          </p:val>
                                        </p:tav>
                                      </p:tavLst>
                                    </p:anim>
                                    <p:anim calcmode="lin" valueType="num">
                                      <p:cBhvr additive="base">
                                        <p:cTn id="120" dur="500" fill="hold"/>
                                        <p:tgtEl>
                                          <p:spTgt spid="34"/>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35"/>
                                        </p:tgtEl>
                                        <p:attrNameLst>
                                          <p:attrName>style.visibility</p:attrName>
                                        </p:attrNameLst>
                                      </p:cBhvr>
                                      <p:to>
                                        <p:strVal val="visible"/>
                                      </p:to>
                                    </p:set>
                                    <p:anim calcmode="lin" valueType="num">
                                      <p:cBhvr additive="base">
                                        <p:cTn id="123" dur="500" fill="hold"/>
                                        <p:tgtEl>
                                          <p:spTgt spid="35"/>
                                        </p:tgtEl>
                                        <p:attrNameLst>
                                          <p:attrName>ppt_x</p:attrName>
                                        </p:attrNameLst>
                                      </p:cBhvr>
                                      <p:tavLst>
                                        <p:tav tm="0">
                                          <p:val>
                                            <p:strVal val="#ppt_x"/>
                                          </p:val>
                                        </p:tav>
                                        <p:tav tm="100000">
                                          <p:val>
                                            <p:strVal val="#ppt_x"/>
                                          </p:val>
                                        </p:tav>
                                      </p:tavLst>
                                    </p:anim>
                                    <p:anim calcmode="lin" valueType="num">
                                      <p:cBhvr additive="base">
                                        <p:cTn id="124"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25" fill="hold">
                      <p:stCondLst>
                        <p:cond delay="indefinite"/>
                      </p:stCondLst>
                      <p:childTnLst>
                        <p:par>
                          <p:cTn id="126" fill="hold">
                            <p:stCondLst>
                              <p:cond delay="0"/>
                            </p:stCondLst>
                            <p:childTnLst>
                              <p:par>
                                <p:cTn id="127" presetID="26" presetClass="emph" presetSubtype="0" fill="hold" nodeType="clickEffect">
                                  <p:stCondLst>
                                    <p:cond delay="0"/>
                                  </p:stCondLst>
                                  <p:childTnLst>
                                    <p:animEffect transition="out" filter="fade">
                                      <p:cBhvr>
                                        <p:cTn id="128" dur="500" tmFilter="0, 0; .2, .5; .8, .5; 1, 0"/>
                                        <p:tgtEl>
                                          <p:spTgt spid="25"/>
                                        </p:tgtEl>
                                      </p:cBhvr>
                                    </p:animEffect>
                                    <p:animScale>
                                      <p:cBhvr>
                                        <p:cTn id="129" dur="250" autoRev="1" fill="hold"/>
                                        <p:tgtEl>
                                          <p:spTgt spid="25"/>
                                        </p:tgtEl>
                                      </p:cBhvr>
                                      <p:by x="105000" y="105000"/>
                                    </p:animScale>
                                  </p:childTnLst>
                                </p:cTn>
                              </p:par>
                              <p:par>
                                <p:cTn id="130" presetID="26" presetClass="emph" presetSubtype="0" fill="hold" nodeType="withEffect">
                                  <p:stCondLst>
                                    <p:cond delay="0"/>
                                  </p:stCondLst>
                                  <p:childTnLst>
                                    <p:animEffect transition="out" filter="fade">
                                      <p:cBhvr>
                                        <p:cTn id="131" dur="500" tmFilter="0, 0; .2, .5; .8, .5; 1, 0"/>
                                        <p:tgtEl>
                                          <p:spTgt spid="26"/>
                                        </p:tgtEl>
                                      </p:cBhvr>
                                    </p:animEffect>
                                    <p:animScale>
                                      <p:cBhvr>
                                        <p:cTn id="132" dur="250" autoRev="1" fill="hold"/>
                                        <p:tgtEl>
                                          <p:spTgt spid="26"/>
                                        </p:tgtEl>
                                      </p:cBhvr>
                                      <p:by x="105000" y="105000"/>
                                    </p:animScale>
                                  </p:childTnLst>
                                </p:cTn>
                              </p:par>
                              <p:par>
                                <p:cTn id="133" presetID="26" presetClass="emph" presetSubtype="0" fill="hold" nodeType="withEffect">
                                  <p:stCondLst>
                                    <p:cond delay="0"/>
                                  </p:stCondLst>
                                  <p:childTnLst>
                                    <p:animEffect transition="out" filter="fade">
                                      <p:cBhvr>
                                        <p:cTn id="134" dur="500" tmFilter="0, 0; .2, .5; .8, .5; 1, 0"/>
                                        <p:tgtEl>
                                          <p:spTgt spid="27"/>
                                        </p:tgtEl>
                                      </p:cBhvr>
                                    </p:animEffect>
                                    <p:animScale>
                                      <p:cBhvr>
                                        <p:cTn id="135" dur="250" autoRev="1" fill="hold"/>
                                        <p:tgtEl>
                                          <p:spTgt spid="27"/>
                                        </p:tgtEl>
                                      </p:cBhvr>
                                      <p:by x="105000" y="105000"/>
                                    </p:animScale>
                                  </p:childTnLst>
                                </p:cTn>
                              </p:par>
                              <p:par>
                                <p:cTn id="136" presetID="26" presetClass="emph" presetSubtype="0" fill="hold" nodeType="withEffect">
                                  <p:stCondLst>
                                    <p:cond delay="0"/>
                                  </p:stCondLst>
                                  <p:childTnLst>
                                    <p:animEffect transition="out" filter="fade">
                                      <p:cBhvr>
                                        <p:cTn id="137" dur="500" tmFilter="0, 0; .2, .5; .8, .5; 1, 0"/>
                                        <p:tgtEl>
                                          <p:spTgt spid="28"/>
                                        </p:tgtEl>
                                      </p:cBhvr>
                                    </p:animEffect>
                                    <p:animScale>
                                      <p:cBhvr>
                                        <p:cTn id="138" dur="250" autoRev="1" fill="hold"/>
                                        <p:tgtEl>
                                          <p:spTgt spid="28"/>
                                        </p:tgtEl>
                                      </p:cBhvr>
                                      <p:by x="105000" y="105000"/>
                                    </p:animScale>
                                  </p:childTnLst>
                                </p:cTn>
                              </p:par>
                              <p:par>
                                <p:cTn id="139" presetID="26" presetClass="emph" presetSubtype="0" fill="hold" nodeType="withEffect">
                                  <p:stCondLst>
                                    <p:cond delay="0"/>
                                  </p:stCondLst>
                                  <p:childTnLst>
                                    <p:animEffect transition="out" filter="fade">
                                      <p:cBhvr>
                                        <p:cTn id="140" dur="500" tmFilter="0, 0; .2, .5; .8, .5; 1, 0"/>
                                        <p:tgtEl>
                                          <p:spTgt spid="29"/>
                                        </p:tgtEl>
                                      </p:cBhvr>
                                    </p:animEffect>
                                    <p:animScale>
                                      <p:cBhvr>
                                        <p:cTn id="141" dur="250" autoRev="1" fill="hold"/>
                                        <p:tgtEl>
                                          <p:spTgt spid="29"/>
                                        </p:tgtEl>
                                      </p:cBhvr>
                                      <p:by x="105000" y="105000"/>
                                    </p:animScale>
                                  </p:childTnLst>
                                </p:cTn>
                              </p:par>
                              <p:par>
                                <p:cTn id="142" presetID="26" presetClass="emph" presetSubtype="0" fill="hold" nodeType="withEffect">
                                  <p:stCondLst>
                                    <p:cond delay="0"/>
                                  </p:stCondLst>
                                  <p:childTnLst>
                                    <p:animEffect transition="out" filter="fade">
                                      <p:cBhvr>
                                        <p:cTn id="143" dur="500" tmFilter="0, 0; .2, .5; .8, .5; 1, 0"/>
                                        <p:tgtEl>
                                          <p:spTgt spid="30"/>
                                        </p:tgtEl>
                                      </p:cBhvr>
                                    </p:animEffect>
                                    <p:animScale>
                                      <p:cBhvr>
                                        <p:cTn id="144" dur="250" autoRev="1" fill="hold"/>
                                        <p:tgtEl>
                                          <p:spTgt spid="30"/>
                                        </p:tgtEl>
                                      </p:cBhvr>
                                      <p:by x="105000" y="105000"/>
                                    </p:animScale>
                                  </p:childTnLst>
                                </p:cTn>
                              </p:par>
                            </p:childTnLst>
                          </p:cTn>
                        </p:par>
                      </p:childTnLst>
                    </p:cTn>
                  </p:par>
                  <p:par>
                    <p:cTn id="145" fill="hold">
                      <p:stCondLst>
                        <p:cond delay="indefinite"/>
                      </p:stCondLst>
                      <p:childTnLst>
                        <p:par>
                          <p:cTn id="146" fill="hold">
                            <p:stCondLst>
                              <p:cond delay="0"/>
                            </p:stCondLst>
                            <p:childTnLst>
                              <p:par>
                                <p:cTn id="147" presetID="2" presetClass="entr" presetSubtype="4" fill="hold" grpId="0" nodeType="clickEffect">
                                  <p:stCondLst>
                                    <p:cond delay="0"/>
                                  </p:stCondLst>
                                  <p:childTnLst>
                                    <p:set>
                                      <p:cBhvr>
                                        <p:cTn id="148" dur="1" fill="hold">
                                          <p:stCondLst>
                                            <p:cond delay="0"/>
                                          </p:stCondLst>
                                        </p:cTn>
                                        <p:tgtEl>
                                          <p:spTgt spid="37"/>
                                        </p:tgtEl>
                                        <p:attrNameLst>
                                          <p:attrName>style.visibility</p:attrName>
                                        </p:attrNameLst>
                                      </p:cBhvr>
                                      <p:to>
                                        <p:strVal val="visible"/>
                                      </p:to>
                                    </p:set>
                                    <p:anim calcmode="lin" valueType="num">
                                      <p:cBhvr additive="base">
                                        <p:cTn id="149" dur="500" fill="hold"/>
                                        <p:tgtEl>
                                          <p:spTgt spid="37"/>
                                        </p:tgtEl>
                                        <p:attrNameLst>
                                          <p:attrName>ppt_x</p:attrName>
                                        </p:attrNameLst>
                                      </p:cBhvr>
                                      <p:tavLst>
                                        <p:tav tm="0">
                                          <p:val>
                                            <p:strVal val="#ppt_x"/>
                                          </p:val>
                                        </p:tav>
                                        <p:tav tm="100000">
                                          <p:val>
                                            <p:strVal val="#ppt_x"/>
                                          </p:val>
                                        </p:tav>
                                      </p:tavLst>
                                    </p:anim>
                                    <p:anim calcmode="lin" valueType="num">
                                      <p:cBhvr additive="base">
                                        <p:cTn id="150" dur="500" fill="hold"/>
                                        <p:tgtEl>
                                          <p:spTgt spid="37"/>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38"/>
                                        </p:tgtEl>
                                        <p:attrNameLst>
                                          <p:attrName>style.visibility</p:attrName>
                                        </p:attrNameLst>
                                      </p:cBhvr>
                                      <p:to>
                                        <p:strVal val="visible"/>
                                      </p:to>
                                    </p:set>
                                    <p:anim calcmode="lin" valueType="num">
                                      <p:cBhvr additive="base">
                                        <p:cTn id="153" dur="500" fill="hold"/>
                                        <p:tgtEl>
                                          <p:spTgt spid="38"/>
                                        </p:tgtEl>
                                        <p:attrNameLst>
                                          <p:attrName>ppt_x</p:attrName>
                                        </p:attrNameLst>
                                      </p:cBhvr>
                                      <p:tavLst>
                                        <p:tav tm="0">
                                          <p:val>
                                            <p:strVal val="#ppt_x"/>
                                          </p:val>
                                        </p:tav>
                                        <p:tav tm="100000">
                                          <p:val>
                                            <p:strVal val="#ppt_x"/>
                                          </p:val>
                                        </p:tav>
                                      </p:tavLst>
                                    </p:anim>
                                    <p:anim calcmode="lin" valueType="num">
                                      <p:cBhvr additive="base">
                                        <p:cTn id="154"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155" fill="hold">
                      <p:stCondLst>
                        <p:cond delay="indefinite"/>
                      </p:stCondLst>
                      <p:childTnLst>
                        <p:par>
                          <p:cTn id="156" fill="hold">
                            <p:stCondLst>
                              <p:cond delay="0"/>
                            </p:stCondLst>
                            <p:childTnLst>
                              <p:par>
                                <p:cTn id="157" presetID="26" presetClass="emph" presetSubtype="0" fill="hold" nodeType="clickEffect">
                                  <p:stCondLst>
                                    <p:cond delay="0"/>
                                  </p:stCondLst>
                                  <p:childTnLst>
                                    <p:animEffect transition="out" filter="fade">
                                      <p:cBhvr>
                                        <p:cTn id="158" dur="500" tmFilter="0, 0; .2, .5; .8, .5; 1, 0"/>
                                        <p:tgtEl>
                                          <p:spTgt spid="16"/>
                                        </p:tgtEl>
                                      </p:cBhvr>
                                    </p:animEffect>
                                    <p:animScale>
                                      <p:cBhvr>
                                        <p:cTn id="159" dur="250" autoRev="1" fill="hold"/>
                                        <p:tgtEl>
                                          <p:spTgt spid="16"/>
                                        </p:tgtEl>
                                      </p:cBhvr>
                                      <p:by x="105000" y="105000"/>
                                    </p:animScale>
                                  </p:childTnLst>
                                </p:cTn>
                              </p:par>
                              <p:par>
                                <p:cTn id="160" presetID="26" presetClass="emph" presetSubtype="0" fill="hold" nodeType="withEffect">
                                  <p:stCondLst>
                                    <p:cond delay="0"/>
                                  </p:stCondLst>
                                  <p:childTnLst>
                                    <p:animEffect transition="out" filter="fade">
                                      <p:cBhvr>
                                        <p:cTn id="161" dur="500" tmFilter="0, 0; .2, .5; .8, .5; 1, 0"/>
                                        <p:tgtEl>
                                          <p:spTgt spid="17"/>
                                        </p:tgtEl>
                                      </p:cBhvr>
                                    </p:animEffect>
                                    <p:animScale>
                                      <p:cBhvr>
                                        <p:cTn id="162" dur="250" autoRev="1" fill="hold"/>
                                        <p:tgtEl>
                                          <p:spTgt spid="17"/>
                                        </p:tgtEl>
                                      </p:cBhvr>
                                      <p:by x="105000" y="105000"/>
                                    </p:animScale>
                                  </p:childTnLst>
                                </p:cTn>
                              </p:par>
                              <p:par>
                                <p:cTn id="163" presetID="26" presetClass="emph" presetSubtype="0" fill="hold" nodeType="withEffect">
                                  <p:stCondLst>
                                    <p:cond delay="0"/>
                                  </p:stCondLst>
                                  <p:childTnLst>
                                    <p:animEffect transition="out" filter="fade">
                                      <p:cBhvr>
                                        <p:cTn id="164" dur="500" tmFilter="0, 0; .2, .5; .8, .5; 1, 0"/>
                                        <p:tgtEl>
                                          <p:spTgt spid="18"/>
                                        </p:tgtEl>
                                      </p:cBhvr>
                                    </p:animEffect>
                                    <p:animScale>
                                      <p:cBhvr>
                                        <p:cTn id="165" dur="250" autoRev="1" fill="hold"/>
                                        <p:tgtEl>
                                          <p:spTgt spid="18"/>
                                        </p:tgtEl>
                                      </p:cBhvr>
                                      <p:by x="105000" y="105000"/>
                                    </p:animScale>
                                  </p:childTnLst>
                                </p:cTn>
                              </p:par>
                              <p:par>
                                <p:cTn id="166" presetID="26" presetClass="emph" presetSubtype="0" fill="hold" nodeType="withEffect">
                                  <p:stCondLst>
                                    <p:cond delay="0"/>
                                  </p:stCondLst>
                                  <p:childTnLst>
                                    <p:animEffect transition="out" filter="fade">
                                      <p:cBhvr>
                                        <p:cTn id="167" dur="500" tmFilter="0, 0; .2, .5; .8, .5; 1, 0"/>
                                        <p:tgtEl>
                                          <p:spTgt spid="31"/>
                                        </p:tgtEl>
                                      </p:cBhvr>
                                    </p:animEffect>
                                    <p:animScale>
                                      <p:cBhvr>
                                        <p:cTn id="168" dur="250" autoRev="1" fill="hold"/>
                                        <p:tgtEl>
                                          <p:spTgt spid="31"/>
                                        </p:tgtEl>
                                      </p:cBhvr>
                                      <p:by x="105000" y="105000"/>
                                    </p:animScale>
                                  </p:childTnLst>
                                </p:cTn>
                              </p:par>
                              <p:par>
                                <p:cTn id="169" presetID="26" presetClass="emph" presetSubtype="0" fill="hold" nodeType="withEffect">
                                  <p:stCondLst>
                                    <p:cond delay="0"/>
                                  </p:stCondLst>
                                  <p:childTnLst>
                                    <p:animEffect transition="out" filter="fade">
                                      <p:cBhvr>
                                        <p:cTn id="170" dur="500" tmFilter="0, 0; .2, .5; .8, .5; 1, 0"/>
                                        <p:tgtEl>
                                          <p:spTgt spid="32"/>
                                        </p:tgtEl>
                                      </p:cBhvr>
                                    </p:animEffect>
                                    <p:animScale>
                                      <p:cBhvr>
                                        <p:cTn id="171" dur="250" autoRev="1" fill="hold"/>
                                        <p:tgtEl>
                                          <p:spTgt spid="32"/>
                                        </p:tgtEl>
                                      </p:cBhvr>
                                      <p:by x="105000" y="105000"/>
                                    </p:animScale>
                                  </p:childTnLst>
                                </p:cTn>
                              </p:par>
                            </p:childTnLst>
                          </p:cTn>
                        </p:par>
                      </p:childTnLst>
                    </p:cTn>
                  </p:par>
                  <p:par>
                    <p:cTn id="172" fill="hold">
                      <p:stCondLst>
                        <p:cond delay="indefinite"/>
                      </p:stCondLst>
                      <p:childTnLst>
                        <p:par>
                          <p:cTn id="173" fill="hold">
                            <p:stCondLst>
                              <p:cond delay="0"/>
                            </p:stCondLst>
                            <p:childTnLst>
                              <p:par>
                                <p:cTn id="174" presetID="2" presetClass="entr" presetSubtype="4" fill="hold" grpId="0" nodeType="clickEffect">
                                  <p:stCondLst>
                                    <p:cond delay="0"/>
                                  </p:stCondLst>
                                  <p:childTnLst>
                                    <p:set>
                                      <p:cBhvr>
                                        <p:cTn id="175" dur="1" fill="hold">
                                          <p:stCondLst>
                                            <p:cond delay="0"/>
                                          </p:stCondLst>
                                        </p:cTn>
                                        <p:tgtEl>
                                          <p:spTgt spid="39"/>
                                        </p:tgtEl>
                                        <p:attrNameLst>
                                          <p:attrName>style.visibility</p:attrName>
                                        </p:attrNameLst>
                                      </p:cBhvr>
                                      <p:to>
                                        <p:strVal val="visible"/>
                                      </p:to>
                                    </p:set>
                                    <p:anim calcmode="lin" valueType="num">
                                      <p:cBhvr additive="base">
                                        <p:cTn id="176" dur="500" fill="hold"/>
                                        <p:tgtEl>
                                          <p:spTgt spid="39"/>
                                        </p:tgtEl>
                                        <p:attrNameLst>
                                          <p:attrName>ppt_x</p:attrName>
                                        </p:attrNameLst>
                                      </p:cBhvr>
                                      <p:tavLst>
                                        <p:tav tm="0">
                                          <p:val>
                                            <p:strVal val="#ppt_x"/>
                                          </p:val>
                                        </p:tav>
                                        <p:tav tm="100000">
                                          <p:val>
                                            <p:strVal val="#ppt_x"/>
                                          </p:val>
                                        </p:tav>
                                      </p:tavLst>
                                    </p:anim>
                                    <p:anim calcmode="lin" valueType="num">
                                      <p:cBhvr additive="base">
                                        <p:cTn id="177" dur="500" fill="hold"/>
                                        <p:tgtEl>
                                          <p:spTgt spid="39"/>
                                        </p:tgtEl>
                                        <p:attrNameLst>
                                          <p:attrName>ppt_y</p:attrName>
                                        </p:attrNameLst>
                                      </p:cBhvr>
                                      <p:tavLst>
                                        <p:tav tm="0">
                                          <p:val>
                                            <p:strVal val="1+#ppt_h/2"/>
                                          </p:val>
                                        </p:tav>
                                        <p:tav tm="100000">
                                          <p:val>
                                            <p:strVal val="#ppt_y"/>
                                          </p:val>
                                        </p:tav>
                                      </p:tavLst>
                                    </p:anim>
                                  </p:childTnLst>
                                </p:cTn>
                              </p:par>
                              <p:par>
                                <p:cTn id="178" presetID="2" presetClass="entr" presetSubtype="4" fill="hold" grpId="0" nodeType="withEffect">
                                  <p:stCondLst>
                                    <p:cond delay="0"/>
                                  </p:stCondLst>
                                  <p:childTnLst>
                                    <p:set>
                                      <p:cBhvr>
                                        <p:cTn id="179" dur="1" fill="hold">
                                          <p:stCondLst>
                                            <p:cond delay="0"/>
                                          </p:stCondLst>
                                        </p:cTn>
                                        <p:tgtEl>
                                          <p:spTgt spid="40"/>
                                        </p:tgtEl>
                                        <p:attrNameLst>
                                          <p:attrName>style.visibility</p:attrName>
                                        </p:attrNameLst>
                                      </p:cBhvr>
                                      <p:to>
                                        <p:strVal val="visible"/>
                                      </p:to>
                                    </p:set>
                                    <p:anim calcmode="lin" valueType="num">
                                      <p:cBhvr additive="base">
                                        <p:cTn id="180" dur="500" fill="hold"/>
                                        <p:tgtEl>
                                          <p:spTgt spid="40"/>
                                        </p:tgtEl>
                                        <p:attrNameLst>
                                          <p:attrName>ppt_x</p:attrName>
                                        </p:attrNameLst>
                                      </p:cBhvr>
                                      <p:tavLst>
                                        <p:tav tm="0">
                                          <p:val>
                                            <p:strVal val="#ppt_x"/>
                                          </p:val>
                                        </p:tav>
                                        <p:tav tm="100000">
                                          <p:val>
                                            <p:strVal val="#ppt_x"/>
                                          </p:val>
                                        </p:tav>
                                      </p:tavLst>
                                    </p:anim>
                                    <p:anim calcmode="lin" valueType="num">
                                      <p:cBhvr additive="base">
                                        <p:cTn id="181"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182" fill="hold">
                      <p:stCondLst>
                        <p:cond delay="indefinite"/>
                      </p:stCondLst>
                      <p:childTnLst>
                        <p:par>
                          <p:cTn id="183" fill="hold">
                            <p:stCondLst>
                              <p:cond delay="0"/>
                            </p:stCondLst>
                            <p:childTnLst>
                              <p:par>
                                <p:cTn id="184" presetID="26" presetClass="emph" presetSubtype="0" fill="hold" nodeType="clickEffect">
                                  <p:stCondLst>
                                    <p:cond delay="0"/>
                                  </p:stCondLst>
                                  <p:childTnLst>
                                    <p:animEffect transition="out" filter="fade">
                                      <p:cBhvr>
                                        <p:cTn id="185" dur="500" tmFilter="0, 0; .2, .5; .8, .5; 1, 0"/>
                                        <p:tgtEl>
                                          <p:spTgt spid="20"/>
                                        </p:tgtEl>
                                      </p:cBhvr>
                                    </p:animEffect>
                                    <p:animScale>
                                      <p:cBhvr>
                                        <p:cTn id="186" dur="250" autoRev="1" fill="hold"/>
                                        <p:tgtEl>
                                          <p:spTgt spid="20"/>
                                        </p:tgtEl>
                                      </p:cBhvr>
                                      <p:by x="105000" y="105000"/>
                                    </p:animScale>
                                  </p:childTnLst>
                                </p:cTn>
                              </p:par>
                              <p:par>
                                <p:cTn id="187" presetID="26" presetClass="emph" presetSubtype="0" fill="hold" nodeType="withEffect">
                                  <p:stCondLst>
                                    <p:cond delay="0"/>
                                  </p:stCondLst>
                                  <p:childTnLst>
                                    <p:animEffect transition="out" filter="fade">
                                      <p:cBhvr>
                                        <p:cTn id="188" dur="500" tmFilter="0, 0; .2, .5; .8, .5; 1, 0"/>
                                        <p:tgtEl>
                                          <p:spTgt spid="19"/>
                                        </p:tgtEl>
                                      </p:cBhvr>
                                    </p:animEffect>
                                    <p:animScale>
                                      <p:cBhvr>
                                        <p:cTn id="189" dur="250" autoRev="1" fill="hold"/>
                                        <p:tgtEl>
                                          <p:spTgt spid="19"/>
                                        </p:tgtEl>
                                      </p:cBhvr>
                                      <p:by x="105000" y="105000"/>
                                    </p:animScale>
                                  </p:childTnLst>
                                </p:cTn>
                              </p:par>
                              <p:par>
                                <p:cTn id="190" presetID="26" presetClass="emph" presetSubtype="0" fill="hold" nodeType="withEffect">
                                  <p:stCondLst>
                                    <p:cond delay="0"/>
                                  </p:stCondLst>
                                  <p:childTnLst>
                                    <p:animEffect transition="out" filter="fade">
                                      <p:cBhvr>
                                        <p:cTn id="191" dur="500" tmFilter="0, 0; .2, .5; .8, .5; 1, 0"/>
                                        <p:tgtEl>
                                          <p:spTgt spid="33"/>
                                        </p:tgtEl>
                                      </p:cBhvr>
                                    </p:animEffect>
                                    <p:animScale>
                                      <p:cBhvr>
                                        <p:cTn id="192" dur="250" autoRev="1" fill="hold"/>
                                        <p:tgtEl>
                                          <p:spTgt spid="33"/>
                                        </p:tgtEl>
                                      </p:cBhvr>
                                      <p:by x="105000" y="105000"/>
                                    </p:animScale>
                                  </p:childTnLst>
                                </p:cTn>
                              </p:par>
                            </p:childTnLst>
                          </p:cTn>
                        </p:par>
                      </p:childTnLst>
                    </p:cTn>
                  </p:par>
                  <p:par>
                    <p:cTn id="193" fill="hold">
                      <p:stCondLst>
                        <p:cond delay="indefinite"/>
                      </p:stCondLst>
                      <p:childTnLst>
                        <p:par>
                          <p:cTn id="194" fill="hold">
                            <p:stCondLst>
                              <p:cond delay="0"/>
                            </p:stCondLst>
                            <p:childTnLst>
                              <p:par>
                                <p:cTn id="195" presetID="2" presetClass="entr" presetSubtype="4" fill="hold" grpId="0" nodeType="clickEffect">
                                  <p:stCondLst>
                                    <p:cond delay="0"/>
                                  </p:stCondLst>
                                  <p:childTnLst>
                                    <p:set>
                                      <p:cBhvr>
                                        <p:cTn id="196" dur="1" fill="hold">
                                          <p:stCondLst>
                                            <p:cond delay="0"/>
                                          </p:stCondLst>
                                        </p:cTn>
                                        <p:tgtEl>
                                          <p:spTgt spid="42"/>
                                        </p:tgtEl>
                                        <p:attrNameLst>
                                          <p:attrName>style.visibility</p:attrName>
                                        </p:attrNameLst>
                                      </p:cBhvr>
                                      <p:to>
                                        <p:strVal val="visible"/>
                                      </p:to>
                                    </p:set>
                                    <p:anim calcmode="lin" valueType="num">
                                      <p:cBhvr additive="base">
                                        <p:cTn id="197" dur="500" fill="hold"/>
                                        <p:tgtEl>
                                          <p:spTgt spid="42"/>
                                        </p:tgtEl>
                                        <p:attrNameLst>
                                          <p:attrName>ppt_x</p:attrName>
                                        </p:attrNameLst>
                                      </p:cBhvr>
                                      <p:tavLst>
                                        <p:tav tm="0">
                                          <p:val>
                                            <p:strVal val="#ppt_x"/>
                                          </p:val>
                                        </p:tav>
                                        <p:tav tm="100000">
                                          <p:val>
                                            <p:strVal val="#ppt_x"/>
                                          </p:val>
                                        </p:tav>
                                      </p:tavLst>
                                    </p:anim>
                                    <p:anim calcmode="lin" valueType="num">
                                      <p:cBhvr additive="base">
                                        <p:cTn id="198" dur="500" fill="hold"/>
                                        <p:tgtEl>
                                          <p:spTgt spid="42"/>
                                        </p:tgtEl>
                                        <p:attrNameLst>
                                          <p:attrName>ppt_y</p:attrName>
                                        </p:attrNameLst>
                                      </p:cBhvr>
                                      <p:tavLst>
                                        <p:tav tm="0">
                                          <p:val>
                                            <p:strVal val="1+#ppt_h/2"/>
                                          </p:val>
                                        </p:tav>
                                        <p:tav tm="100000">
                                          <p:val>
                                            <p:strVal val="#ppt_y"/>
                                          </p:val>
                                        </p:tav>
                                      </p:tavLst>
                                    </p:anim>
                                  </p:childTnLst>
                                </p:cTn>
                              </p:par>
                              <p:par>
                                <p:cTn id="199" presetID="2" presetClass="entr" presetSubtype="4" fill="hold" grpId="0" nodeType="withEffect">
                                  <p:stCondLst>
                                    <p:cond delay="0"/>
                                  </p:stCondLst>
                                  <p:childTnLst>
                                    <p:set>
                                      <p:cBhvr>
                                        <p:cTn id="200" dur="1" fill="hold">
                                          <p:stCondLst>
                                            <p:cond delay="0"/>
                                          </p:stCondLst>
                                        </p:cTn>
                                        <p:tgtEl>
                                          <p:spTgt spid="43"/>
                                        </p:tgtEl>
                                        <p:attrNameLst>
                                          <p:attrName>style.visibility</p:attrName>
                                        </p:attrNameLst>
                                      </p:cBhvr>
                                      <p:to>
                                        <p:strVal val="visible"/>
                                      </p:to>
                                    </p:set>
                                    <p:anim calcmode="lin" valueType="num">
                                      <p:cBhvr additive="base">
                                        <p:cTn id="201" dur="500" fill="hold"/>
                                        <p:tgtEl>
                                          <p:spTgt spid="43"/>
                                        </p:tgtEl>
                                        <p:attrNameLst>
                                          <p:attrName>ppt_x</p:attrName>
                                        </p:attrNameLst>
                                      </p:cBhvr>
                                      <p:tavLst>
                                        <p:tav tm="0">
                                          <p:val>
                                            <p:strVal val="#ppt_x"/>
                                          </p:val>
                                        </p:tav>
                                        <p:tav tm="100000">
                                          <p:val>
                                            <p:strVal val="#ppt_x"/>
                                          </p:val>
                                        </p:tav>
                                      </p:tavLst>
                                    </p:anim>
                                    <p:anim calcmode="lin" valueType="num">
                                      <p:cBhvr additive="base">
                                        <p:cTn id="202"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203" fill="hold">
                      <p:stCondLst>
                        <p:cond delay="indefinite"/>
                      </p:stCondLst>
                      <p:childTnLst>
                        <p:par>
                          <p:cTn id="204" fill="hold">
                            <p:stCondLst>
                              <p:cond delay="0"/>
                            </p:stCondLst>
                            <p:childTnLst>
                              <p:par>
                                <p:cTn id="205" presetID="26" presetClass="emph" presetSubtype="0" fill="hold" nodeType="clickEffect">
                                  <p:stCondLst>
                                    <p:cond delay="0"/>
                                  </p:stCondLst>
                                  <p:childTnLst>
                                    <p:animEffect transition="out" filter="fade">
                                      <p:cBhvr>
                                        <p:cTn id="206" dur="500" tmFilter="0, 0; .2, .5; .8, .5; 1, 0"/>
                                        <p:tgtEl>
                                          <p:spTgt spid="21"/>
                                        </p:tgtEl>
                                      </p:cBhvr>
                                    </p:animEffect>
                                    <p:animScale>
                                      <p:cBhvr>
                                        <p:cTn id="207" dur="250" autoRev="1" fill="hold"/>
                                        <p:tgtEl>
                                          <p:spTgt spid="21"/>
                                        </p:tgtEl>
                                      </p:cBhvr>
                                      <p:by x="105000" y="105000"/>
                                    </p:animScale>
                                  </p:childTnLst>
                                </p:cTn>
                              </p:par>
                            </p:childTnLst>
                          </p:cTn>
                        </p:par>
                      </p:childTnLst>
                    </p:cTn>
                  </p:par>
                  <p:par>
                    <p:cTn id="208" fill="hold">
                      <p:stCondLst>
                        <p:cond delay="indefinite"/>
                      </p:stCondLst>
                      <p:childTnLst>
                        <p:par>
                          <p:cTn id="209" fill="hold">
                            <p:stCondLst>
                              <p:cond delay="0"/>
                            </p:stCondLst>
                            <p:childTnLst>
                              <p:par>
                                <p:cTn id="210" presetID="2" presetClass="entr" presetSubtype="4" fill="hold" grpId="0" nodeType="clickEffect">
                                  <p:stCondLst>
                                    <p:cond delay="0"/>
                                  </p:stCondLst>
                                  <p:childTnLst>
                                    <p:set>
                                      <p:cBhvr>
                                        <p:cTn id="211" dur="1" fill="hold">
                                          <p:stCondLst>
                                            <p:cond delay="0"/>
                                          </p:stCondLst>
                                        </p:cTn>
                                        <p:tgtEl>
                                          <p:spTgt spid="44"/>
                                        </p:tgtEl>
                                        <p:attrNameLst>
                                          <p:attrName>style.visibility</p:attrName>
                                        </p:attrNameLst>
                                      </p:cBhvr>
                                      <p:to>
                                        <p:strVal val="visible"/>
                                      </p:to>
                                    </p:set>
                                    <p:anim calcmode="lin" valueType="num">
                                      <p:cBhvr additive="base">
                                        <p:cTn id="212" dur="500" fill="hold"/>
                                        <p:tgtEl>
                                          <p:spTgt spid="44"/>
                                        </p:tgtEl>
                                        <p:attrNameLst>
                                          <p:attrName>ppt_x</p:attrName>
                                        </p:attrNameLst>
                                      </p:cBhvr>
                                      <p:tavLst>
                                        <p:tav tm="0">
                                          <p:val>
                                            <p:strVal val="#ppt_x"/>
                                          </p:val>
                                        </p:tav>
                                        <p:tav tm="100000">
                                          <p:val>
                                            <p:strVal val="#ppt_x"/>
                                          </p:val>
                                        </p:tav>
                                      </p:tavLst>
                                    </p:anim>
                                    <p:anim calcmode="lin" valueType="num">
                                      <p:cBhvr additive="base">
                                        <p:cTn id="213" dur="500" fill="hold"/>
                                        <p:tgtEl>
                                          <p:spTgt spid="44"/>
                                        </p:tgtEl>
                                        <p:attrNameLst>
                                          <p:attrName>ppt_y</p:attrName>
                                        </p:attrNameLst>
                                      </p:cBhvr>
                                      <p:tavLst>
                                        <p:tav tm="0">
                                          <p:val>
                                            <p:strVal val="1+#ppt_h/2"/>
                                          </p:val>
                                        </p:tav>
                                        <p:tav tm="100000">
                                          <p:val>
                                            <p:strVal val="#ppt_y"/>
                                          </p:val>
                                        </p:tav>
                                      </p:tavLst>
                                    </p:anim>
                                  </p:childTnLst>
                                </p:cTn>
                              </p:par>
                              <p:par>
                                <p:cTn id="214" presetID="2" presetClass="entr" presetSubtype="4" fill="hold" grpId="0" nodeType="withEffect">
                                  <p:stCondLst>
                                    <p:cond delay="0"/>
                                  </p:stCondLst>
                                  <p:childTnLst>
                                    <p:set>
                                      <p:cBhvr>
                                        <p:cTn id="215" dur="1" fill="hold">
                                          <p:stCondLst>
                                            <p:cond delay="0"/>
                                          </p:stCondLst>
                                        </p:cTn>
                                        <p:tgtEl>
                                          <p:spTgt spid="45"/>
                                        </p:tgtEl>
                                        <p:attrNameLst>
                                          <p:attrName>style.visibility</p:attrName>
                                        </p:attrNameLst>
                                      </p:cBhvr>
                                      <p:to>
                                        <p:strVal val="visible"/>
                                      </p:to>
                                    </p:set>
                                    <p:anim calcmode="lin" valueType="num">
                                      <p:cBhvr additive="base">
                                        <p:cTn id="216" dur="500" fill="hold"/>
                                        <p:tgtEl>
                                          <p:spTgt spid="45"/>
                                        </p:tgtEl>
                                        <p:attrNameLst>
                                          <p:attrName>ppt_x</p:attrName>
                                        </p:attrNameLst>
                                      </p:cBhvr>
                                      <p:tavLst>
                                        <p:tav tm="0">
                                          <p:val>
                                            <p:strVal val="#ppt_x"/>
                                          </p:val>
                                        </p:tav>
                                        <p:tav tm="100000">
                                          <p:val>
                                            <p:strVal val="#ppt_x"/>
                                          </p:val>
                                        </p:tav>
                                      </p:tavLst>
                                    </p:anim>
                                    <p:anim calcmode="lin" valueType="num">
                                      <p:cBhvr additive="base">
                                        <p:cTn id="217"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7" grpId="0"/>
      <p:bldP spid="38" grpId="0"/>
      <p:bldP spid="39" grpId="0"/>
      <p:bldP spid="40" grpId="0"/>
      <p:bldP spid="42" grpId="0"/>
      <p:bldP spid="43" grpId="0"/>
      <p:bldP spid="44" grpId="0"/>
      <p:bldP spid="4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240528" y="569879"/>
            <a:ext cx="6065919" cy="1569660"/>
          </a:xfrm>
          <a:prstGeom prst="rect">
            <a:avLst/>
          </a:prstGeom>
          <a:noFill/>
        </p:spPr>
        <p:txBody>
          <a:bodyPr wrap="square" rtlCol="0">
            <a:spAutoFit/>
          </a:bodyPr>
          <a:lstStyle/>
          <a:p>
            <a:pPr defTabSz="457200">
              <a:defRPr/>
            </a:pPr>
            <a:r>
              <a:rPr lang="en-GB" sz="2400" dirty="0">
                <a:solidFill>
                  <a:prstClr val="black"/>
                </a:solidFill>
                <a:latin typeface="Calibri" panose="020F0502020204030204"/>
              </a:rPr>
              <a:t>Dexter scores 12,304 points in a game.</a:t>
            </a:r>
          </a:p>
          <a:p>
            <a:pPr defTabSz="457200">
              <a:defRPr/>
            </a:pPr>
            <a:r>
              <a:rPr lang="en-GB" sz="2400" dirty="0">
                <a:solidFill>
                  <a:prstClr val="black"/>
                </a:solidFill>
                <a:latin typeface="Calibri" panose="020F0502020204030204"/>
              </a:rPr>
              <a:t>Rosie scores 1,263 points.</a:t>
            </a:r>
          </a:p>
          <a:p>
            <a:pPr defTabSz="457200">
              <a:defRPr/>
            </a:pPr>
            <a:endParaRPr lang="en-GB" sz="2400" dirty="0">
              <a:solidFill>
                <a:prstClr val="black"/>
              </a:solidFill>
              <a:latin typeface="Calibri" panose="020F0502020204030204"/>
            </a:endParaRPr>
          </a:p>
          <a:p>
            <a:pPr defTabSz="457200">
              <a:defRPr/>
            </a:pPr>
            <a:r>
              <a:rPr lang="en-GB" sz="2400" dirty="0">
                <a:solidFill>
                  <a:prstClr val="black"/>
                </a:solidFill>
                <a:latin typeface="Calibri" panose="020F0502020204030204"/>
              </a:rPr>
              <a:t>How much do they score altogether?</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7733061" y="1269813"/>
            <a:ext cx="1146771" cy="941072"/>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72868" y="999891"/>
            <a:ext cx="1146771" cy="791940"/>
          </a:xfrm>
          <a:prstGeom prst="rect">
            <a:avLst/>
          </a:prstGeom>
        </p:spPr>
      </p:pic>
      <p:sp>
        <p:nvSpPr>
          <p:cNvPr id="9" name="TextBox 8"/>
          <p:cNvSpPr txBox="1"/>
          <p:nvPr/>
        </p:nvSpPr>
        <p:spPr>
          <a:xfrm>
            <a:off x="4221728" y="3924004"/>
            <a:ext cx="6065919" cy="1569660"/>
          </a:xfrm>
          <a:prstGeom prst="rect">
            <a:avLst/>
          </a:prstGeom>
          <a:noFill/>
        </p:spPr>
        <p:txBody>
          <a:bodyPr wrap="square" rtlCol="0">
            <a:spAutoFit/>
          </a:bodyPr>
          <a:lstStyle/>
          <a:p>
            <a:pPr defTabSz="457200">
              <a:defRPr/>
            </a:pPr>
            <a:r>
              <a:rPr lang="en-GB" sz="2400" dirty="0">
                <a:solidFill>
                  <a:prstClr val="black"/>
                </a:solidFill>
                <a:latin typeface="Calibri" panose="020F0502020204030204"/>
              </a:rPr>
              <a:t>Mo scores 12,304 points in a game.</a:t>
            </a:r>
          </a:p>
          <a:p>
            <a:pPr defTabSz="457200">
              <a:defRPr/>
            </a:pPr>
            <a:r>
              <a:rPr lang="en-GB" sz="2400" dirty="0">
                <a:solidFill>
                  <a:prstClr val="black"/>
                </a:solidFill>
                <a:latin typeface="Calibri" panose="020F0502020204030204"/>
              </a:rPr>
              <a:t>Eva scores 1,268 points.</a:t>
            </a:r>
          </a:p>
          <a:p>
            <a:pPr defTabSz="457200">
              <a:defRPr/>
            </a:pPr>
            <a:endParaRPr lang="en-GB" sz="2400" dirty="0">
              <a:solidFill>
                <a:prstClr val="black"/>
              </a:solidFill>
              <a:latin typeface="Calibri" panose="020F0502020204030204"/>
            </a:endParaRPr>
          </a:p>
          <a:p>
            <a:pPr defTabSz="457200">
              <a:defRPr/>
            </a:pPr>
            <a:r>
              <a:rPr lang="en-GB" sz="2400" dirty="0">
                <a:solidFill>
                  <a:prstClr val="black"/>
                </a:solidFill>
                <a:latin typeface="Calibri" panose="020F0502020204030204"/>
              </a:rPr>
              <a:t>How much do they score altogether?</a:t>
            </a:r>
          </a:p>
        </p:txBody>
      </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66213" y="4077704"/>
            <a:ext cx="1147017" cy="1619911"/>
          </a:xfrm>
          <a:prstGeom prst="rect">
            <a:avLst/>
          </a:prstGeom>
        </p:spPr>
      </p:pic>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2295013" y="3903135"/>
            <a:ext cx="1134728" cy="827584"/>
          </a:xfrm>
          <a:prstGeom prst="rect">
            <a:avLst/>
          </a:prstGeom>
        </p:spPr>
      </p:pic>
      <p:pic>
        <p:nvPicPr>
          <p:cNvPr id="14" name="Picture 13"/>
          <p:cNvPicPr>
            <a:picLocks noChangeAspect="1"/>
          </p:cNvPicPr>
          <p:nvPr/>
        </p:nvPicPr>
        <p:blipFill>
          <a:blip r:embed="rId7"/>
          <a:stretch>
            <a:fillRect/>
          </a:stretch>
        </p:blipFill>
        <p:spPr>
          <a:xfrm>
            <a:off x="8956035" y="377054"/>
            <a:ext cx="747045" cy="747045"/>
          </a:xfrm>
          <a:prstGeom prst="rect">
            <a:avLst/>
          </a:prstGeom>
        </p:spPr>
      </p:pic>
      <p:sp>
        <p:nvSpPr>
          <p:cNvPr id="15" name="TextBox 14"/>
          <p:cNvSpPr txBox="1"/>
          <p:nvPr/>
        </p:nvSpPr>
        <p:spPr>
          <a:xfrm>
            <a:off x="7258878" y="519743"/>
            <a:ext cx="2095136" cy="461665"/>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Have a think</a:t>
            </a:r>
          </a:p>
        </p:txBody>
      </p:sp>
      <p:sp>
        <p:nvSpPr>
          <p:cNvPr id="2" name="TextBox 1"/>
          <p:cNvSpPr txBox="1"/>
          <p:nvPr/>
        </p:nvSpPr>
        <p:spPr>
          <a:xfrm>
            <a:off x="3876086" y="2124478"/>
            <a:ext cx="2078182" cy="584775"/>
          </a:xfrm>
          <a:prstGeom prst="rect">
            <a:avLst/>
          </a:prstGeom>
          <a:noFill/>
        </p:spPr>
        <p:txBody>
          <a:bodyPr wrap="square" rtlCol="0">
            <a:spAutoFit/>
          </a:bodyPr>
          <a:lstStyle/>
          <a:p>
            <a:r>
              <a:rPr lang="en-GB" sz="3200" dirty="0">
                <a:solidFill>
                  <a:schemeClr val="accent1"/>
                </a:solidFill>
              </a:rPr>
              <a:t>13,567</a:t>
            </a:r>
          </a:p>
        </p:txBody>
      </p:sp>
    </p:spTree>
    <p:custDataLst>
      <p:tags r:id="rId1"/>
    </p:custDataLst>
    <p:extLst>
      <p:ext uri="{BB962C8B-B14F-4D97-AF65-F5344CB8AC3E}">
        <p14:creationId xmlns:p14="http://schemas.microsoft.com/office/powerpoint/2010/main" val="3690853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Table 14"/>
          <p:cNvGraphicFramePr>
            <a:graphicFrameLocks noGrp="1"/>
          </p:cNvGraphicFramePr>
          <p:nvPr/>
        </p:nvGraphicFramePr>
        <p:xfrm>
          <a:off x="2191513" y="870708"/>
          <a:ext cx="4968075" cy="4698000"/>
        </p:xfrm>
        <a:graphic>
          <a:graphicData uri="http://schemas.openxmlformats.org/drawingml/2006/table">
            <a:tbl>
              <a:tblPr firstRow="1" bandRow="1">
                <a:tableStyleId>{5940675A-B579-460E-94D1-54222C63F5DA}</a:tableStyleId>
              </a:tblPr>
              <a:tblGrid>
                <a:gridCol w="993615">
                  <a:extLst>
                    <a:ext uri="{9D8B030D-6E8A-4147-A177-3AD203B41FA5}">
                      <a16:colId xmlns:a16="http://schemas.microsoft.com/office/drawing/2014/main" val="1144157728"/>
                    </a:ext>
                  </a:extLst>
                </a:gridCol>
                <a:gridCol w="993615">
                  <a:extLst>
                    <a:ext uri="{9D8B030D-6E8A-4147-A177-3AD203B41FA5}">
                      <a16:colId xmlns:a16="http://schemas.microsoft.com/office/drawing/2014/main" val="1589910220"/>
                    </a:ext>
                  </a:extLst>
                </a:gridCol>
                <a:gridCol w="993615">
                  <a:extLst>
                    <a:ext uri="{9D8B030D-6E8A-4147-A177-3AD203B41FA5}">
                      <a16:colId xmlns:a16="http://schemas.microsoft.com/office/drawing/2014/main" val="2069221138"/>
                    </a:ext>
                  </a:extLst>
                </a:gridCol>
                <a:gridCol w="993615">
                  <a:extLst>
                    <a:ext uri="{9D8B030D-6E8A-4147-A177-3AD203B41FA5}">
                      <a16:colId xmlns:a16="http://schemas.microsoft.com/office/drawing/2014/main" val="2550450566"/>
                    </a:ext>
                  </a:extLst>
                </a:gridCol>
                <a:gridCol w="993615">
                  <a:extLst>
                    <a:ext uri="{9D8B030D-6E8A-4147-A177-3AD203B41FA5}">
                      <a16:colId xmlns:a16="http://schemas.microsoft.com/office/drawing/2014/main" val="544942445"/>
                    </a:ext>
                  </a:extLst>
                </a:gridCol>
              </a:tblGrid>
              <a:tr h="486000">
                <a:tc>
                  <a:txBody>
                    <a:bodyPr/>
                    <a:lstStyle/>
                    <a:p>
                      <a:pPr algn="ctr"/>
                      <a:r>
                        <a:rPr lang="en-GB" sz="2000" dirty="0">
                          <a:latin typeface="+mn-lt"/>
                        </a:rPr>
                        <a:t>TTh</a:t>
                      </a:r>
                    </a:p>
                  </a:txBody>
                  <a:tcPr marL="0" marR="0" marT="0" marB="0" anchor="ctr">
                    <a:solidFill>
                      <a:srgbClr val="E5BCE6"/>
                    </a:solidFill>
                  </a:tcPr>
                </a:tc>
                <a:tc>
                  <a:txBody>
                    <a:bodyPr/>
                    <a:lstStyle/>
                    <a:p>
                      <a:pPr algn="ctr"/>
                      <a:r>
                        <a:rPr lang="en-GB" sz="2000" dirty="0">
                          <a:latin typeface="+mn-lt"/>
                        </a:rPr>
                        <a:t>Th</a:t>
                      </a:r>
                    </a:p>
                  </a:txBody>
                  <a:tcPr marL="0" marR="0" marT="0" marB="0" anchor="ctr">
                    <a:solidFill>
                      <a:schemeClr val="accent1">
                        <a:lumMod val="40000"/>
                        <a:lumOff val="60000"/>
                      </a:schemeClr>
                    </a:solidFill>
                  </a:tcPr>
                </a:tc>
                <a:tc>
                  <a:txBody>
                    <a:bodyPr/>
                    <a:lstStyle/>
                    <a:p>
                      <a:pPr algn="ctr"/>
                      <a:r>
                        <a:rPr lang="en-GB" sz="2000" dirty="0">
                          <a:latin typeface="+mn-lt"/>
                        </a:rPr>
                        <a:t>H</a:t>
                      </a:r>
                    </a:p>
                  </a:txBody>
                  <a:tcPr marL="0" marR="0" marT="0" marB="0" anchor="ctr">
                    <a:solidFill>
                      <a:schemeClr val="accent6">
                        <a:lumMod val="40000"/>
                        <a:lumOff val="60000"/>
                      </a:schemeClr>
                    </a:solidFill>
                  </a:tcPr>
                </a:tc>
                <a:tc>
                  <a:txBody>
                    <a:bodyPr/>
                    <a:lstStyle/>
                    <a:p>
                      <a:pPr algn="ctr"/>
                      <a:r>
                        <a:rPr lang="en-GB" sz="2000" dirty="0">
                          <a:latin typeface="+mn-lt"/>
                        </a:rPr>
                        <a:t>T</a:t>
                      </a:r>
                    </a:p>
                  </a:txBody>
                  <a:tcPr marL="0" marR="0" marT="0" marB="0" anchor="ctr">
                    <a:solidFill>
                      <a:schemeClr val="accent4">
                        <a:lumMod val="60000"/>
                        <a:lumOff val="40000"/>
                      </a:schemeClr>
                    </a:solidFill>
                  </a:tcPr>
                </a:tc>
                <a:tc>
                  <a:txBody>
                    <a:bodyPr/>
                    <a:lstStyle/>
                    <a:p>
                      <a:pPr algn="ctr"/>
                      <a:r>
                        <a:rPr lang="en-GB" sz="2000" dirty="0">
                          <a:latin typeface="+mn-lt"/>
                        </a:rPr>
                        <a:t>O</a:t>
                      </a:r>
                    </a:p>
                  </a:txBody>
                  <a:tcPr marL="0" marR="0" marT="0" marB="0" anchor="ctr">
                    <a:solidFill>
                      <a:srgbClr val="FF5050"/>
                    </a:solidFill>
                  </a:tcPr>
                </a:tc>
                <a:extLst>
                  <a:ext uri="{0D108BD9-81ED-4DB2-BD59-A6C34878D82A}">
                    <a16:rowId xmlns:a16="http://schemas.microsoft.com/office/drawing/2014/main" val="1967756721"/>
                  </a:ext>
                </a:extLst>
              </a:tr>
              <a:tr h="1800000">
                <a:tc>
                  <a:txBody>
                    <a:bodyPr/>
                    <a:lstStyle/>
                    <a:p>
                      <a:pPr algn="ctr"/>
                      <a:endParaRPr lang="en-GB" dirty="0">
                        <a:latin typeface="Berlin Sans FB" panose="020E0602020502020306" pitchFamily="34" charset="0"/>
                      </a:endParaRPr>
                    </a:p>
                  </a:txBody>
                  <a:tcPr anchor="ctr"/>
                </a:tc>
                <a:tc>
                  <a:txBody>
                    <a:bodyPr/>
                    <a:lstStyle/>
                    <a:p>
                      <a:pPr algn="ctr"/>
                      <a:endParaRPr lang="en-GB" dirty="0">
                        <a:latin typeface="Berlin Sans FB" panose="020E0602020502020306" pitchFamily="34" charset="0"/>
                      </a:endParaRPr>
                    </a:p>
                  </a:txBody>
                  <a:tcPr anchor="ctr"/>
                </a:tc>
                <a:tc>
                  <a:txBody>
                    <a:bodyPr/>
                    <a:lstStyle/>
                    <a:p>
                      <a:pPr algn="ctr"/>
                      <a:endParaRPr lang="en-GB" dirty="0">
                        <a:latin typeface="Berlin Sans FB" panose="020E0602020502020306" pitchFamily="34" charset="0"/>
                      </a:endParaRPr>
                    </a:p>
                  </a:txBody>
                  <a:tcPr anchor="ctr"/>
                </a:tc>
                <a:tc>
                  <a:txBody>
                    <a:bodyPr/>
                    <a:lstStyle/>
                    <a:p>
                      <a:pPr algn="ctr"/>
                      <a:endParaRPr lang="en-GB" dirty="0">
                        <a:latin typeface="Berlin Sans FB" panose="020E0602020502020306" pitchFamily="34" charset="0"/>
                      </a:endParaRPr>
                    </a:p>
                  </a:txBody>
                  <a:tcPr anchor="ctr"/>
                </a:tc>
                <a:tc>
                  <a:txBody>
                    <a:bodyPr/>
                    <a:lstStyle/>
                    <a:p>
                      <a:pPr algn="ctr"/>
                      <a:endParaRPr lang="en-GB" dirty="0">
                        <a:latin typeface="Berlin Sans FB" panose="020E0602020502020306" pitchFamily="34" charset="0"/>
                      </a:endParaRPr>
                    </a:p>
                  </a:txBody>
                  <a:tcPr anchor="ctr"/>
                </a:tc>
                <a:extLst>
                  <a:ext uri="{0D108BD9-81ED-4DB2-BD59-A6C34878D82A}">
                    <a16:rowId xmlns:a16="http://schemas.microsoft.com/office/drawing/2014/main" val="54577473"/>
                  </a:ext>
                </a:extLst>
              </a:tr>
              <a:tr h="1800000">
                <a:tc>
                  <a:txBody>
                    <a:bodyPr/>
                    <a:lstStyle/>
                    <a:p>
                      <a:pPr algn="ctr"/>
                      <a:endParaRPr lang="en-GB" dirty="0">
                        <a:latin typeface="Berlin Sans FB" panose="020E0602020502020306" pitchFamily="34" charset="0"/>
                      </a:endParaRPr>
                    </a:p>
                  </a:txBody>
                  <a:tcPr anchor="ctr"/>
                </a:tc>
                <a:tc>
                  <a:txBody>
                    <a:bodyPr/>
                    <a:lstStyle/>
                    <a:p>
                      <a:pPr algn="ctr"/>
                      <a:endParaRPr lang="en-GB" dirty="0">
                        <a:latin typeface="Berlin Sans FB" panose="020E0602020502020306" pitchFamily="34" charset="0"/>
                      </a:endParaRPr>
                    </a:p>
                  </a:txBody>
                  <a:tcPr anchor="ctr"/>
                </a:tc>
                <a:tc>
                  <a:txBody>
                    <a:bodyPr/>
                    <a:lstStyle/>
                    <a:p>
                      <a:pPr algn="ctr"/>
                      <a:endParaRPr lang="en-GB" dirty="0">
                        <a:latin typeface="Berlin Sans FB" panose="020E0602020502020306" pitchFamily="34" charset="0"/>
                      </a:endParaRPr>
                    </a:p>
                  </a:txBody>
                  <a:tcPr anchor="ctr"/>
                </a:tc>
                <a:tc>
                  <a:txBody>
                    <a:bodyPr/>
                    <a:lstStyle/>
                    <a:p>
                      <a:pPr algn="ctr"/>
                      <a:endParaRPr lang="en-GB" dirty="0">
                        <a:latin typeface="Berlin Sans FB" panose="020E0602020502020306" pitchFamily="34" charset="0"/>
                      </a:endParaRPr>
                    </a:p>
                  </a:txBody>
                  <a:tcPr anchor="ctr"/>
                </a:tc>
                <a:tc>
                  <a:txBody>
                    <a:bodyPr/>
                    <a:lstStyle/>
                    <a:p>
                      <a:pPr algn="ctr"/>
                      <a:endParaRPr lang="en-GB" dirty="0">
                        <a:latin typeface="Berlin Sans FB" panose="020E0602020502020306" pitchFamily="34" charset="0"/>
                      </a:endParaRPr>
                    </a:p>
                  </a:txBody>
                  <a:tcPr anchor="ctr"/>
                </a:tc>
                <a:extLst>
                  <a:ext uri="{0D108BD9-81ED-4DB2-BD59-A6C34878D82A}">
                    <a16:rowId xmlns:a16="http://schemas.microsoft.com/office/drawing/2014/main" val="438748529"/>
                  </a:ext>
                </a:extLst>
              </a:tr>
              <a:tr h="612000">
                <a:tc>
                  <a:txBody>
                    <a:bodyPr/>
                    <a:lstStyle/>
                    <a:p>
                      <a:pPr algn="ctr"/>
                      <a:endParaRPr lang="en-GB" sz="2000" dirty="0">
                        <a:latin typeface="+mn-lt"/>
                      </a:endParaRPr>
                    </a:p>
                  </a:txBody>
                  <a:tcPr anchor="ctr"/>
                </a:tc>
                <a:tc>
                  <a:txBody>
                    <a:bodyPr/>
                    <a:lstStyle/>
                    <a:p>
                      <a:pPr algn="ctr"/>
                      <a:endParaRPr lang="en-GB" sz="2000" dirty="0">
                        <a:latin typeface="+mn-lt"/>
                      </a:endParaRPr>
                    </a:p>
                  </a:txBody>
                  <a:tcPr anchor="ctr"/>
                </a:tc>
                <a:tc>
                  <a:txBody>
                    <a:bodyPr/>
                    <a:lstStyle/>
                    <a:p>
                      <a:pPr algn="ctr"/>
                      <a:endParaRPr lang="en-GB" sz="2000" dirty="0">
                        <a:latin typeface="+mn-lt"/>
                      </a:endParaRPr>
                    </a:p>
                  </a:txBody>
                  <a:tcPr anchor="ctr"/>
                </a:tc>
                <a:tc>
                  <a:txBody>
                    <a:bodyPr/>
                    <a:lstStyle/>
                    <a:p>
                      <a:pPr algn="ctr"/>
                      <a:endParaRPr lang="en-GB" sz="2000" dirty="0">
                        <a:latin typeface="+mn-lt"/>
                      </a:endParaRPr>
                    </a:p>
                  </a:txBody>
                  <a:tcPr anchor="ctr"/>
                </a:tc>
                <a:tc>
                  <a:txBody>
                    <a:bodyPr/>
                    <a:lstStyle/>
                    <a:p>
                      <a:pPr algn="ctr"/>
                      <a:endParaRPr lang="en-GB" sz="2000" dirty="0">
                        <a:latin typeface="+mn-lt"/>
                      </a:endParaRPr>
                    </a:p>
                  </a:txBody>
                  <a:tcPr anchor="ctr"/>
                </a:tc>
                <a:extLst>
                  <a:ext uri="{0D108BD9-81ED-4DB2-BD59-A6C34878D82A}">
                    <a16:rowId xmlns:a16="http://schemas.microsoft.com/office/drawing/2014/main" val="1507699268"/>
                  </a:ext>
                </a:extLst>
              </a:tr>
            </a:tbl>
          </a:graphicData>
        </a:graphic>
      </p:graphicFrame>
      <p:graphicFrame>
        <p:nvGraphicFramePr>
          <p:cNvPr id="9" name="Table 8"/>
          <p:cNvGraphicFramePr>
            <a:graphicFrameLocks noGrp="1"/>
          </p:cNvGraphicFramePr>
          <p:nvPr/>
        </p:nvGraphicFramePr>
        <p:xfrm>
          <a:off x="7215742" y="1803055"/>
          <a:ext cx="2520000" cy="2181668"/>
        </p:xfrm>
        <a:graphic>
          <a:graphicData uri="http://schemas.openxmlformats.org/drawingml/2006/table">
            <a:tbl>
              <a:tblPr firstRow="1" bandRow="1">
                <a:tableStyleId>{5C22544A-7EE6-4342-B048-85BDC9FD1C3A}</a:tableStyleId>
              </a:tblPr>
              <a:tblGrid>
                <a:gridCol w="504000">
                  <a:extLst>
                    <a:ext uri="{9D8B030D-6E8A-4147-A177-3AD203B41FA5}">
                      <a16:colId xmlns:a16="http://schemas.microsoft.com/office/drawing/2014/main" val="1411298289"/>
                    </a:ext>
                  </a:extLst>
                </a:gridCol>
                <a:gridCol w="504000">
                  <a:extLst>
                    <a:ext uri="{9D8B030D-6E8A-4147-A177-3AD203B41FA5}">
                      <a16:colId xmlns:a16="http://schemas.microsoft.com/office/drawing/2014/main" val="3940118740"/>
                    </a:ext>
                  </a:extLst>
                </a:gridCol>
                <a:gridCol w="504000">
                  <a:extLst>
                    <a:ext uri="{9D8B030D-6E8A-4147-A177-3AD203B41FA5}">
                      <a16:colId xmlns:a16="http://schemas.microsoft.com/office/drawing/2014/main" val="70042895"/>
                    </a:ext>
                  </a:extLst>
                </a:gridCol>
                <a:gridCol w="504000">
                  <a:extLst>
                    <a:ext uri="{9D8B030D-6E8A-4147-A177-3AD203B41FA5}">
                      <a16:colId xmlns:a16="http://schemas.microsoft.com/office/drawing/2014/main" val="3654639686"/>
                    </a:ext>
                  </a:extLst>
                </a:gridCol>
                <a:gridCol w="504000">
                  <a:extLst>
                    <a:ext uri="{9D8B030D-6E8A-4147-A177-3AD203B41FA5}">
                      <a16:colId xmlns:a16="http://schemas.microsoft.com/office/drawing/2014/main" val="699825816"/>
                    </a:ext>
                  </a:extLst>
                </a:gridCol>
              </a:tblGrid>
              <a:tr h="396000">
                <a:tc>
                  <a:txBody>
                    <a:bodyPr/>
                    <a:lstStyle/>
                    <a:p>
                      <a:pPr algn="ctr"/>
                      <a:r>
                        <a:rPr lang="en-GB" sz="2400" b="0" dirty="0">
                          <a:solidFill>
                            <a:schemeClr val="tx1"/>
                          </a:solidFill>
                          <a:latin typeface="+mn-lt"/>
                        </a:rPr>
                        <a:t>TTh</a:t>
                      </a:r>
                    </a:p>
                  </a:txBody>
                  <a:tcPr marL="0" marR="0" marT="0" marB="0" anchor="ctr">
                    <a:lnL w="1905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0" dirty="0">
                          <a:solidFill>
                            <a:schemeClr val="tx1"/>
                          </a:solidFill>
                          <a:latin typeface="+mn-lt"/>
                        </a:rPr>
                        <a:t>Th</a:t>
                      </a: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0" dirty="0">
                          <a:solidFill>
                            <a:schemeClr val="tx1"/>
                          </a:solidFill>
                          <a:latin typeface="+mn-lt"/>
                        </a:rPr>
                        <a:t>H</a:t>
                      </a: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dirty="0">
                          <a:solidFill>
                            <a:schemeClr val="tx1"/>
                          </a:solidFill>
                          <a:latin typeface="+mn-lt"/>
                        </a:rPr>
                        <a:t>T</a:t>
                      </a: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0" dirty="0">
                          <a:solidFill>
                            <a:schemeClr val="tx1"/>
                          </a:solidFill>
                          <a:latin typeface="+mn-lt"/>
                        </a:rPr>
                        <a:t>O</a:t>
                      </a: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64565384"/>
                  </a:ext>
                </a:extLst>
              </a:tr>
              <a:tr h="576000">
                <a:tc>
                  <a:txBody>
                    <a:bodyPr/>
                    <a:lstStyle/>
                    <a:p>
                      <a:pPr algn="ctr"/>
                      <a:r>
                        <a:rPr lang="en-GB" sz="3300" b="0" dirty="0">
                          <a:solidFill>
                            <a:schemeClr val="tx1"/>
                          </a:solidFill>
                          <a:latin typeface="+mn-lt"/>
                        </a:rPr>
                        <a:t>1</a:t>
                      </a:r>
                    </a:p>
                  </a:txBody>
                  <a:tcPr marL="83914" marR="83914" marT="41957" marB="41957" anchor="ctr">
                    <a:lnL w="1905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300" b="0" dirty="0">
                          <a:solidFill>
                            <a:schemeClr val="tx1"/>
                          </a:solidFill>
                          <a:latin typeface="+mn-lt"/>
                        </a:rPr>
                        <a:t>2</a:t>
                      </a: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300" b="0" dirty="0">
                          <a:solidFill>
                            <a:schemeClr val="tx1"/>
                          </a:solidFill>
                          <a:latin typeface="+mn-lt"/>
                        </a:rPr>
                        <a:t>3</a:t>
                      </a: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300" b="0" dirty="0">
                          <a:solidFill>
                            <a:schemeClr val="tx1"/>
                          </a:solidFill>
                          <a:latin typeface="+mn-lt"/>
                        </a:rPr>
                        <a:t>0</a:t>
                      </a: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300" dirty="0">
                          <a:solidFill>
                            <a:schemeClr val="tx1"/>
                          </a:solidFill>
                          <a:latin typeface="+mn-lt"/>
                        </a:rPr>
                        <a:t>4</a:t>
                      </a: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1205399"/>
                  </a:ext>
                </a:extLst>
              </a:tr>
              <a:tr h="57600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en-GB" sz="3300" dirty="0">
                        <a:latin typeface="+mn-lt"/>
                      </a:endParaRPr>
                    </a:p>
                  </a:txBody>
                  <a:tcPr marL="83914" marR="83914" marT="41957" marB="41957" anchor="ctr">
                    <a:lnL w="1905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3300" dirty="0">
                          <a:latin typeface="+mn-lt"/>
                        </a:rPr>
                        <a:t>1</a:t>
                      </a: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3300" dirty="0">
                          <a:latin typeface="+mn-lt"/>
                        </a:rPr>
                        <a:t>2</a:t>
                      </a: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300" dirty="0">
                          <a:solidFill>
                            <a:schemeClr val="tx1"/>
                          </a:solidFill>
                          <a:latin typeface="+mn-lt"/>
                        </a:rPr>
                        <a:t>6</a:t>
                      </a: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300" dirty="0">
                          <a:solidFill>
                            <a:schemeClr val="tx1"/>
                          </a:solidFill>
                          <a:latin typeface="+mn-lt"/>
                        </a:rPr>
                        <a:t>8</a:t>
                      </a: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34501321"/>
                  </a:ext>
                </a:extLst>
              </a:tr>
              <a:tr h="612000">
                <a:tc>
                  <a:txBody>
                    <a:bodyPr/>
                    <a:lstStyle/>
                    <a:p>
                      <a:pPr algn="ctr"/>
                      <a:endParaRPr lang="en-GB" sz="3300" dirty="0">
                        <a:solidFill>
                          <a:schemeClr val="tx1"/>
                        </a:solidFill>
                        <a:latin typeface="KG Primary Penmanship" panose="02000506000000020003" pitchFamily="2" charset="0"/>
                      </a:endParaRPr>
                    </a:p>
                  </a:txBody>
                  <a:tcPr marL="83914" marR="83914" marT="41957" marB="41957" anchor="ctr">
                    <a:lnL w="1905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300" dirty="0">
                        <a:solidFill>
                          <a:schemeClr val="tx1"/>
                        </a:solidFill>
                        <a:latin typeface="KG Primary Penmanship" panose="02000506000000020003" pitchFamily="2" charset="0"/>
                      </a:endParaRP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300" dirty="0">
                        <a:solidFill>
                          <a:schemeClr val="tx1"/>
                        </a:solidFill>
                        <a:latin typeface="KG Primary Penmanship" panose="02000506000000020003" pitchFamily="2" charset="0"/>
                      </a:endParaRP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300" dirty="0">
                        <a:solidFill>
                          <a:schemeClr val="tx1"/>
                        </a:solidFill>
                        <a:latin typeface="KG Primary Penmanship" panose="02000506000000020003" pitchFamily="2" charset="0"/>
                      </a:endParaRP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300" dirty="0">
                        <a:solidFill>
                          <a:schemeClr val="tx1"/>
                        </a:solidFill>
                        <a:latin typeface="KG Primary Penmanship" panose="02000506000000020003" pitchFamily="2" charset="0"/>
                      </a:endParaRPr>
                    </a:p>
                  </a:txBody>
                  <a:tcPr marL="83914" marR="83914" marT="41957" marB="41957"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02945117"/>
                  </a:ext>
                </a:extLst>
              </a:tr>
            </a:tbl>
          </a:graphicData>
        </a:graphic>
      </p:graphicFrame>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7161" y="1722489"/>
            <a:ext cx="484363" cy="472433"/>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3767" y="1330623"/>
            <a:ext cx="484363" cy="472433"/>
          </a:xfrm>
          <a:prstGeom prst="rect">
            <a:avLst/>
          </a:prstGeom>
        </p:spPr>
      </p:pic>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5225" y="1330623"/>
            <a:ext cx="484363" cy="472433"/>
          </a:xfrm>
          <a:prstGeom prst="rect">
            <a:avLst/>
          </a:prstGeom>
        </p:spPr>
      </p:pic>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59964" y="1722489"/>
            <a:ext cx="484363" cy="472433"/>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5954" y="1330623"/>
            <a:ext cx="484363" cy="472433"/>
          </a:xfrm>
          <a:prstGeom prst="rect">
            <a:avLst/>
          </a:prstGeom>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17412" y="1330623"/>
            <a:ext cx="484363" cy="472433"/>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5954" y="1722489"/>
            <a:ext cx="484363" cy="472433"/>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45495" y="1330622"/>
            <a:ext cx="484363" cy="472432"/>
          </a:xfrm>
          <a:prstGeom prst="rect">
            <a:avLst/>
          </a:prstGeom>
        </p:spPr>
      </p:pic>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86330" y="1330622"/>
            <a:ext cx="484363" cy="472432"/>
          </a:xfrm>
          <a:prstGeom prst="rect">
            <a:avLst/>
          </a:prstGeom>
        </p:spPr>
      </p:pic>
      <p:pic>
        <p:nvPicPr>
          <p:cNvPr id="21" name="Picture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38610" y="1330622"/>
            <a:ext cx="484363" cy="472432"/>
          </a:xfrm>
          <a:prstGeom prst="rect">
            <a:avLst/>
          </a:prstGeom>
        </p:spPr>
      </p:pic>
      <p:pic>
        <p:nvPicPr>
          <p:cNvPr id="22" name="Picture 2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5601" y="3564327"/>
            <a:ext cx="484363" cy="472433"/>
          </a:xfrm>
          <a:prstGeom prst="rect">
            <a:avLst/>
          </a:prstGeom>
        </p:spPr>
      </p:pic>
      <p:pic>
        <p:nvPicPr>
          <p:cNvPr id="23" name="Picture 2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82207" y="3128253"/>
            <a:ext cx="484363" cy="472433"/>
          </a:xfrm>
          <a:prstGeom prst="rect">
            <a:avLst/>
          </a:prstGeom>
        </p:spPr>
      </p:pic>
      <p:pic>
        <p:nvPicPr>
          <p:cNvPr id="24" name="Picture 2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13665" y="3128253"/>
            <a:ext cx="484363" cy="472433"/>
          </a:xfrm>
          <a:prstGeom prst="rect">
            <a:avLst/>
          </a:prstGeom>
        </p:spPr>
      </p:pic>
      <p:pic>
        <p:nvPicPr>
          <p:cNvPr id="25" name="Picture 2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193989" y="3128253"/>
            <a:ext cx="484363" cy="472433"/>
          </a:xfrm>
          <a:prstGeom prst="rect">
            <a:avLst/>
          </a:prstGeom>
        </p:spPr>
      </p:pic>
      <p:pic>
        <p:nvPicPr>
          <p:cNvPr id="26" name="Picture 2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61182" y="3128253"/>
            <a:ext cx="484363" cy="472433"/>
          </a:xfrm>
          <a:prstGeom prst="rect">
            <a:avLst/>
          </a:prstGeom>
        </p:spPr>
      </p:pic>
      <p:pic>
        <p:nvPicPr>
          <p:cNvPr id="27" name="Picture 2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193989" y="3564327"/>
            <a:ext cx="484363" cy="472433"/>
          </a:xfrm>
          <a:prstGeom prst="rect">
            <a:avLst/>
          </a:prstGeom>
        </p:spPr>
      </p:pic>
      <p:pic>
        <p:nvPicPr>
          <p:cNvPr id="28" name="Picture 2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57920" y="3564327"/>
            <a:ext cx="484363" cy="472433"/>
          </a:xfrm>
          <a:prstGeom prst="rect">
            <a:avLst/>
          </a:prstGeom>
        </p:spPr>
      </p:pic>
      <p:pic>
        <p:nvPicPr>
          <p:cNvPr id="29" name="Picture 2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193989" y="3962175"/>
            <a:ext cx="484363" cy="472433"/>
          </a:xfrm>
          <a:prstGeom prst="rect">
            <a:avLst/>
          </a:prstGeom>
        </p:spPr>
      </p:pic>
      <p:pic>
        <p:nvPicPr>
          <p:cNvPr id="30" name="Picture 2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57920" y="3962175"/>
            <a:ext cx="484363" cy="472433"/>
          </a:xfrm>
          <a:prstGeom prst="rect">
            <a:avLst/>
          </a:prstGeom>
        </p:spPr>
      </p:pic>
      <p:pic>
        <p:nvPicPr>
          <p:cNvPr id="31" name="Picture 3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44681" y="3128253"/>
            <a:ext cx="484363" cy="472433"/>
          </a:xfrm>
          <a:prstGeom prst="rect">
            <a:avLst/>
          </a:prstGeom>
        </p:spPr>
      </p:pic>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85516" y="3128253"/>
            <a:ext cx="484363" cy="472433"/>
          </a:xfrm>
          <a:prstGeom prst="rect">
            <a:avLst/>
          </a:prstGeom>
        </p:spPr>
      </p:pic>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96696" y="3128252"/>
            <a:ext cx="484363" cy="472432"/>
          </a:xfrm>
          <a:prstGeom prst="rect">
            <a:avLst/>
          </a:prstGeom>
        </p:spPr>
      </p:pic>
      <p:sp>
        <p:nvSpPr>
          <p:cNvPr id="47" name="TextBox 46"/>
          <p:cNvSpPr txBox="1"/>
          <p:nvPr/>
        </p:nvSpPr>
        <p:spPr>
          <a:xfrm>
            <a:off x="2848123" y="334777"/>
            <a:ext cx="6979511" cy="461665"/>
          </a:xfrm>
          <a:prstGeom prst="rect">
            <a:avLst/>
          </a:prstGeom>
          <a:noFill/>
        </p:spPr>
        <p:txBody>
          <a:bodyPr wrap="square" rtlCol="0">
            <a:spAutoFit/>
          </a:bodyPr>
          <a:lstStyle/>
          <a:p>
            <a:r>
              <a:rPr lang="en-GB" sz="2400" dirty="0"/>
              <a:t>Mo scores 12,304                     Eva scores 1,268</a:t>
            </a:r>
          </a:p>
        </p:txBody>
      </p:sp>
      <p:pic>
        <p:nvPicPr>
          <p:cNvPr id="48" name="Picture 4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32517" y="3564327"/>
            <a:ext cx="484363" cy="472433"/>
          </a:xfrm>
          <a:prstGeom prst="rect">
            <a:avLst/>
          </a:prstGeom>
        </p:spPr>
      </p:pic>
      <p:pic>
        <p:nvPicPr>
          <p:cNvPr id="49" name="Picture 4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5601" y="4398249"/>
            <a:ext cx="484363" cy="472433"/>
          </a:xfrm>
          <a:prstGeom prst="rect">
            <a:avLst/>
          </a:prstGeom>
        </p:spPr>
      </p:pic>
      <p:pic>
        <p:nvPicPr>
          <p:cNvPr id="50" name="Picture 4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82207" y="3962175"/>
            <a:ext cx="484363" cy="472433"/>
          </a:xfrm>
          <a:prstGeom prst="rect">
            <a:avLst/>
          </a:prstGeom>
        </p:spPr>
      </p:pic>
      <p:pic>
        <p:nvPicPr>
          <p:cNvPr id="51" name="Picture 5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13665" y="3962175"/>
            <a:ext cx="484363" cy="472433"/>
          </a:xfrm>
          <a:prstGeom prst="rect">
            <a:avLst/>
          </a:prstGeom>
        </p:spPr>
      </p:pic>
      <p:pic>
        <p:nvPicPr>
          <p:cNvPr id="52" name="Picture 5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32517" y="4398249"/>
            <a:ext cx="484363" cy="472433"/>
          </a:xfrm>
          <a:prstGeom prst="rect">
            <a:avLst/>
          </a:prstGeom>
        </p:spPr>
      </p:pic>
      <p:sp>
        <p:nvSpPr>
          <p:cNvPr id="53" name="Rectangle 52"/>
          <p:cNvSpPr/>
          <p:nvPr/>
        </p:nvSpPr>
        <p:spPr>
          <a:xfrm>
            <a:off x="8942267" y="3354534"/>
            <a:ext cx="1056568" cy="646331"/>
          </a:xfrm>
          <a:prstGeom prst="rect">
            <a:avLst/>
          </a:prstGeom>
        </p:spPr>
        <p:txBody>
          <a:bodyPr wrap="square">
            <a:spAutoFit/>
          </a:bodyPr>
          <a:lstStyle/>
          <a:p>
            <a:pPr algn="ctr"/>
            <a:r>
              <a:rPr lang="en-GB" sz="3600" dirty="0"/>
              <a:t>12</a:t>
            </a:r>
          </a:p>
        </p:txBody>
      </p:sp>
      <p:sp>
        <p:nvSpPr>
          <p:cNvPr id="54" name="Rectangle 53"/>
          <p:cNvSpPr/>
          <p:nvPr/>
        </p:nvSpPr>
        <p:spPr>
          <a:xfrm>
            <a:off x="6085380" y="4943916"/>
            <a:ext cx="1056568" cy="646331"/>
          </a:xfrm>
          <a:prstGeom prst="rect">
            <a:avLst/>
          </a:prstGeom>
        </p:spPr>
        <p:txBody>
          <a:bodyPr wrap="square">
            <a:spAutoFit/>
          </a:bodyPr>
          <a:lstStyle/>
          <a:p>
            <a:pPr algn="ctr"/>
            <a:r>
              <a:rPr lang="en-GB" sz="3600" dirty="0"/>
              <a:t>12</a:t>
            </a:r>
          </a:p>
        </p:txBody>
      </p:sp>
      <p:sp>
        <p:nvSpPr>
          <p:cNvPr id="55" name="Cross 54">
            <a:extLst>
              <a:ext uri="{FF2B5EF4-FFF2-40B4-BE49-F238E27FC236}">
                <a16:creationId xmlns:a16="http://schemas.microsoft.com/office/drawing/2014/main" id="{7851BE09-65C9-9C49-A748-04734259E5F7}"/>
              </a:ext>
            </a:extLst>
          </p:cNvPr>
          <p:cNvSpPr/>
          <p:nvPr/>
        </p:nvSpPr>
        <p:spPr>
          <a:xfrm rot="2694387">
            <a:off x="7155047" y="4963566"/>
            <a:ext cx="537211" cy="537211"/>
          </a:xfrm>
          <a:prstGeom prst="plus">
            <a:avLst>
              <a:gd name="adj" fmla="val 4217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L-Shape 55"/>
          <p:cNvSpPr/>
          <p:nvPr/>
        </p:nvSpPr>
        <p:spPr>
          <a:xfrm flipV="1">
            <a:off x="6175601" y="1769534"/>
            <a:ext cx="980449" cy="3152989"/>
          </a:xfrm>
          <a:prstGeom prst="corner">
            <a:avLst>
              <a:gd name="adj1" fmla="val 268852"/>
              <a:gd name="adj2" fmla="val 100000"/>
            </a:avLst>
          </a:prstGeom>
          <a:noFill/>
          <a:ln w="38100">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7" name="Picture 5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415738" y="5568709"/>
            <a:ext cx="484363" cy="472433"/>
          </a:xfrm>
          <a:prstGeom prst="rect">
            <a:avLst/>
          </a:prstGeom>
        </p:spPr>
      </p:pic>
      <p:sp>
        <p:nvSpPr>
          <p:cNvPr id="58" name="Rectangle 57"/>
          <p:cNvSpPr/>
          <p:nvPr/>
        </p:nvSpPr>
        <p:spPr>
          <a:xfrm>
            <a:off x="8475742" y="3923606"/>
            <a:ext cx="1056568" cy="523220"/>
          </a:xfrm>
          <a:prstGeom prst="rect">
            <a:avLst/>
          </a:prstGeom>
        </p:spPr>
        <p:txBody>
          <a:bodyPr wrap="square">
            <a:spAutoFit/>
          </a:bodyPr>
          <a:lstStyle/>
          <a:p>
            <a:pPr algn="ctr"/>
            <a:r>
              <a:rPr lang="en-GB" sz="2800" dirty="0"/>
              <a:t>1</a:t>
            </a:r>
          </a:p>
        </p:txBody>
      </p:sp>
      <p:sp>
        <p:nvSpPr>
          <p:cNvPr id="59" name="Rectangle 58"/>
          <p:cNvSpPr/>
          <p:nvPr/>
        </p:nvSpPr>
        <p:spPr>
          <a:xfrm>
            <a:off x="8955586" y="3354534"/>
            <a:ext cx="1056568" cy="646331"/>
          </a:xfrm>
          <a:prstGeom prst="rect">
            <a:avLst/>
          </a:prstGeom>
        </p:spPr>
        <p:txBody>
          <a:bodyPr wrap="square">
            <a:spAutoFit/>
          </a:bodyPr>
          <a:lstStyle/>
          <a:p>
            <a:pPr algn="ctr"/>
            <a:r>
              <a:rPr lang="en-GB" sz="3600" dirty="0"/>
              <a:t>2</a:t>
            </a:r>
          </a:p>
        </p:txBody>
      </p:sp>
      <p:sp>
        <p:nvSpPr>
          <p:cNvPr id="60" name="Rectangle 59"/>
          <p:cNvSpPr/>
          <p:nvPr/>
        </p:nvSpPr>
        <p:spPr>
          <a:xfrm>
            <a:off x="6111304" y="4943916"/>
            <a:ext cx="1056568" cy="646331"/>
          </a:xfrm>
          <a:prstGeom prst="rect">
            <a:avLst/>
          </a:prstGeom>
        </p:spPr>
        <p:txBody>
          <a:bodyPr wrap="square">
            <a:spAutoFit/>
          </a:bodyPr>
          <a:lstStyle/>
          <a:p>
            <a:pPr algn="ctr"/>
            <a:r>
              <a:rPr lang="en-GB" sz="3600" dirty="0"/>
              <a:t>2</a:t>
            </a:r>
          </a:p>
        </p:txBody>
      </p:sp>
      <p:sp>
        <p:nvSpPr>
          <p:cNvPr id="61" name="Rectangle 60"/>
          <p:cNvSpPr/>
          <p:nvPr/>
        </p:nvSpPr>
        <p:spPr>
          <a:xfrm>
            <a:off x="5132897" y="4943916"/>
            <a:ext cx="1056568" cy="646331"/>
          </a:xfrm>
          <a:prstGeom prst="rect">
            <a:avLst/>
          </a:prstGeom>
        </p:spPr>
        <p:txBody>
          <a:bodyPr wrap="square">
            <a:spAutoFit/>
          </a:bodyPr>
          <a:lstStyle/>
          <a:p>
            <a:pPr algn="ctr"/>
            <a:r>
              <a:rPr lang="en-GB" sz="3600" dirty="0"/>
              <a:t>7</a:t>
            </a:r>
          </a:p>
        </p:txBody>
      </p:sp>
      <p:sp>
        <p:nvSpPr>
          <p:cNvPr id="62" name="Rectangle 61"/>
          <p:cNvSpPr/>
          <p:nvPr/>
        </p:nvSpPr>
        <p:spPr>
          <a:xfrm>
            <a:off x="8466602" y="3354534"/>
            <a:ext cx="1056568" cy="646331"/>
          </a:xfrm>
          <a:prstGeom prst="rect">
            <a:avLst/>
          </a:prstGeom>
        </p:spPr>
        <p:txBody>
          <a:bodyPr wrap="square">
            <a:spAutoFit/>
          </a:bodyPr>
          <a:lstStyle/>
          <a:p>
            <a:pPr algn="ctr"/>
            <a:r>
              <a:rPr lang="en-GB" sz="3600" dirty="0"/>
              <a:t>7</a:t>
            </a:r>
          </a:p>
        </p:txBody>
      </p:sp>
      <p:sp>
        <p:nvSpPr>
          <p:cNvPr id="63" name="Rectangle 62"/>
          <p:cNvSpPr/>
          <p:nvPr/>
        </p:nvSpPr>
        <p:spPr>
          <a:xfrm>
            <a:off x="4195088" y="4943916"/>
            <a:ext cx="1056568" cy="646331"/>
          </a:xfrm>
          <a:prstGeom prst="rect">
            <a:avLst/>
          </a:prstGeom>
        </p:spPr>
        <p:txBody>
          <a:bodyPr wrap="square">
            <a:spAutoFit/>
          </a:bodyPr>
          <a:lstStyle/>
          <a:p>
            <a:pPr algn="ctr"/>
            <a:r>
              <a:rPr lang="en-GB" sz="3600" dirty="0"/>
              <a:t>5</a:t>
            </a:r>
          </a:p>
        </p:txBody>
      </p:sp>
      <p:sp>
        <p:nvSpPr>
          <p:cNvPr id="64" name="Rectangle 63"/>
          <p:cNvSpPr/>
          <p:nvPr/>
        </p:nvSpPr>
        <p:spPr>
          <a:xfrm>
            <a:off x="7954118" y="3354534"/>
            <a:ext cx="1056568" cy="646331"/>
          </a:xfrm>
          <a:prstGeom prst="rect">
            <a:avLst/>
          </a:prstGeom>
        </p:spPr>
        <p:txBody>
          <a:bodyPr wrap="square">
            <a:spAutoFit/>
          </a:bodyPr>
          <a:lstStyle/>
          <a:p>
            <a:pPr algn="ctr"/>
            <a:r>
              <a:rPr lang="en-GB" sz="3600" dirty="0"/>
              <a:t>5</a:t>
            </a:r>
          </a:p>
        </p:txBody>
      </p:sp>
      <p:sp>
        <p:nvSpPr>
          <p:cNvPr id="65" name="Rectangle 64"/>
          <p:cNvSpPr/>
          <p:nvPr/>
        </p:nvSpPr>
        <p:spPr>
          <a:xfrm>
            <a:off x="3205525" y="4943916"/>
            <a:ext cx="1056568" cy="646331"/>
          </a:xfrm>
          <a:prstGeom prst="rect">
            <a:avLst/>
          </a:prstGeom>
        </p:spPr>
        <p:txBody>
          <a:bodyPr wrap="square">
            <a:spAutoFit/>
          </a:bodyPr>
          <a:lstStyle/>
          <a:p>
            <a:pPr algn="ctr"/>
            <a:r>
              <a:rPr lang="en-GB" sz="3600" dirty="0"/>
              <a:t>3</a:t>
            </a:r>
          </a:p>
        </p:txBody>
      </p:sp>
      <p:sp>
        <p:nvSpPr>
          <p:cNvPr id="66" name="Rectangle 65"/>
          <p:cNvSpPr/>
          <p:nvPr/>
        </p:nvSpPr>
        <p:spPr>
          <a:xfrm>
            <a:off x="7466455" y="3354534"/>
            <a:ext cx="1056568" cy="646331"/>
          </a:xfrm>
          <a:prstGeom prst="rect">
            <a:avLst/>
          </a:prstGeom>
        </p:spPr>
        <p:txBody>
          <a:bodyPr wrap="square">
            <a:spAutoFit/>
          </a:bodyPr>
          <a:lstStyle/>
          <a:p>
            <a:pPr algn="ctr"/>
            <a:r>
              <a:rPr lang="en-GB" sz="3600" dirty="0"/>
              <a:t>3</a:t>
            </a:r>
          </a:p>
        </p:txBody>
      </p:sp>
      <p:sp>
        <p:nvSpPr>
          <p:cNvPr id="67" name="Rectangle 66"/>
          <p:cNvSpPr/>
          <p:nvPr/>
        </p:nvSpPr>
        <p:spPr>
          <a:xfrm>
            <a:off x="2220325" y="4943916"/>
            <a:ext cx="1056568" cy="646331"/>
          </a:xfrm>
          <a:prstGeom prst="rect">
            <a:avLst/>
          </a:prstGeom>
        </p:spPr>
        <p:txBody>
          <a:bodyPr wrap="square">
            <a:spAutoFit/>
          </a:bodyPr>
          <a:lstStyle/>
          <a:p>
            <a:pPr algn="ctr"/>
            <a:r>
              <a:rPr lang="en-GB" sz="3600" dirty="0"/>
              <a:t>1</a:t>
            </a:r>
          </a:p>
        </p:txBody>
      </p:sp>
      <p:sp>
        <p:nvSpPr>
          <p:cNvPr id="68" name="Rectangle 67"/>
          <p:cNvSpPr/>
          <p:nvPr/>
        </p:nvSpPr>
        <p:spPr>
          <a:xfrm>
            <a:off x="6988227" y="3354534"/>
            <a:ext cx="1056568" cy="646331"/>
          </a:xfrm>
          <a:prstGeom prst="rect">
            <a:avLst/>
          </a:prstGeom>
        </p:spPr>
        <p:txBody>
          <a:bodyPr wrap="square">
            <a:spAutoFit/>
          </a:bodyPr>
          <a:lstStyle/>
          <a:p>
            <a:pPr algn="ctr"/>
            <a:r>
              <a:rPr lang="en-GB" sz="3600" dirty="0"/>
              <a:t>1</a:t>
            </a:r>
          </a:p>
        </p:txBody>
      </p:sp>
    </p:spTree>
    <p:custDataLst>
      <p:tags r:id="rId1"/>
    </p:custDataLst>
    <p:extLst>
      <p:ext uri="{BB962C8B-B14F-4D97-AF65-F5344CB8AC3E}">
        <p14:creationId xmlns:p14="http://schemas.microsoft.com/office/powerpoint/2010/main" val="3174023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par>
                                <p:cTn id="22" presetID="10" presetClass="entr" presetSubtype="0" fill="hold"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par>
                                <p:cTn id="25" presetID="10" presetClass="entr" presetSubtype="0"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par>
                                <p:cTn id="28" presetID="10" presetClass="entr" presetSubtype="0"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par>
                                <p:cTn id="31" presetID="10" presetClass="entr" presetSubtype="0" fill="hold" nodeType="with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par>
                                <p:cTn id="34" presetID="10" presetClass="entr" presetSubtype="0"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par>
                                <p:cTn id="37" presetID="10" presetClass="entr" presetSubtype="0"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par>
                                <p:cTn id="40" presetID="10" presetClass="entr" presetSubtype="0"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par>
                                <p:cTn id="43" presetID="10" presetClass="entr" presetSubtype="0"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fade">
                                      <p:cBhvr>
                                        <p:cTn id="45" dur="500"/>
                                        <p:tgtEl>
                                          <p:spTgt spid="23"/>
                                        </p:tgtEl>
                                      </p:cBhvr>
                                    </p:animEffect>
                                  </p:childTnLst>
                                </p:cTn>
                              </p:par>
                              <p:par>
                                <p:cTn id="46" presetID="10" presetClass="entr" presetSubtype="0" fill="hold"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fade">
                                      <p:cBhvr>
                                        <p:cTn id="48" dur="500"/>
                                        <p:tgtEl>
                                          <p:spTgt spid="24"/>
                                        </p:tgtEl>
                                      </p:cBhvr>
                                    </p:animEffect>
                                  </p:childTnLst>
                                </p:cTn>
                              </p:par>
                              <p:par>
                                <p:cTn id="49" presetID="10" presetClass="entr" presetSubtype="0" fill="hold" nodeType="with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childTnLst>
                                </p:cTn>
                              </p:par>
                              <p:par>
                                <p:cTn id="52" presetID="10" presetClass="entr" presetSubtype="0" fill="hold" nodeType="withEffect">
                                  <p:stCondLst>
                                    <p:cond delay="0"/>
                                  </p:stCondLst>
                                  <p:childTnLst>
                                    <p:set>
                                      <p:cBhvr>
                                        <p:cTn id="53" dur="1" fill="hold">
                                          <p:stCondLst>
                                            <p:cond delay="0"/>
                                          </p:stCondLst>
                                        </p:cTn>
                                        <p:tgtEl>
                                          <p:spTgt spid="26"/>
                                        </p:tgtEl>
                                        <p:attrNameLst>
                                          <p:attrName>style.visibility</p:attrName>
                                        </p:attrNameLst>
                                      </p:cBhvr>
                                      <p:to>
                                        <p:strVal val="visible"/>
                                      </p:to>
                                    </p:set>
                                    <p:animEffect transition="in" filter="fade">
                                      <p:cBhvr>
                                        <p:cTn id="54" dur="500"/>
                                        <p:tgtEl>
                                          <p:spTgt spid="26"/>
                                        </p:tgtEl>
                                      </p:cBhvr>
                                    </p:animEffect>
                                  </p:childTnLst>
                                </p:cTn>
                              </p:par>
                              <p:par>
                                <p:cTn id="55" presetID="10" presetClass="entr" presetSubtype="0"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childTnLst>
                                </p:cTn>
                              </p:par>
                              <p:par>
                                <p:cTn id="58" presetID="10" presetClass="entr" presetSubtype="0" fill="hold" nodeType="with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fade">
                                      <p:cBhvr>
                                        <p:cTn id="60" dur="500"/>
                                        <p:tgtEl>
                                          <p:spTgt spid="28"/>
                                        </p:tgtEl>
                                      </p:cBhvr>
                                    </p:animEffect>
                                  </p:childTnLst>
                                </p:cTn>
                              </p:par>
                              <p:par>
                                <p:cTn id="61" presetID="10" presetClass="entr" presetSubtype="0" fill="hold" nodeType="with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fade">
                                      <p:cBhvr>
                                        <p:cTn id="63" dur="500"/>
                                        <p:tgtEl>
                                          <p:spTgt spid="29"/>
                                        </p:tgtEl>
                                      </p:cBhvr>
                                    </p:animEffect>
                                  </p:childTnLst>
                                </p:cTn>
                              </p:par>
                              <p:par>
                                <p:cTn id="64" presetID="10" presetClass="entr" presetSubtype="0" fill="hold" nodeType="with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fade">
                                      <p:cBhvr>
                                        <p:cTn id="66" dur="500"/>
                                        <p:tgtEl>
                                          <p:spTgt spid="30"/>
                                        </p:tgtEl>
                                      </p:cBhvr>
                                    </p:animEffect>
                                  </p:childTnLst>
                                </p:cTn>
                              </p:par>
                              <p:par>
                                <p:cTn id="67" presetID="10" presetClass="entr" presetSubtype="0" fill="hold" nodeType="with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fade">
                                      <p:cBhvr>
                                        <p:cTn id="69" dur="500"/>
                                        <p:tgtEl>
                                          <p:spTgt spid="31"/>
                                        </p:tgtEl>
                                      </p:cBhvr>
                                    </p:animEffect>
                                  </p:childTnLst>
                                </p:cTn>
                              </p:par>
                              <p:par>
                                <p:cTn id="70" presetID="10" presetClass="entr" presetSubtype="0" fill="hold" nodeType="with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fade">
                                      <p:cBhvr>
                                        <p:cTn id="72" dur="500"/>
                                        <p:tgtEl>
                                          <p:spTgt spid="32"/>
                                        </p:tgtEl>
                                      </p:cBhvr>
                                    </p:animEffect>
                                  </p:childTnLst>
                                </p:cTn>
                              </p:par>
                              <p:par>
                                <p:cTn id="73" presetID="10" presetClass="entr" presetSubtype="0" fill="hold" nodeType="withEffect">
                                  <p:stCondLst>
                                    <p:cond delay="0"/>
                                  </p:stCondLst>
                                  <p:childTnLst>
                                    <p:set>
                                      <p:cBhvr>
                                        <p:cTn id="74" dur="1" fill="hold">
                                          <p:stCondLst>
                                            <p:cond delay="0"/>
                                          </p:stCondLst>
                                        </p:cTn>
                                        <p:tgtEl>
                                          <p:spTgt spid="33"/>
                                        </p:tgtEl>
                                        <p:attrNameLst>
                                          <p:attrName>style.visibility</p:attrName>
                                        </p:attrNameLst>
                                      </p:cBhvr>
                                      <p:to>
                                        <p:strVal val="visible"/>
                                      </p:to>
                                    </p:set>
                                    <p:animEffect transition="in" filter="fade">
                                      <p:cBhvr>
                                        <p:cTn id="75" dur="500"/>
                                        <p:tgtEl>
                                          <p:spTgt spid="33"/>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nodeType="clickEffect">
                                  <p:stCondLst>
                                    <p:cond delay="0"/>
                                  </p:stCondLst>
                                  <p:childTnLst>
                                    <p:set>
                                      <p:cBhvr>
                                        <p:cTn id="79" dur="1" fill="hold">
                                          <p:stCondLst>
                                            <p:cond delay="0"/>
                                          </p:stCondLst>
                                        </p:cTn>
                                        <p:tgtEl>
                                          <p:spTgt spid="48"/>
                                        </p:tgtEl>
                                        <p:attrNameLst>
                                          <p:attrName>style.visibility</p:attrName>
                                        </p:attrNameLst>
                                      </p:cBhvr>
                                      <p:to>
                                        <p:strVal val="visible"/>
                                      </p:to>
                                    </p:set>
                                    <p:animEffect transition="in" filter="fade">
                                      <p:cBhvr>
                                        <p:cTn id="80" dur="500"/>
                                        <p:tgtEl>
                                          <p:spTgt spid="48"/>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nodeType="clickEffect">
                                  <p:stCondLst>
                                    <p:cond delay="0"/>
                                  </p:stCondLst>
                                  <p:childTnLst>
                                    <p:set>
                                      <p:cBhvr>
                                        <p:cTn id="84" dur="1" fill="hold">
                                          <p:stCondLst>
                                            <p:cond delay="0"/>
                                          </p:stCondLst>
                                        </p:cTn>
                                        <p:tgtEl>
                                          <p:spTgt spid="50"/>
                                        </p:tgtEl>
                                        <p:attrNameLst>
                                          <p:attrName>style.visibility</p:attrName>
                                        </p:attrNameLst>
                                      </p:cBhvr>
                                      <p:to>
                                        <p:strVal val="visible"/>
                                      </p:to>
                                    </p:set>
                                    <p:animEffect transition="in" filter="fade">
                                      <p:cBhvr>
                                        <p:cTn id="85" dur="500"/>
                                        <p:tgtEl>
                                          <p:spTgt spid="50"/>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nodeType="click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fade">
                                      <p:cBhvr>
                                        <p:cTn id="90" dur="500"/>
                                        <p:tgtEl>
                                          <p:spTgt spid="51"/>
                                        </p:tgtEl>
                                      </p:cBhvr>
                                    </p:animEffect>
                                  </p:childTnLst>
                                </p:cTn>
                              </p:par>
                            </p:childTnLst>
                          </p:cTn>
                        </p:par>
                      </p:childTnLst>
                    </p:cTn>
                  </p:par>
                  <p:par>
                    <p:cTn id="91" fill="hold">
                      <p:stCondLst>
                        <p:cond delay="indefinite"/>
                      </p:stCondLst>
                      <p:childTnLst>
                        <p:par>
                          <p:cTn id="92" fill="hold">
                            <p:stCondLst>
                              <p:cond delay="0"/>
                            </p:stCondLst>
                            <p:childTnLst>
                              <p:par>
                                <p:cTn id="93" presetID="10" presetClass="entr" presetSubtype="0" fill="hold" nodeType="clickEffect">
                                  <p:stCondLst>
                                    <p:cond delay="0"/>
                                  </p:stCondLst>
                                  <p:childTnLst>
                                    <p:set>
                                      <p:cBhvr>
                                        <p:cTn id="94" dur="1" fill="hold">
                                          <p:stCondLst>
                                            <p:cond delay="0"/>
                                          </p:stCondLst>
                                        </p:cTn>
                                        <p:tgtEl>
                                          <p:spTgt spid="49"/>
                                        </p:tgtEl>
                                        <p:attrNameLst>
                                          <p:attrName>style.visibility</p:attrName>
                                        </p:attrNameLst>
                                      </p:cBhvr>
                                      <p:to>
                                        <p:strVal val="visible"/>
                                      </p:to>
                                    </p:set>
                                    <p:animEffect transition="in" filter="fade">
                                      <p:cBhvr>
                                        <p:cTn id="95" dur="500"/>
                                        <p:tgtEl>
                                          <p:spTgt spid="49"/>
                                        </p:tgtEl>
                                      </p:cBhvr>
                                    </p:animEffect>
                                  </p:childTnLst>
                                </p:cTn>
                              </p:par>
                            </p:childTnLst>
                          </p:cTn>
                        </p:par>
                      </p:childTnLst>
                    </p:cTn>
                  </p:par>
                  <p:par>
                    <p:cTn id="96" fill="hold">
                      <p:stCondLst>
                        <p:cond delay="indefinite"/>
                      </p:stCondLst>
                      <p:childTnLst>
                        <p:par>
                          <p:cTn id="97" fill="hold">
                            <p:stCondLst>
                              <p:cond delay="0"/>
                            </p:stCondLst>
                            <p:childTnLst>
                              <p:par>
                                <p:cTn id="98" presetID="10" presetClass="entr" presetSubtype="0" fill="hold" nodeType="clickEffect">
                                  <p:stCondLst>
                                    <p:cond delay="0"/>
                                  </p:stCondLst>
                                  <p:childTnLst>
                                    <p:set>
                                      <p:cBhvr>
                                        <p:cTn id="99" dur="1" fill="hold">
                                          <p:stCondLst>
                                            <p:cond delay="0"/>
                                          </p:stCondLst>
                                        </p:cTn>
                                        <p:tgtEl>
                                          <p:spTgt spid="52"/>
                                        </p:tgtEl>
                                        <p:attrNameLst>
                                          <p:attrName>style.visibility</p:attrName>
                                        </p:attrNameLst>
                                      </p:cBhvr>
                                      <p:to>
                                        <p:strVal val="visible"/>
                                      </p:to>
                                    </p:set>
                                    <p:animEffect transition="in" filter="fade">
                                      <p:cBhvr>
                                        <p:cTn id="100" dur="500"/>
                                        <p:tgtEl>
                                          <p:spTgt spid="52"/>
                                        </p:tgtEl>
                                      </p:cBhvr>
                                    </p:animEffect>
                                  </p:childTnLst>
                                </p:cTn>
                              </p:par>
                            </p:childTnLst>
                          </p:cTn>
                        </p:par>
                      </p:childTnLst>
                    </p:cTn>
                  </p:par>
                  <p:par>
                    <p:cTn id="101" fill="hold">
                      <p:stCondLst>
                        <p:cond delay="indefinite"/>
                      </p:stCondLst>
                      <p:childTnLst>
                        <p:par>
                          <p:cTn id="102" fill="hold">
                            <p:stCondLst>
                              <p:cond delay="0"/>
                            </p:stCondLst>
                            <p:childTnLst>
                              <p:par>
                                <p:cTn id="103" presetID="26" presetClass="emph" presetSubtype="0" fill="hold" nodeType="clickEffect">
                                  <p:stCondLst>
                                    <p:cond delay="0"/>
                                  </p:stCondLst>
                                  <p:childTnLst>
                                    <p:animEffect transition="out" filter="fade">
                                      <p:cBhvr>
                                        <p:cTn id="104" dur="500" tmFilter="0, 0; .2, .5; .8, .5; 1, 0"/>
                                        <p:tgtEl>
                                          <p:spTgt spid="11"/>
                                        </p:tgtEl>
                                      </p:cBhvr>
                                    </p:animEffect>
                                    <p:animScale>
                                      <p:cBhvr>
                                        <p:cTn id="105" dur="250" autoRev="1" fill="hold"/>
                                        <p:tgtEl>
                                          <p:spTgt spid="11"/>
                                        </p:tgtEl>
                                      </p:cBhvr>
                                      <p:by x="105000" y="105000"/>
                                    </p:animScale>
                                  </p:childTnLst>
                                </p:cTn>
                              </p:par>
                              <p:par>
                                <p:cTn id="106" presetID="26" presetClass="emph" presetSubtype="0" fill="hold" nodeType="withEffect">
                                  <p:stCondLst>
                                    <p:cond delay="0"/>
                                  </p:stCondLst>
                                  <p:childTnLst>
                                    <p:animEffect transition="out" filter="fade">
                                      <p:cBhvr>
                                        <p:cTn id="107" dur="500" tmFilter="0, 0; .2, .5; .8, .5; 1, 0"/>
                                        <p:tgtEl>
                                          <p:spTgt spid="12"/>
                                        </p:tgtEl>
                                      </p:cBhvr>
                                    </p:animEffect>
                                    <p:animScale>
                                      <p:cBhvr>
                                        <p:cTn id="108" dur="250" autoRev="1" fill="hold"/>
                                        <p:tgtEl>
                                          <p:spTgt spid="12"/>
                                        </p:tgtEl>
                                      </p:cBhvr>
                                      <p:by x="105000" y="105000"/>
                                    </p:animScale>
                                  </p:childTnLst>
                                </p:cTn>
                              </p:par>
                              <p:par>
                                <p:cTn id="109" presetID="26" presetClass="emph" presetSubtype="0" fill="hold" nodeType="withEffect">
                                  <p:stCondLst>
                                    <p:cond delay="0"/>
                                  </p:stCondLst>
                                  <p:childTnLst>
                                    <p:animEffect transition="out" filter="fade">
                                      <p:cBhvr>
                                        <p:cTn id="110" dur="500" tmFilter="0, 0; .2, .5; .8, .5; 1, 0"/>
                                        <p:tgtEl>
                                          <p:spTgt spid="13"/>
                                        </p:tgtEl>
                                      </p:cBhvr>
                                    </p:animEffect>
                                    <p:animScale>
                                      <p:cBhvr>
                                        <p:cTn id="111" dur="250" autoRev="1" fill="hold"/>
                                        <p:tgtEl>
                                          <p:spTgt spid="13"/>
                                        </p:tgtEl>
                                      </p:cBhvr>
                                      <p:by x="105000" y="105000"/>
                                    </p:animScale>
                                  </p:childTnLst>
                                </p:cTn>
                              </p:par>
                              <p:par>
                                <p:cTn id="112" presetID="26" presetClass="emph" presetSubtype="0" fill="hold" nodeType="withEffect">
                                  <p:stCondLst>
                                    <p:cond delay="0"/>
                                  </p:stCondLst>
                                  <p:childTnLst>
                                    <p:animEffect transition="out" filter="fade">
                                      <p:cBhvr>
                                        <p:cTn id="113" dur="500" tmFilter="0, 0; .2, .5; .8, .5; 1, 0"/>
                                        <p:tgtEl>
                                          <p:spTgt spid="14"/>
                                        </p:tgtEl>
                                      </p:cBhvr>
                                    </p:animEffect>
                                    <p:animScale>
                                      <p:cBhvr>
                                        <p:cTn id="114" dur="250" autoRev="1" fill="hold"/>
                                        <p:tgtEl>
                                          <p:spTgt spid="14"/>
                                        </p:tgtEl>
                                      </p:cBhvr>
                                      <p:by x="105000" y="105000"/>
                                    </p:animScale>
                                  </p:childTnLst>
                                </p:cTn>
                              </p:par>
                              <p:par>
                                <p:cTn id="115" presetID="26" presetClass="emph" presetSubtype="0" fill="hold" nodeType="withEffect">
                                  <p:stCondLst>
                                    <p:cond delay="0"/>
                                  </p:stCondLst>
                                  <p:childTnLst>
                                    <p:animEffect transition="out" filter="fade">
                                      <p:cBhvr>
                                        <p:cTn id="116" dur="500" tmFilter="0, 0; .2, .5; .8, .5; 1, 0"/>
                                        <p:tgtEl>
                                          <p:spTgt spid="22"/>
                                        </p:tgtEl>
                                      </p:cBhvr>
                                    </p:animEffect>
                                    <p:animScale>
                                      <p:cBhvr>
                                        <p:cTn id="117" dur="250" autoRev="1" fill="hold"/>
                                        <p:tgtEl>
                                          <p:spTgt spid="22"/>
                                        </p:tgtEl>
                                      </p:cBhvr>
                                      <p:by x="105000" y="105000"/>
                                    </p:animScale>
                                  </p:childTnLst>
                                </p:cTn>
                              </p:par>
                              <p:par>
                                <p:cTn id="118" presetID="26" presetClass="emph" presetSubtype="0" fill="hold" nodeType="withEffect">
                                  <p:stCondLst>
                                    <p:cond delay="0"/>
                                  </p:stCondLst>
                                  <p:childTnLst>
                                    <p:animEffect transition="out" filter="fade">
                                      <p:cBhvr>
                                        <p:cTn id="119" dur="500" tmFilter="0, 0; .2, .5; .8, .5; 1, 0"/>
                                        <p:tgtEl>
                                          <p:spTgt spid="23"/>
                                        </p:tgtEl>
                                      </p:cBhvr>
                                    </p:animEffect>
                                    <p:animScale>
                                      <p:cBhvr>
                                        <p:cTn id="120" dur="250" autoRev="1" fill="hold"/>
                                        <p:tgtEl>
                                          <p:spTgt spid="23"/>
                                        </p:tgtEl>
                                      </p:cBhvr>
                                      <p:by x="105000" y="105000"/>
                                    </p:animScale>
                                  </p:childTnLst>
                                </p:cTn>
                              </p:par>
                              <p:par>
                                <p:cTn id="121" presetID="26" presetClass="emph" presetSubtype="0" fill="hold" nodeType="withEffect">
                                  <p:stCondLst>
                                    <p:cond delay="0"/>
                                  </p:stCondLst>
                                  <p:childTnLst>
                                    <p:animEffect transition="out" filter="fade">
                                      <p:cBhvr>
                                        <p:cTn id="122" dur="500" tmFilter="0, 0; .2, .5; .8, .5; 1, 0"/>
                                        <p:tgtEl>
                                          <p:spTgt spid="24"/>
                                        </p:tgtEl>
                                      </p:cBhvr>
                                    </p:animEffect>
                                    <p:animScale>
                                      <p:cBhvr>
                                        <p:cTn id="123" dur="250" autoRev="1" fill="hold"/>
                                        <p:tgtEl>
                                          <p:spTgt spid="24"/>
                                        </p:tgtEl>
                                      </p:cBhvr>
                                      <p:by x="105000" y="105000"/>
                                    </p:animScale>
                                  </p:childTnLst>
                                </p:cTn>
                              </p:par>
                              <p:par>
                                <p:cTn id="124" presetID="26" presetClass="emph" presetSubtype="0" fill="hold" nodeType="withEffect">
                                  <p:stCondLst>
                                    <p:cond delay="0"/>
                                  </p:stCondLst>
                                  <p:childTnLst>
                                    <p:animEffect transition="out" filter="fade">
                                      <p:cBhvr>
                                        <p:cTn id="125" dur="500" tmFilter="0, 0; .2, .5; .8, .5; 1, 0"/>
                                        <p:tgtEl>
                                          <p:spTgt spid="48"/>
                                        </p:tgtEl>
                                      </p:cBhvr>
                                    </p:animEffect>
                                    <p:animScale>
                                      <p:cBhvr>
                                        <p:cTn id="126" dur="250" autoRev="1" fill="hold"/>
                                        <p:tgtEl>
                                          <p:spTgt spid="48"/>
                                        </p:tgtEl>
                                      </p:cBhvr>
                                      <p:by x="105000" y="105000"/>
                                    </p:animScale>
                                  </p:childTnLst>
                                </p:cTn>
                              </p:par>
                              <p:par>
                                <p:cTn id="127" presetID="26" presetClass="emph" presetSubtype="0" fill="hold" nodeType="withEffect">
                                  <p:stCondLst>
                                    <p:cond delay="0"/>
                                  </p:stCondLst>
                                  <p:childTnLst>
                                    <p:animEffect transition="out" filter="fade">
                                      <p:cBhvr>
                                        <p:cTn id="128" dur="500" tmFilter="0, 0; .2, .5; .8, .5; 1, 0"/>
                                        <p:tgtEl>
                                          <p:spTgt spid="50"/>
                                        </p:tgtEl>
                                      </p:cBhvr>
                                    </p:animEffect>
                                    <p:animScale>
                                      <p:cBhvr>
                                        <p:cTn id="129" dur="250" autoRev="1" fill="hold"/>
                                        <p:tgtEl>
                                          <p:spTgt spid="50"/>
                                        </p:tgtEl>
                                      </p:cBhvr>
                                      <p:by x="105000" y="105000"/>
                                    </p:animScale>
                                  </p:childTnLst>
                                </p:cTn>
                              </p:par>
                              <p:par>
                                <p:cTn id="130" presetID="26" presetClass="emph" presetSubtype="0" fill="hold" nodeType="withEffect">
                                  <p:stCondLst>
                                    <p:cond delay="0"/>
                                  </p:stCondLst>
                                  <p:childTnLst>
                                    <p:animEffect transition="out" filter="fade">
                                      <p:cBhvr>
                                        <p:cTn id="131" dur="500" tmFilter="0, 0; .2, .5; .8, .5; 1, 0"/>
                                        <p:tgtEl>
                                          <p:spTgt spid="51"/>
                                        </p:tgtEl>
                                      </p:cBhvr>
                                    </p:animEffect>
                                    <p:animScale>
                                      <p:cBhvr>
                                        <p:cTn id="132" dur="250" autoRev="1" fill="hold"/>
                                        <p:tgtEl>
                                          <p:spTgt spid="51"/>
                                        </p:tgtEl>
                                      </p:cBhvr>
                                      <p:by x="105000" y="105000"/>
                                    </p:animScale>
                                  </p:childTnLst>
                                </p:cTn>
                              </p:par>
                              <p:par>
                                <p:cTn id="133" presetID="26" presetClass="emph" presetSubtype="0" fill="hold" nodeType="withEffect">
                                  <p:stCondLst>
                                    <p:cond delay="0"/>
                                  </p:stCondLst>
                                  <p:childTnLst>
                                    <p:animEffect transition="out" filter="fade">
                                      <p:cBhvr>
                                        <p:cTn id="134" dur="500" tmFilter="0, 0; .2, .5; .8, .5; 1, 0"/>
                                        <p:tgtEl>
                                          <p:spTgt spid="49"/>
                                        </p:tgtEl>
                                      </p:cBhvr>
                                    </p:animEffect>
                                    <p:animScale>
                                      <p:cBhvr>
                                        <p:cTn id="135" dur="250" autoRev="1" fill="hold"/>
                                        <p:tgtEl>
                                          <p:spTgt spid="49"/>
                                        </p:tgtEl>
                                      </p:cBhvr>
                                      <p:by x="105000" y="105000"/>
                                    </p:animScale>
                                  </p:childTnLst>
                                </p:cTn>
                              </p:par>
                              <p:par>
                                <p:cTn id="136" presetID="26" presetClass="emph" presetSubtype="0" fill="hold" nodeType="withEffect">
                                  <p:stCondLst>
                                    <p:cond delay="0"/>
                                  </p:stCondLst>
                                  <p:childTnLst>
                                    <p:animEffect transition="out" filter="fade">
                                      <p:cBhvr>
                                        <p:cTn id="137" dur="500" tmFilter="0, 0; .2, .5; .8, .5; 1, 0"/>
                                        <p:tgtEl>
                                          <p:spTgt spid="52"/>
                                        </p:tgtEl>
                                      </p:cBhvr>
                                    </p:animEffect>
                                    <p:animScale>
                                      <p:cBhvr>
                                        <p:cTn id="138" dur="250" autoRev="1" fill="hold"/>
                                        <p:tgtEl>
                                          <p:spTgt spid="52"/>
                                        </p:tgtEl>
                                      </p:cBhvr>
                                      <p:by x="105000" y="105000"/>
                                    </p:animScale>
                                  </p:childTnLst>
                                </p:cTn>
                              </p:par>
                            </p:childTnLst>
                          </p:cTn>
                        </p:par>
                      </p:childTnLst>
                    </p:cTn>
                  </p:par>
                  <p:par>
                    <p:cTn id="139" fill="hold">
                      <p:stCondLst>
                        <p:cond delay="indefinite"/>
                      </p:stCondLst>
                      <p:childTnLst>
                        <p:par>
                          <p:cTn id="140" fill="hold">
                            <p:stCondLst>
                              <p:cond delay="0"/>
                            </p:stCondLst>
                            <p:childTnLst>
                              <p:par>
                                <p:cTn id="141" presetID="2" presetClass="entr" presetSubtype="4" fill="hold" grpId="0" nodeType="clickEffect">
                                  <p:stCondLst>
                                    <p:cond delay="0"/>
                                  </p:stCondLst>
                                  <p:childTnLst>
                                    <p:set>
                                      <p:cBhvr>
                                        <p:cTn id="142" dur="1" fill="hold">
                                          <p:stCondLst>
                                            <p:cond delay="0"/>
                                          </p:stCondLst>
                                        </p:cTn>
                                        <p:tgtEl>
                                          <p:spTgt spid="53"/>
                                        </p:tgtEl>
                                        <p:attrNameLst>
                                          <p:attrName>style.visibility</p:attrName>
                                        </p:attrNameLst>
                                      </p:cBhvr>
                                      <p:to>
                                        <p:strVal val="visible"/>
                                      </p:to>
                                    </p:set>
                                    <p:anim calcmode="lin" valueType="num">
                                      <p:cBhvr additive="base">
                                        <p:cTn id="143" dur="500" fill="hold"/>
                                        <p:tgtEl>
                                          <p:spTgt spid="53"/>
                                        </p:tgtEl>
                                        <p:attrNameLst>
                                          <p:attrName>ppt_x</p:attrName>
                                        </p:attrNameLst>
                                      </p:cBhvr>
                                      <p:tavLst>
                                        <p:tav tm="0">
                                          <p:val>
                                            <p:strVal val="#ppt_x"/>
                                          </p:val>
                                        </p:tav>
                                        <p:tav tm="100000">
                                          <p:val>
                                            <p:strVal val="#ppt_x"/>
                                          </p:val>
                                        </p:tav>
                                      </p:tavLst>
                                    </p:anim>
                                    <p:anim calcmode="lin" valueType="num">
                                      <p:cBhvr additive="base">
                                        <p:cTn id="144" dur="500" fill="hold"/>
                                        <p:tgtEl>
                                          <p:spTgt spid="53"/>
                                        </p:tgtEl>
                                        <p:attrNameLst>
                                          <p:attrName>ppt_y</p:attrName>
                                        </p:attrNameLst>
                                      </p:cBhvr>
                                      <p:tavLst>
                                        <p:tav tm="0">
                                          <p:val>
                                            <p:strVal val="1+#ppt_h/2"/>
                                          </p:val>
                                        </p:tav>
                                        <p:tav tm="100000">
                                          <p:val>
                                            <p:strVal val="#ppt_y"/>
                                          </p:val>
                                        </p:tav>
                                      </p:tavLst>
                                    </p:anim>
                                  </p:childTnLst>
                                </p:cTn>
                              </p:par>
                              <p:par>
                                <p:cTn id="145" presetID="2" presetClass="entr" presetSubtype="4" fill="hold" grpId="0" nodeType="withEffect">
                                  <p:stCondLst>
                                    <p:cond delay="0"/>
                                  </p:stCondLst>
                                  <p:childTnLst>
                                    <p:set>
                                      <p:cBhvr>
                                        <p:cTn id="146" dur="1" fill="hold">
                                          <p:stCondLst>
                                            <p:cond delay="0"/>
                                          </p:stCondLst>
                                        </p:cTn>
                                        <p:tgtEl>
                                          <p:spTgt spid="54"/>
                                        </p:tgtEl>
                                        <p:attrNameLst>
                                          <p:attrName>style.visibility</p:attrName>
                                        </p:attrNameLst>
                                      </p:cBhvr>
                                      <p:to>
                                        <p:strVal val="visible"/>
                                      </p:to>
                                    </p:set>
                                    <p:anim calcmode="lin" valueType="num">
                                      <p:cBhvr additive="base">
                                        <p:cTn id="147" dur="500" fill="hold"/>
                                        <p:tgtEl>
                                          <p:spTgt spid="54"/>
                                        </p:tgtEl>
                                        <p:attrNameLst>
                                          <p:attrName>ppt_x</p:attrName>
                                        </p:attrNameLst>
                                      </p:cBhvr>
                                      <p:tavLst>
                                        <p:tav tm="0">
                                          <p:val>
                                            <p:strVal val="#ppt_x"/>
                                          </p:val>
                                        </p:tav>
                                        <p:tav tm="100000">
                                          <p:val>
                                            <p:strVal val="#ppt_x"/>
                                          </p:val>
                                        </p:tav>
                                      </p:tavLst>
                                    </p:anim>
                                    <p:anim calcmode="lin" valueType="num">
                                      <p:cBhvr additive="base">
                                        <p:cTn id="148"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par>
                    <p:cTn id="149" fill="hold">
                      <p:stCondLst>
                        <p:cond delay="indefinite"/>
                      </p:stCondLst>
                      <p:childTnLst>
                        <p:par>
                          <p:cTn id="150" fill="hold">
                            <p:stCondLst>
                              <p:cond delay="0"/>
                            </p:stCondLst>
                            <p:childTnLst>
                              <p:par>
                                <p:cTn id="151" presetID="1" presetClass="entr" presetSubtype="0" fill="hold" grpId="0" nodeType="clickEffect">
                                  <p:stCondLst>
                                    <p:cond delay="0"/>
                                  </p:stCondLst>
                                  <p:childTnLst>
                                    <p:set>
                                      <p:cBhvr>
                                        <p:cTn id="152" dur="1" fill="hold">
                                          <p:stCondLst>
                                            <p:cond delay="0"/>
                                          </p:stCondLst>
                                        </p:cTn>
                                        <p:tgtEl>
                                          <p:spTgt spid="55"/>
                                        </p:tgtEl>
                                        <p:attrNameLst>
                                          <p:attrName>style.visibility</p:attrName>
                                        </p:attrNameLst>
                                      </p:cBhvr>
                                      <p:to>
                                        <p:strVal val="visible"/>
                                      </p:to>
                                    </p:set>
                                  </p:childTnLst>
                                </p:cTn>
                              </p:par>
                            </p:childTnLst>
                          </p:cTn>
                        </p:par>
                      </p:childTnLst>
                    </p:cTn>
                  </p:par>
                  <p:par>
                    <p:cTn id="153" fill="hold">
                      <p:stCondLst>
                        <p:cond delay="indefinite"/>
                      </p:stCondLst>
                      <p:childTnLst>
                        <p:par>
                          <p:cTn id="154" fill="hold">
                            <p:stCondLst>
                              <p:cond delay="0"/>
                            </p:stCondLst>
                            <p:childTnLst>
                              <p:par>
                                <p:cTn id="155" presetID="2" presetClass="exit" presetSubtype="4" fill="hold" grpId="1" nodeType="clickEffect">
                                  <p:stCondLst>
                                    <p:cond delay="0"/>
                                  </p:stCondLst>
                                  <p:childTnLst>
                                    <p:anim calcmode="lin" valueType="num">
                                      <p:cBhvr additive="base">
                                        <p:cTn id="156" dur="500"/>
                                        <p:tgtEl>
                                          <p:spTgt spid="55"/>
                                        </p:tgtEl>
                                        <p:attrNameLst>
                                          <p:attrName>ppt_x</p:attrName>
                                        </p:attrNameLst>
                                      </p:cBhvr>
                                      <p:tavLst>
                                        <p:tav tm="0">
                                          <p:val>
                                            <p:strVal val="ppt_x"/>
                                          </p:val>
                                        </p:tav>
                                        <p:tav tm="100000">
                                          <p:val>
                                            <p:strVal val="ppt_x"/>
                                          </p:val>
                                        </p:tav>
                                      </p:tavLst>
                                    </p:anim>
                                    <p:anim calcmode="lin" valueType="num">
                                      <p:cBhvr additive="base">
                                        <p:cTn id="157" dur="500"/>
                                        <p:tgtEl>
                                          <p:spTgt spid="55"/>
                                        </p:tgtEl>
                                        <p:attrNameLst>
                                          <p:attrName>ppt_y</p:attrName>
                                        </p:attrNameLst>
                                      </p:cBhvr>
                                      <p:tavLst>
                                        <p:tav tm="0">
                                          <p:val>
                                            <p:strVal val="ppt_y"/>
                                          </p:val>
                                        </p:tav>
                                        <p:tav tm="100000">
                                          <p:val>
                                            <p:strVal val="1+ppt_h/2"/>
                                          </p:val>
                                        </p:tav>
                                      </p:tavLst>
                                    </p:anim>
                                    <p:set>
                                      <p:cBhvr>
                                        <p:cTn id="158" dur="1" fill="hold">
                                          <p:stCondLst>
                                            <p:cond delay="499"/>
                                          </p:stCondLst>
                                        </p:cTn>
                                        <p:tgtEl>
                                          <p:spTgt spid="55"/>
                                        </p:tgtEl>
                                        <p:attrNameLst>
                                          <p:attrName>style.visibility</p:attrName>
                                        </p:attrNameLst>
                                      </p:cBhvr>
                                      <p:to>
                                        <p:strVal val="hidden"/>
                                      </p:to>
                                    </p:set>
                                  </p:childTnLst>
                                </p:cTn>
                              </p:par>
                              <p:par>
                                <p:cTn id="159" presetID="2" presetClass="exit" presetSubtype="4" fill="hold" grpId="1" nodeType="withEffect">
                                  <p:stCondLst>
                                    <p:cond delay="0"/>
                                  </p:stCondLst>
                                  <p:childTnLst>
                                    <p:anim calcmode="lin" valueType="num">
                                      <p:cBhvr additive="base">
                                        <p:cTn id="160" dur="500"/>
                                        <p:tgtEl>
                                          <p:spTgt spid="53"/>
                                        </p:tgtEl>
                                        <p:attrNameLst>
                                          <p:attrName>ppt_x</p:attrName>
                                        </p:attrNameLst>
                                      </p:cBhvr>
                                      <p:tavLst>
                                        <p:tav tm="0">
                                          <p:val>
                                            <p:strVal val="ppt_x"/>
                                          </p:val>
                                        </p:tav>
                                        <p:tav tm="100000">
                                          <p:val>
                                            <p:strVal val="ppt_x"/>
                                          </p:val>
                                        </p:tav>
                                      </p:tavLst>
                                    </p:anim>
                                    <p:anim calcmode="lin" valueType="num">
                                      <p:cBhvr additive="base">
                                        <p:cTn id="161" dur="500"/>
                                        <p:tgtEl>
                                          <p:spTgt spid="53"/>
                                        </p:tgtEl>
                                        <p:attrNameLst>
                                          <p:attrName>ppt_y</p:attrName>
                                        </p:attrNameLst>
                                      </p:cBhvr>
                                      <p:tavLst>
                                        <p:tav tm="0">
                                          <p:val>
                                            <p:strVal val="ppt_y"/>
                                          </p:val>
                                        </p:tav>
                                        <p:tav tm="100000">
                                          <p:val>
                                            <p:strVal val="1+ppt_h/2"/>
                                          </p:val>
                                        </p:tav>
                                      </p:tavLst>
                                    </p:anim>
                                    <p:set>
                                      <p:cBhvr>
                                        <p:cTn id="162" dur="1" fill="hold">
                                          <p:stCondLst>
                                            <p:cond delay="499"/>
                                          </p:stCondLst>
                                        </p:cTn>
                                        <p:tgtEl>
                                          <p:spTgt spid="53"/>
                                        </p:tgtEl>
                                        <p:attrNameLst>
                                          <p:attrName>style.visibility</p:attrName>
                                        </p:attrNameLst>
                                      </p:cBhvr>
                                      <p:to>
                                        <p:strVal val="hidden"/>
                                      </p:to>
                                    </p:set>
                                  </p:childTnLst>
                                </p:cTn>
                              </p:par>
                              <p:par>
                                <p:cTn id="163" presetID="2" presetClass="exit" presetSubtype="4" fill="hold" grpId="1" nodeType="withEffect">
                                  <p:stCondLst>
                                    <p:cond delay="0"/>
                                  </p:stCondLst>
                                  <p:childTnLst>
                                    <p:anim calcmode="lin" valueType="num">
                                      <p:cBhvr additive="base">
                                        <p:cTn id="164" dur="500"/>
                                        <p:tgtEl>
                                          <p:spTgt spid="54"/>
                                        </p:tgtEl>
                                        <p:attrNameLst>
                                          <p:attrName>ppt_x</p:attrName>
                                        </p:attrNameLst>
                                      </p:cBhvr>
                                      <p:tavLst>
                                        <p:tav tm="0">
                                          <p:val>
                                            <p:strVal val="ppt_x"/>
                                          </p:val>
                                        </p:tav>
                                        <p:tav tm="100000">
                                          <p:val>
                                            <p:strVal val="ppt_x"/>
                                          </p:val>
                                        </p:tav>
                                      </p:tavLst>
                                    </p:anim>
                                    <p:anim calcmode="lin" valueType="num">
                                      <p:cBhvr additive="base">
                                        <p:cTn id="165" dur="500"/>
                                        <p:tgtEl>
                                          <p:spTgt spid="54"/>
                                        </p:tgtEl>
                                        <p:attrNameLst>
                                          <p:attrName>ppt_y</p:attrName>
                                        </p:attrNameLst>
                                      </p:cBhvr>
                                      <p:tavLst>
                                        <p:tav tm="0">
                                          <p:val>
                                            <p:strVal val="ppt_y"/>
                                          </p:val>
                                        </p:tav>
                                        <p:tav tm="100000">
                                          <p:val>
                                            <p:strVal val="1+ppt_h/2"/>
                                          </p:val>
                                        </p:tav>
                                      </p:tavLst>
                                    </p:anim>
                                    <p:set>
                                      <p:cBhvr>
                                        <p:cTn id="166" dur="1" fill="hold">
                                          <p:stCondLst>
                                            <p:cond delay="499"/>
                                          </p:stCondLst>
                                        </p:cTn>
                                        <p:tgtEl>
                                          <p:spTgt spid="54"/>
                                        </p:tgtEl>
                                        <p:attrNameLst>
                                          <p:attrName>style.visibility</p:attrName>
                                        </p:attrNameLst>
                                      </p:cBhvr>
                                      <p:to>
                                        <p:strVal val="hidden"/>
                                      </p:to>
                                    </p:set>
                                  </p:childTnLst>
                                </p:cTn>
                              </p:par>
                            </p:childTnLst>
                          </p:cTn>
                        </p:par>
                      </p:childTnLst>
                    </p:cTn>
                  </p:par>
                  <p:par>
                    <p:cTn id="167" fill="hold">
                      <p:stCondLst>
                        <p:cond delay="indefinite"/>
                      </p:stCondLst>
                      <p:childTnLst>
                        <p:par>
                          <p:cTn id="168" fill="hold">
                            <p:stCondLst>
                              <p:cond delay="0"/>
                            </p:stCondLst>
                            <p:childTnLst>
                              <p:par>
                                <p:cTn id="169" presetID="22" presetClass="entr" presetSubtype="4" fill="hold" grpId="0" nodeType="clickEffect">
                                  <p:stCondLst>
                                    <p:cond delay="0"/>
                                  </p:stCondLst>
                                  <p:childTnLst>
                                    <p:set>
                                      <p:cBhvr>
                                        <p:cTn id="170" dur="1" fill="hold">
                                          <p:stCondLst>
                                            <p:cond delay="0"/>
                                          </p:stCondLst>
                                        </p:cTn>
                                        <p:tgtEl>
                                          <p:spTgt spid="56"/>
                                        </p:tgtEl>
                                        <p:attrNameLst>
                                          <p:attrName>style.visibility</p:attrName>
                                        </p:attrNameLst>
                                      </p:cBhvr>
                                      <p:to>
                                        <p:strVal val="visible"/>
                                      </p:to>
                                    </p:set>
                                    <p:animEffect transition="in" filter="wipe(down)">
                                      <p:cBhvr>
                                        <p:cTn id="171" dur="500"/>
                                        <p:tgtEl>
                                          <p:spTgt spid="56"/>
                                        </p:tgtEl>
                                      </p:cBhvr>
                                    </p:animEffect>
                                  </p:childTnLst>
                                </p:cTn>
                              </p:par>
                            </p:childTnLst>
                          </p:cTn>
                        </p:par>
                      </p:childTnLst>
                    </p:cTn>
                  </p:par>
                  <p:par>
                    <p:cTn id="172" fill="hold">
                      <p:stCondLst>
                        <p:cond delay="indefinite"/>
                      </p:stCondLst>
                      <p:childTnLst>
                        <p:par>
                          <p:cTn id="173" fill="hold">
                            <p:stCondLst>
                              <p:cond delay="0"/>
                            </p:stCondLst>
                            <p:childTnLst>
                              <p:par>
                                <p:cTn id="174" presetID="10" presetClass="exit" presetSubtype="0" fill="hold" nodeType="clickEffect">
                                  <p:stCondLst>
                                    <p:cond delay="0"/>
                                  </p:stCondLst>
                                  <p:childTnLst>
                                    <p:animEffect transition="out" filter="fade">
                                      <p:cBhvr>
                                        <p:cTn id="175" dur="500"/>
                                        <p:tgtEl>
                                          <p:spTgt spid="11"/>
                                        </p:tgtEl>
                                      </p:cBhvr>
                                    </p:animEffect>
                                    <p:set>
                                      <p:cBhvr>
                                        <p:cTn id="176" dur="1" fill="hold">
                                          <p:stCondLst>
                                            <p:cond delay="499"/>
                                          </p:stCondLst>
                                        </p:cTn>
                                        <p:tgtEl>
                                          <p:spTgt spid="11"/>
                                        </p:tgtEl>
                                        <p:attrNameLst>
                                          <p:attrName>style.visibility</p:attrName>
                                        </p:attrNameLst>
                                      </p:cBhvr>
                                      <p:to>
                                        <p:strVal val="hidden"/>
                                      </p:to>
                                    </p:set>
                                  </p:childTnLst>
                                </p:cTn>
                              </p:par>
                              <p:par>
                                <p:cTn id="177" presetID="10" presetClass="exit" presetSubtype="0" fill="hold" nodeType="withEffect">
                                  <p:stCondLst>
                                    <p:cond delay="0"/>
                                  </p:stCondLst>
                                  <p:childTnLst>
                                    <p:animEffect transition="out" filter="fade">
                                      <p:cBhvr>
                                        <p:cTn id="178" dur="500"/>
                                        <p:tgtEl>
                                          <p:spTgt spid="14"/>
                                        </p:tgtEl>
                                      </p:cBhvr>
                                    </p:animEffect>
                                    <p:set>
                                      <p:cBhvr>
                                        <p:cTn id="179" dur="1" fill="hold">
                                          <p:stCondLst>
                                            <p:cond delay="499"/>
                                          </p:stCondLst>
                                        </p:cTn>
                                        <p:tgtEl>
                                          <p:spTgt spid="14"/>
                                        </p:tgtEl>
                                        <p:attrNameLst>
                                          <p:attrName>style.visibility</p:attrName>
                                        </p:attrNameLst>
                                      </p:cBhvr>
                                      <p:to>
                                        <p:strVal val="hidden"/>
                                      </p:to>
                                    </p:set>
                                  </p:childTnLst>
                                </p:cTn>
                              </p:par>
                              <p:par>
                                <p:cTn id="180" presetID="10" presetClass="exit" presetSubtype="0" fill="hold" nodeType="withEffect">
                                  <p:stCondLst>
                                    <p:cond delay="0"/>
                                  </p:stCondLst>
                                  <p:childTnLst>
                                    <p:animEffect transition="out" filter="fade">
                                      <p:cBhvr>
                                        <p:cTn id="181" dur="500"/>
                                        <p:tgtEl>
                                          <p:spTgt spid="22"/>
                                        </p:tgtEl>
                                      </p:cBhvr>
                                    </p:animEffect>
                                    <p:set>
                                      <p:cBhvr>
                                        <p:cTn id="182" dur="1" fill="hold">
                                          <p:stCondLst>
                                            <p:cond delay="499"/>
                                          </p:stCondLst>
                                        </p:cTn>
                                        <p:tgtEl>
                                          <p:spTgt spid="22"/>
                                        </p:tgtEl>
                                        <p:attrNameLst>
                                          <p:attrName>style.visibility</p:attrName>
                                        </p:attrNameLst>
                                      </p:cBhvr>
                                      <p:to>
                                        <p:strVal val="hidden"/>
                                      </p:to>
                                    </p:set>
                                  </p:childTnLst>
                                </p:cTn>
                              </p:par>
                              <p:par>
                                <p:cTn id="183" presetID="10" presetClass="exit" presetSubtype="0" fill="hold" nodeType="withEffect">
                                  <p:stCondLst>
                                    <p:cond delay="0"/>
                                  </p:stCondLst>
                                  <p:childTnLst>
                                    <p:animEffect transition="out" filter="fade">
                                      <p:cBhvr>
                                        <p:cTn id="184" dur="500"/>
                                        <p:tgtEl>
                                          <p:spTgt spid="23"/>
                                        </p:tgtEl>
                                      </p:cBhvr>
                                    </p:animEffect>
                                    <p:set>
                                      <p:cBhvr>
                                        <p:cTn id="185" dur="1" fill="hold">
                                          <p:stCondLst>
                                            <p:cond delay="499"/>
                                          </p:stCondLst>
                                        </p:cTn>
                                        <p:tgtEl>
                                          <p:spTgt spid="23"/>
                                        </p:tgtEl>
                                        <p:attrNameLst>
                                          <p:attrName>style.visibility</p:attrName>
                                        </p:attrNameLst>
                                      </p:cBhvr>
                                      <p:to>
                                        <p:strVal val="hidden"/>
                                      </p:to>
                                    </p:set>
                                  </p:childTnLst>
                                </p:cTn>
                              </p:par>
                              <p:par>
                                <p:cTn id="186" presetID="10" presetClass="exit" presetSubtype="0" fill="hold" nodeType="withEffect">
                                  <p:stCondLst>
                                    <p:cond delay="0"/>
                                  </p:stCondLst>
                                  <p:childTnLst>
                                    <p:animEffect transition="out" filter="fade">
                                      <p:cBhvr>
                                        <p:cTn id="187" dur="500"/>
                                        <p:tgtEl>
                                          <p:spTgt spid="24"/>
                                        </p:tgtEl>
                                      </p:cBhvr>
                                    </p:animEffect>
                                    <p:set>
                                      <p:cBhvr>
                                        <p:cTn id="188" dur="1" fill="hold">
                                          <p:stCondLst>
                                            <p:cond delay="499"/>
                                          </p:stCondLst>
                                        </p:cTn>
                                        <p:tgtEl>
                                          <p:spTgt spid="24"/>
                                        </p:tgtEl>
                                        <p:attrNameLst>
                                          <p:attrName>style.visibility</p:attrName>
                                        </p:attrNameLst>
                                      </p:cBhvr>
                                      <p:to>
                                        <p:strVal val="hidden"/>
                                      </p:to>
                                    </p:set>
                                  </p:childTnLst>
                                </p:cTn>
                              </p:par>
                              <p:par>
                                <p:cTn id="189" presetID="10" presetClass="exit" presetSubtype="0" fill="hold" nodeType="withEffect">
                                  <p:stCondLst>
                                    <p:cond delay="0"/>
                                  </p:stCondLst>
                                  <p:childTnLst>
                                    <p:animEffect transition="out" filter="fade">
                                      <p:cBhvr>
                                        <p:cTn id="190" dur="500"/>
                                        <p:tgtEl>
                                          <p:spTgt spid="48"/>
                                        </p:tgtEl>
                                      </p:cBhvr>
                                    </p:animEffect>
                                    <p:set>
                                      <p:cBhvr>
                                        <p:cTn id="191" dur="1" fill="hold">
                                          <p:stCondLst>
                                            <p:cond delay="499"/>
                                          </p:stCondLst>
                                        </p:cTn>
                                        <p:tgtEl>
                                          <p:spTgt spid="48"/>
                                        </p:tgtEl>
                                        <p:attrNameLst>
                                          <p:attrName>style.visibility</p:attrName>
                                        </p:attrNameLst>
                                      </p:cBhvr>
                                      <p:to>
                                        <p:strVal val="hidden"/>
                                      </p:to>
                                    </p:set>
                                  </p:childTnLst>
                                </p:cTn>
                              </p:par>
                              <p:par>
                                <p:cTn id="192" presetID="10" presetClass="exit" presetSubtype="0" fill="hold" nodeType="withEffect">
                                  <p:stCondLst>
                                    <p:cond delay="0"/>
                                  </p:stCondLst>
                                  <p:childTnLst>
                                    <p:animEffect transition="out" filter="fade">
                                      <p:cBhvr>
                                        <p:cTn id="193" dur="500"/>
                                        <p:tgtEl>
                                          <p:spTgt spid="50"/>
                                        </p:tgtEl>
                                      </p:cBhvr>
                                    </p:animEffect>
                                    <p:set>
                                      <p:cBhvr>
                                        <p:cTn id="194" dur="1" fill="hold">
                                          <p:stCondLst>
                                            <p:cond delay="499"/>
                                          </p:stCondLst>
                                        </p:cTn>
                                        <p:tgtEl>
                                          <p:spTgt spid="50"/>
                                        </p:tgtEl>
                                        <p:attrNameLst>
                                          <p:attrName>style.visibility</p:attrName>
                                        </p:attrNameLst>
                                      </p:cBhvr>
                                      <p:to>
                                        <p:strVal val="hidden"/>
                                      </p:to>
                                    </p:set>
                                  </p:childTnLst>
                                </p:cTn>
                              </p:par>
                              <p:par>
                                <p:cTn id="195" presetID="10" presetClass="exit" presetSubtype="0" fill="hold" nodeType="withEffect">
                                  <p:stCondLst>
                                    <p:cond delay="0"/>
                                  </p:stCondLst>
                                  <p:childTnLst>
                                    <p:animEffect transition="out" filter="fade">
                                      <p:cBhvr>
                                        <p:cTn id="196" dur="500"/>
                                        <p:tgtEl>
                                          <p:spTgt spid="51"/>
                                        </p:tgtEl>
                                      </p:cBhvr>
                                    </p:animEffect>
                                    <p:set>
                                      <p:cBhvr>
                                        <p:cTn id="197" dur="1" fill="hold">
                                          <p:stCondLst>
                                            <p:cond delay="499"/>
                                          </p:stCondLst>
                                        </p:cTn>
                                        <p:tgtEl>
                                          <p:spTgt spid="51"/>
                                        </p:tgtEl>
                                        <p:attrNameLst>
                                          <p:attrName>style.visibility</p:attrName>
                                        </p:attrNameLst>
                                      </p:cBhvr>
                                      <p:to>
                                        <p:strVal val="hidden"/>
                                      </p:to>
                                    </p:set>
                                  </p:childTnLst>
                                </p:cTn>
                              </p:par>
                              <p:par>
                                <p:cTn id="198" presetID="10" presetClass="exit" presetSubtype="0" fill="hold" nodeType="withEffect">
                                  <p:stCondLst>
                                    <p:cond delay="0"/>
                                  </p:stCondLst>
                                  <p:childTnLst>
                                    <p:animEffect transition="out" filter="fade">
                                      <p:cBhvr>
                                        <p:cTn id="199" dur="500"/>
                                        <p:tgtEl>
                                          <p:spTgt spid="49"/>
                                        </p:tgtEl>
                                      </p:cBhvr>
                                    </p:animEffect>
                                    <p:set>
                                      <p:cBhvr>
                                        <p:cTn id="200" dur="1" fill="hold">
                                          <p:stCondLst>
                                            <p:cond delay="499"/>
                                          </p:stCondLst>
                                        </p:cTn>
                                        <p:tgtEl>
                                          <p:spTgt spid="49"/>
                                        </p:tgtEl>
                                        <p:attrNameLst>
                                          <p:attrName>style.visibility</p:attrName>
                                        </p:attrNameLst>
                                      </p:cBhvr>
                                      <p:to>
                                        <p:strVal val="hidden"/>
                                      </p:to>
                                    </p:set>
                                  </p:childTnLst>
                                </p:cTn>
                              </p:par>
                              <p:par>
                                <p:cTn id="201" presetID="10" presetClass="exit" presetSubtype="0" fill="hold" nodeType="withEffect">
                                  <p:stCondLst>
                                    <p:cond delay="0"/>
                                  </p:stCondLst>
                                  <p:childTnLst>
                                    <p:animEffect transition="out" filter="fade">
                                      <p:cBhvr>
                                        <p:cTn id="202" dur="500"/>
                                        <p:tgtEl>
                                          <p:spTgt spid="52"/>
                                        </p:tgtEl>
                                      </p:cBhvr>
                                    </p:animEffect>
                                    <p:set>
                                      <p:cBhvr>
                                        <p:cTn id="203" dur="1" fill="hold">
                                          <p:stCondLst>
                                            <p:cond delay="499"/>
                                          </p:stCondLst>
                                        </p:cTn>
                                        <p:tgtEl>
                                          <p:spTgt spid="52"/>
                                        </p:tgtEl>
                                        <p:attrNameLst>
                                          <p:attrName>style.visibility</p:attrName>
                                        </p:attrNameLst>
                                      </p:cBhvr>
                                      <p:to>
                                        <p:strVal val="hidden"/>
                                      </p:to>
                                    </p:set>
                                  </p:childTnLst>
                                </p:cTn>
                              </p:par>
                              <p:par>
                                <p:cTn id="204" presetID="10" presetClass="exit" presetSubtype="0" fill="hold" grpId="1" nodeType="withEffect">
                                  <p:stCondLst>
                                    <p:cond delay="0"/>
                                  </p:stCondLst>
                                  <p:childTnLst>
                                    <p:animEffect transition="out" filter="fade">
                                      <p:cBhvr>
                                        <p:cTn id="205" dur="500"/>
                                        <p:tgtEl>
                                          <p:spTgt spid="56"/>
                                        </p:tgtEl>
                                      </p:cBhvr>
                                    </p:animEffect>
                                    <p:set>
                                      <p:cBhvr>
                                        <p:cTn id="206" dur="1" fill="hold">
                                          <p:stCondLst>
                                            <p:cond delay="499"/>
                                          </p:stCondLst>
                                        </p:cTn>
                                        <p:tgtEl>
                                          <p:spTgt spid="56"/>
                                        </p:tgtEl>
                                        <p:attrNameLst>
                                          <p:attrName>style.visibility</p:attrName>
                                        </p:attrNameLst>
                                      </p:cBhvr>
                                      <p:to>
                                        <p:strVal val="hidden"/>
                                      </p:to>
                                    </p:set>
                                  </p:childTnLst>
                                </p:cTn>
                              </p:par>
                              <p:par>
                                <p:cTn id="207" presetID="2" presetClass="entr" presetSubtype="4" fill="hold" nodeType="withEffect">
                                  <p:stCondLst>
                                    <p:cond delay="0"/>
                                  </p:stCondLst>
                                  <p:childTnLst>
                                    <p:set>
                                      <p:cBhvr>
                                        <p:cTn id="208" dur="1" fill="hold">
                                          <p:stCondLst>
                                            <p:cond delay="0"/>
                                          </p:stCondLst>
                                        </p:cTn>
                                        <p:tgtEl>
                                          <p:spTgt spid="57"/>
                                        </p:tgtEl>
                                        <p:attrNameLst>
                                          <p:attrName>style.visibility</p:attrName>
                                        </p:attrNameLst>
                                      </p:cBhvr>
                                      <p:to>
                                        <p:strVal val="visible"/>
                                      </p:to>
                                    </p:set>
                                    <p:anim calcmode="lin" valueType="num">
                                      <p:cBhvr additive="base">
                                        <p:cTn id="209" dur="500" fill="hold"/>
                                        <p:tgtEl>
                                          <p:spTgt spid="57"/>
                                        </p:tgtEl>
                                        <p:attrNameLst>
                                          <p:attrName>ppt_x</p:attrName>
                                        </p:attrNameLst>
                                      </p:cBhvr>
                                      <p:tavLst>
                                        <p:tav tm="0">
                                          <p:val>
                                            <p:strVal val="#ppt_x"/>
                                          </p:val>
                                        </p:tav>
                                        <p:tav tm="100000">
                                          <p:val>
                                            <p:strVal val="#ppt_x"/>
                                          </p:val>
                                        </p:tav>
                                      </p:tavLst>
                                    </p:anim>
                                    <p:anim calcmode="lin" valueType="num">
                                      <p:cBhvr additive="base">
                                        <p:cTn id="210" dur="500" fill="hold"/>
                                        <p:tgtEl>
                                          <p:spTgt spid="57"/>
                                        </p:tgtEl>
                                        <p:attrNameLst>
                                          <p:attrName>ppt_y</p:attrName>
                                        </p:attrNameLst>
                                      </p:cBhvr>
                                      <p:tavLst>
                                        <p:tav tm="0">
                                          <p:val>
                                            <p:strVal val="1+#ppt_h/2"/>
                                          </p:val>
                                        </p:tav>
                                        <p:tav tm="100000">
                                          <p:val>
                                            <p:strVal val="#ppt_y"/>
                                          </p:val>
                                        </p:tav>
                                      </p:tavLst>
                                    </p:anim>
                                  </p:childTnLst>
                                </p:cTn>
                              </p:par>
                            </p:childTnLst>
                          </p:cTn>
                        </p:par>
                      </p:childTnLst>
                    </p:cTn>
                  </p:par>
                  <p:par>
                    <p:cTn id="211" fill="hold">
                      <p:stCondLst>
                        <p:cond delay="indefinite"/>
                      </p:stCondLst>
                      <p:childTnLst>
                        <p:par>
                          <p:cTn id="212" fill="hold">
                            <p:stCondLst>
                              <p:cond delay="0"/>
                            </p:stCondLst>
                            <p:childTnLst>
                              <p:par>
                                <p:cTn id="213" presetID="2" presetClass="entr" presetSubtype="4" fill="hold" grpId="0" nodeType="clickEffect">
                                  <p:stCondLst>
                                    <p:cond delay="0"/>
                                  </p:stCondLst>
                                  <p:childTnLst>
                                    <p:set>
                                      <p:cBhvr>
                                        <p:cTn id="214" dur="1" fill="hold">
                                          <p:stCondLst>
                                            <p:cond delay="0"/>
                                          </p:stCondLst>
                                        </p:cTn>
                                        <p:tgtEl>
                                          <p:spTgt spid="58"/>
                                        </p:tgtEl>
                                        <p:attrNameLst>
                                          <p:attrName>style.visibility</p:attrName>
                                        </p:attrNameLst>
                                      </p:cBhvr>
                                      <p:to>
                                        <p:strVal val="visible"/>
                                      </p:to>
                                    </p:set>
                                    <p:anim calcmode="lin" valueType="num">
                                      <p:cBhvr additive="base">
                                        <p:cTn id="215" dur="500" fill="hold"/>
                                        <p:tgtEl>
                                          <p:spTgt spid="58"/>
                                        </p:tgtEl>
                                        <p:attrNameLst>
                                          <p:attrName>ppt_x</p:attrName>
                                        </p:attrNameLst>
                                      </p:cBhvr>
                                      <p:tavLst>
                                        <p:tav tm="0">
                                          <p:val>
                                            <p:strVal val="#ppt_x"/>
                                          </p:val>
                                        </p:tav>
                                        <p:tav tm="100000">
                                          <p:val>
                                            <p:strVal val="#ppt_x"/>
                                          </p:val>
                                        </p:tav>
                                      </p:tavLst>
                                    </p:anim>
                                    <p:anim calcmode="lin" valueType="num">
                                      <p:cBhvr additive="base">
                                        <p:cTn id="216"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par>
                    <p:cTn id="217" fill="hold">
                      <p:stCondLst>
                        <p:cond delay="indefinite"/>
                      </p:stCondLst>
                      <p:childTnLst>
                        <p:par>
                          <p:cTn id="218" fill="hold">
                            <p:stCondLst>
                              <p:cond delay="0"/>
                            </p:stCondLst>
                            <p:childTnLst>
                              <p:par>
                                <p:cTn id="219" presetID="2" presetClass="entr" presetSubtype="4" fill="hold" grpId="0" nodeType="clickEffect">
                                  <p:stCondLst>
                                    <p:cond delay="0"/>
                                  </p:stCondLst>
                                  <p:childTnLst>
                                    <p:set>
                                      <p:cBhvr>
                                        <p:cTn id="220" dur="1" fill="hold">
                                          <p:stCondLst>
                                            <p:cond delay="0"/>
                                          </p:stCondLst>
                                        </p:cTn>
                                        <p:tgtEl>
                                          <p:spTgt spid="59"/>
                                        </p:tgtEl>
                                        <p:attrNameLst>
                                          <p:attrName>style.visibility</p:attrName>
                                        </p:attrNameLst>
                                      </p:cBhvr>
                                      <p:to>
                                        <p:strVal val="visible"/>
                                      </p:to>
                                    </p:set>
                                    <p:anim calcmode="lin" valueType="num">
                                      <p:cBhvr additive="base">
                                        <p:cTn id="221" dur="500" fill="hold"/>
                                        <p:tgtEl>
                                          <p:spTgt spid="59"/>
                                        </p:tgtEl>
                                        <p:attrNameLst>
                                          <p:attrName>ppt_x</p:attrName>
                                        </p:attrNameLst>
                                      </p:cBhvr>
                                      <p:tavLst>
                                        <p:tav tm="0">
                                          <p:val>
                                            <p:strVal val="#ppt_x"/>
                                          </p:val>
                                        </p:tav>
                                        <p:tav tm="100000">
                                          <p:val>
                                            <p:strVal val="#ppt_x"/>
                                          </p:val>
                                        </p:tav>
                                      </p:tavLst>
                                    </p:anim>
                                    <p:anim calcmode="lin" valueType="num">
                                      <p:cBhvr additive="base">
                                        <p:cTn id="222" dur="500" fill="hold"/>
                                        <p:tgtEl>
                                          <p:spTgt spid="59"/>
                                        </p:tgtEl>
                                        <p:attrNameLst>
                                          <p:attrName>ppt_y</p:attrName>
                                        </p:attrNameLst>
                                      </p:cBhvr>
                                      <p:tavLst>
                                        <p:tav tm="0">
                                          <p:val>
                                            <p:strVal val="1+#ppt_h/2"/>
                                          </p:val>
                                        </p:tav>
                                        <p:tav tm="100000">
                                          <p:val>
                                            <p:strVal val="#ppt_y"/>
                                          </p:val>
                                        </p:tav>
                                      </p:tavLst>
                                    </p:anim>
                                  </p:childTnLst>
                                </p:cTn>
                              </p:par>
                              <p:par>
                                <p:cTn id="223" presetID="2" presetClass="entr" presetSubtype="4" fill="hold" grpId="0" nodeType="withEffect">
                                  <p:stCondLst>
                                    <p:cond delay="0"/>
                                  </p:stCondLst>
                                  <p:childTnLst>
                                    <p:set>
                                      <p:cBhvr>
                                        <p:cTn id="224" dur="1" fill="hold">
                                          <p:stCondLst>
                                            <p:cond delay="0"/>
                                          </p:stCondLst>
                                        </p:cTn>
                                        <p:tgtEl>
                                          <p:spTgt spid="60"/>
                                        </p:tgtEl>
                                        <p:attrNameLst>
                                          <p:attrName>style.visibility</p:attrName>
                                        </p:attrNameLst>
                                      </p:cBhvr>
                                      <p:to>
                                        <p:strVal val="visible"/>
                                      </p:to>
                                    </p:set>
                                    <p:anim calcmode="lin" valueType="num">
                                      <p:cBhvr additive="base">
                                        <p:cTn id="225" dur="500" fill="hold"/>
                                        <p:tgtEl>
                                          <p:spTgt spid="60"/>
                                        </p:tgtEl>
                                        <p:attrNameLst>
                                          <p:attrName>ppt_x</p:attrName>
                                        </p:attrNameLst>
                                      </p:cBhvr>
                                      <p:tavLst>
                                        <p:tav tm="0">
                                          <p:val>
                                            <p:strVal val="#ppt_x"/>
                                          </p:val>
                                        </p:tav>
                                        <p:tav tm="100000">
                                          <p:val>
                                            <p:strVal val="#ppt_x"/>
                                          </p:val>
                                        </p:tav>
                                      </p:tavLst>
                                    </p:anim>
                                    <p:anim calcmode="lin" valueType="num">
                                      <p:cBhvr additive="base">
                                        <p:cTn id="226" dur="500" fill="hold"/>
                                        <p:tgtEl>
                                          <p:spTgt spid="60"/>
                                        </p:tgtEl>
                                        <p:attrNameLst>
                                          <p:attrName>ppt_y</p:attrName>
                                        </p:attrNameLst>
                                      </p:cBhvr>
                                      <p:tavLst>
                                        <p:tav tm="0">
                                          <p:val>
                                            <p:strVal val="1+#ppt_h/2"/>
                                          </p:val>
                                        </p:tav>
                                        <p:tav tm="100000">
                                          <p:val>
                                            <p:strVal val="#ppt_y"/>
                                          </p:val>
                                        </p:tav>
                                      </p:tavLst>
                                    </p:anim>
                                  </p:childTnLst>
                                </p:cTn>
                              </p:par>
                            </p:childTnLst>
                          </p:cTn>
                        </p:par>
                      </p:childTnLst>
                    </p:cTn>
                  </p:par>
                  <p:par>
                    <p:cTn id="227" fill="hold">
                      <p:stCondLst>
                        <p:cond delay="indefinite"/>
                      </p:stCondLst>
                      <p:childTnLst>
                        <p:par>
                          <p:cTn id="228" fill="hold">
                            <p:stCondLst>
                              <p:cond delay="0"/>
                            </p:stCondLst>
                            <p:childTnLst>
                              <p:par>
                                <p:cTn id="229" presetID="26" presetClass="emph" presetSubtype="0" fill="hold" nodeType="clickEffect">
                                  <p:stCondLst>
                                    <p:cond delay="0"/>
                                  </p:stCondLst>
                                  <p:childTnLst>
                                    <p:animEffect transition="out" filter="fade">
                                      <p:cBhvr>
                                        <p:cTn id="230" dur="500" tmFilter="0, 0; .2, .5; .8, .5; 1, 0"/>
                                        <p:tgtEl>
                                          <p:spTgt spid="25"/>
                                        </p:tgtEl>
                                      </p:cBhvr>
                                    </p:animEffect>
                                    <p:animScale>
                                      <p:cBhvr>
                                        <p:cTn id="231" dur="250" autoRev="1" fill="hold"/>
                                        <p:tgtEl>
                                          <p:spTgt spid="25"/>
                                        </p:tgtEl>
                                      </p:cBhvr>
                                      <p:by x="105000" y="105000"/>
                                    </p:animScale>
                                  </p:childTnLst>
                                </p:cTn>
                              </p:par>
                              <p:par>
                                <p:cTn id="232" presetID="26" presetClass="emph" presetSubtype="0" fill="hold" nodeType="withEffect">
                                  <p:stCondLst>
                                    <p:cond delay="0"/>
                                  </p:stCondLst>
                                  <p:childTnLst>
                                    <p:animEffect transition="out" filter="fade">
                                      <p:cBhvr>
                                        <p:cTn id="233" dur="500" tmFilter="0, 0; .2, .5; .8, .5; 1, 0"/>
                                        <p:tgtEl>
                                          <p:spTgt spid="26"/>
                                        </p:tgtEl>
                                      </p:cBhvr>
                                    </p:animEffect>
                                    <p:animScale>
                                      <p:cBhvr>
                                        <p:cTn id="234" dur="250" autoRev="1" fill="hold"/>
                                        <p:tgtEl>
                                          <p:spTgt spid="26"/>
                                        </p:tgtEl>
                                      </p:cBhvr>
                                      <p:by x="105000" y="105000"/>
                                    </p:animScale>
                                  </p:childTnLst>
                                </p:cTn>
                              </p:par>
                              <p:par>
                                <p:cTn id="235" presetID="26" presetClass="emph" presetSubtype="0" fill="hold" nodeType="withEffect">
                                  <p:stCondLst>
                                    <p:cond delay="0"/>
                                  </p:stCondLst>
                                  <p:childTnLst>
                                    <p:animEffect transition="out" filter="fade">
                                      <p:cBhvr>
                                        <p:cTn id="236" dur="500" tmFilter="0, 0; .2, .5; .8, .5; 1, 0"/>
                                        <p:tgtEl>
                                          <p:spTgt spid="27"/>
                                        </p:tgtEl>
                                      </p:cBhvr>
                                    </p:animEffect>
                                    <p:animScale>
                                      <p:cBhvr>
                                        <p:cTn id="237" dur="250" autoRev="1" fill="hold"/>
                                        <p:tgtEl>
                                          <p:spTgt spid="27"/>
                                        </p:tgtEl>
                                      </p:cBhvr>
                                      <p:by x="105000" y="105000"/>
                                    </p:animScale>
                                  </p:childTnLst>
                                </p:cTn>
                              </p:par>
                              <p:par>
                                <p:cTn id="238" presetID="26" presetClass="emph" presetSubtype="0" fill="hold" nodeType="withEffect">
                                  <p:stCondLst>
                                    <p:cond delay="0"/>
                                  </p:stCondLst>
                                  <p:childTnLst>
                                    <p:animEffect transition="out" filter="fade">
                                      <p:cBhvr>
                                        <p:cTn id="239" dur="500" tmFilter="0, 0; .2, .5; .8, .5; 1, 0"/>
                                        <p:tgtEl>
                                          <p:spTgt spid="28"/>
                                        </p:tgtEl>
                                      </p:cBhvr>
                                    </p:animEffect>
                                    <p:animScale>
                                      <p:cBhvr>
                                        <p:cTn id="240" dur="250" autoRev="1" fill="hold"/>
                                        <p:tgtEl>
                                          <p:spTgt spid="28"/>
                                        </p:tgtEl>
                                      </p:cBhvr>
                                      <p:by x="105000" y="105000"/>
                                    </p:animScale>
                                  </p:childTnLst>
                                </p:cTn>
                              </p:par>
                              <p:par>
                                <p:cTn id="241" presetID="26" presetClass="emph" presetSubtype="0" fill="hold" nodeType="withEffect">
                                  <p:stCondLst>
                                    <p:cond delay="0"/>
                                  </p:stCondLst>
                                  <p:childTnLst>
                                    <p:animEffect transition="out" filter="fade">
                                      <p:cBhvr>
                                        <p:cTn id="242" dur="500" tmFilter="0, 0; .2, .5; .8, .5; 1, 0"/>
                                        <p:tgtEl>
                                          <p:spTgt spid="29"/>
                                        </p:tgtEl>
                                      </p:cBhvr>
                                    </p:animEffect>
                                    <p:animScale>
                                      <p:cBhvr>
                                        <p:cTn id="243" dur="250" autoRev="1" fill="hold"/>
                                        <p:tgtEl>
                                          <p:spTgt spid="29"/>
                                        </p:tgtEl>
                                      </p:cBhvr>
                                      <p:by x="105000" y="105000"/>
                                    </p:animScale>
                                  </p:childTnLst>
                                </p:cTn>
                              </p:par>
                              <p:par>
                                <p:cTn id="244" presetID="26" presetClass="emph" presetSubtype="0" fill="hold" nodeType="withEffect">
                                  <p:stCondLst>
                                    <p:cond delay="0"/>
                                  </p:stCondLst>
                                  <p:childTnLst>
                                    <p:animEffect transition="out" filter="fade">
                                      <p:cBhvr>
                                        <p:cTn id="245" dur="500" tmFilter="0, 0; .2, .5; .8, .5; 1, 0"/>
                                        <p:tgtEl>
                                          <p:spTgt spid="30"/>
                                        </p:tgtEl>
                                      </p:cBhvr>
                                    </p:animEffect>
                                    <p:animScale>
                                      <p:cBhvr>
                                        <p:cTn id="246" dur="250" autoRev="1" fill="hold"/>
                                        <p:tgtEl>
                                          <p:spTgt spid="30"/>
                                        </p:tgtEl>
                                      </p:cBhvr>
                                      <p:by x="105000" y="105000"/>
                                    </p:animScale>
                                  </p:childTnLst>
                                </p:cTn>
                              </p:par>
                              <p:par>
                                <p:cTn id="247" presetID="26" presetClass="emph" presetSubtype="0" fill="hold" nodeType="withEffect">
                                  <p:stCondLst>
                                    <p:cond delay="0"/>
                                  </p:stCondLst>
                                  <p:childTnLst>
                                    <p:animEffect transition="out" filter="fade">
                                      <p:cBhvr>
                                        <p:cTn id="248" dur="500" tmFilter="0, 0; .2, .5; .8, .5; 1, 0"/>
                                        <p:tgtEl>
                                          <p:spTgt spid="57"/>
                                        </p:tgtEl>
                                      </p:cBhvr>
                                    </p:animEffect>
                                    <p:animScale>
                                      <p:cBhvr>
                                        <p:cTn id="249" dur="250" autoRev="1" fill="hold"/>
                                        <p:tgtEl>
                                          <p:spTgt spid="57"/>
                                        </p:tgtEl>
                                      </p:cBhvr>
                                      <p:by x="105000" y="105000"/>
                                    </p:animScale>
                                  </p:childTnLst>
                                </p:cTn>
                              </p:par>
                            </p:childTnLst>
                          </p:cTn>
                        </p:par>
                      </p:childTnLst>
                    </p:cTn>
                  </p:par>
                  <p:par>
                    <p:cTn id="250" fill="hold">
                      <p:stCondLst>
                        <p:cond delay="indefinite"/>
                      </p:stCondLst>
                      <p:childTnLst>
                        <p:par>
                          <p:cTn id="251" fill="hold">
                            <p:stCondLst>
                              <p:cond delay="0"/>
                            </p:stCondLst>
                            <p:childTnLst>
                              <p:par>
                                <p:cTn id="252" presetID="2" presetClass="entr" presetSubtype="4" fill="hold" grpId="0" nodeType="clickEffect">
                                  <p:stCondLst>
                                    <p:cond delay="0"/>
                                  </p:stCondLst>
                                  <p:childTnLst>
                                    <p:set>
                                      <p:cBhvr>
                                        <p:cTn id="253" dur="1" fill="hold">
                                          <p:stCondLst>
                                            <p:cond delay="0"/>
                                          </p:stCondLst>
                                        </p:cTn>
                                        <p:tgtEl>
                                          <p:spTgt spid="61"/>
                                        </p:tgtEl>
                                        <p:attrNameLst>
                                          <p:attrName>style.visibility</p:attrName>
                                        </p:attrNameLst>
                                      </p:cBhvr>
                                      <p:to>
                                        <p:strVal val="visible"/>
                                      </p:to>
                                    </p:set>
                                    <p:anim calcmode="lin" valueType="num">
                                      <p:cBhvr additive="base">
                                        <p:cTn id="254" dur="500" fill="hold"/>
                                        <p:tgtEl>
                                          <p:spTgt spid="61"/>
                                        </p:tgtEl>
                                        <p:attrNameLst>
                                          <p:attrName>ppt_x</p:attrName>
                                        </p:attrNameLst>
                                      </p:cBhvr>
                                      <p:tavLst>
                                        <p:tav tm="0">
                                          <p:val>
                                            <p:strVal val="#ppt_x"/>
                                          </p:val>
                                        </p:tav>
                                        <p:tav tm="100000">
                                          <p:val>
                                            <p:strVal val="#ppt_x"/>
                                          </p:val>
                                        </p:tav>
                                      </p:tavLst>
                                    </p:anim>
                                    <p:anim calcmode="lin" valueType="num">
                                      <p:cBhvr additive="base">
                                        <p:cTn id="255" dur="500" fill="hold"/>
                                        <p:tgtEl>
                                          <p:spTgt spid="61"/>
                                        </p:tgtEl>
                                        <p:attrNameLst>
                                          <p:attrName>ppt_y</p:attrName>
                                        </p:attrNameLst>
                                      </p:cBhvr>
                                      <p:tavLst>
                                        <p:tav tm="0">
                                          <p:val>
                                            <p:strVal val="1+#ppt_h/2"/>
                                          </p:val>
                                        </p:tav>
                                        <p:tav tm="100000">
                                          <p:val>
                                            <p:strVal val="#ppt_y"/>
                                          </p:val>
                                        </p:tav>
                                      </p:tavLst>
                                    </p:anim>
                                  </p:childTnLst>
                                </p:cTn>
                              </p:par>
                              <p:par>
                                <p:cTn id="256" presetID="2" presetClass="entr" presetSubtype="4" fill="hold" grpId="0" nodeType="withEffect">
                                  <p:stCondLst>
                                    <p:cond delay="0"/>
                                  </p:stCondLst>
                                  <p:childTnLst>
                                    <p:set>
                                      <p:cBhvr>
                                        <p:cTn id="257" dur="1" fill="hold">
                                          <p:stCondLst>
                                            <p:cond delay="0"/>
                                          </p:stCondLst>
                                        </p:cTn>
                                        <p:tgtEl>
                                          <p:spTgt spid="62"/>
                                        </p:tgtEl>
                                        <p:attrNameLst>
                                          <p:attrName>style.visibility</p:attrName>
                                        </p:attrNameLst>
                                      </p:cBhvr>
                                      <p:to>
                                        <p:strVal val="visible"/>
                                      </p:to>
                                    </p:set>
                                    <p:anim calcmode="lin" valueType="num">
                                      <p:cBhvr additive="base">
                                        <p:cTn id="258" dur="500" fill="hold"/>
                                        <p:tgtEl>
                                          <p:spTgt spid="62"/>
                                        </p:tgtEl>
                                        <p:attrNameLst>
                                          <p:attrName>ppt_x</p:attrName>
                                        </p:attrNameLst>
                                      </p:cBhvr>
                                      <p:tavLst>
                                        <p:tav tm="0">
                                          <p:val>
                                            <p:strVal val="#ppt_x"/>
                                          </p:val>
                                        </p:tav>
                                        <p:tav tm="100000">
                                          <p:val>
                                            <p:strVal val="#ppt_x"/>
                                          </p:val>
                                        </p:tav>
                                      </p:tavLst>
                                    </p:anim>
                                    <p:anim calcmode="lin" valueType="num">
                                      <p:cBhvr additive="base">
                                        <p:cTn id="259"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par>
                    <p:cTn id="260" fill="hold">
                      <p:stCondLst>
                        <p:cond delay="indefinite"/>
                      </p:stCondLst>
                      <p:childTnLst>
                        <p:par>
                          <p:cTn id="261" fill="hold">
                            <p:stCondLst>
                              <p:cond delay="0"/>
                            </p:stCondLst>
                            <p:childTnLst>
                              <p:par>
                                <p:cTn id="262" presetID="26" presetClass="emph" presetSubtype="0" fill="hold" nodeType="clickEffect">
                                  <p:stCondLst>
                                    <p:cond delay="0"/>
                                  </p:stCondLst>
                                  <p:childTnLst>
                                    <p:animEffect transition="out" filter="fade">
                                      <p:cBhvr>
                                        <p:cTn id="263" dur="500" tmFilter="0, 0; .2, .5; .8, .5; 1, 0"/>
                                        <p:tgtEl>
                                          <p:spTgt spid="16"/>
                                        </p:tgtEl>
                                      </p:cBhvr>
                                    </p:animEffect>
                                    <p:animScale>
                                      <p:cBhvr>
                                        <p:cTn id="264" dur="250" autoRev="1" fill="hold"/>
                                        <p:tgtEl>
                                          <p:spTgt spid="16"/>
                                        </p:tgtEl>
                                      </p:cBhvr>
                                      <p:by x="105000" y="105000"/>
                                    </p:animScale>
                                  </p:childTnLst>
                                </p:cTn>
                              </p:par>
                              <p:par>
                                <p:cTn id="265" presetID="26" presetClass="emph" presetSubtype="0" fill="hold" nodeType="withEffect">
                                  <p:stCondLst>
                                    <p:cond delay="0"/>
                                  </p:stCondLst>
                                  <p:childTnLst>
                                    <p:animEffect transition="out" filter="fade">
                                      <p:cBhvr>
                                        <p:cTn id="266" dur="500" tmFilter="0, 0; .2, .5; .8, .5; 1, 0"/>
                                        <p:tgtEl>
                                          <p:spTgt spid="17"/>
                                        </p:tgtEl>
                                      </p:cBhvr>
                                    </p:animEffect>
                                    <p:animScale>
                                      <p:cBhvr>
                                        <p:cTn id="267" dur="250" autoRev="1" fill="hold"/>
                                        <p:tgtEl>
                                          <p:spTgt spid="17"/>
                                        </p:tgtEl>
                                      </p:cBhvr>
                                      <p:by x="105000" y="105000"/>
                                    </p:animScale>
                                  </p:childTnLst>
                                </p:cTn>
                              </p:par>
                              <p:par>
                                <p:cTn id="268" presetID="26" presetClass="emph" presetSubtype="0" fill="hold" nodeType="withEffect">
                                  <p:stCondLst>
                                    <p:cond delay="0"/>
                                  </p:stCondLst>
                                  <p:childTnLst>
                                    <p:animEffect transition="out" filter="fade">
                                      <p:cBhvr>
                                        <p:cTn id="269" dur="500" tmFilter="0, 0; .2, .5; .8, .5; 1, 0"/>
                                        <p:tgtEl>
                                          <p:spTgt spid="18"/>
                                        </p:tgtEl>
                                      </p:cBhvr>
                                    </p:animEffect>
                                    <p:animScale>
                                      <p:cBhvr>
                                        <p:cTn id="270" dur="250" autoRev="1" fill="hold"/>
                                        <p:tgtEl>
                                          <p:spTgt spid="18"/>
                                        </p:tgtEl>
                                      </p:cBhvr>
                                      <p:by x="105000" y="105000"/>
                                    </p:animScale>
                                  </p:childTnLst>
                                </p:cTn>
                              </p:par>
                              <p:par>
                                <p:cTn id="271" presetID="26" presetClass="emph" presetSubtype="0" fill="hold" nodeType="withEffect">
                                  <p:stCondLst>
                                    <p:cond delay="0"/>
                                  </p:stCondLst>
                                  <p:childTnLst>
                                    <p:animEffect transition="out" filter="fade">
                                      <p:cBhvr>
                                        <p:cTn id="272" dur="500" tmFilter="0, 0; .2, .5; .8, .5; 1, 0"/>
                                        <p:tgtEl>
                                          <p:spTgt spid="31"/>
                                        </p:tgtEl>
                                      </p:cBhvr>
                                    </p:animEffect>
                                    <p:animScale>
                                      <p:cBhvr>
                                        <p:cTn id="273" dur="250" autoRev="1" fill="hold"/>
                                        <p:tgtEl>
                                          <p:spTgt spid="31"/>
                                        </p:tgtEl>
                                      </p:cBhvr>
                                      <p:by x="105000" y="105000"/>
                                    </p:animScale>
                                  </p:childTnLst>
                                </p:cTn>
                              </p:par>
                              <p:par>
                                <p:cTn id="274" presetID="26" presetClass="emph" presetSubtype="0" fill="hold" nodeType="withEffect">
                                  <p:stCondLst>
                                    <p:cond delay="0"/>
                                  </p:stCondLst>
                                  <p:childTnLst>
                                    <p:animEffect transition="out" filter="fade">
                                      <p:cBhvr>
                                        <p:cTn id="275" dur="500" tmFilter="0, 0; .2, .5; .8, .5; 1, 0"/>
                                        <p:tgtEl>
                                          <p:spTgt spid="32"/>
                                        </p:tgtEl>
                                      </p:cBhvr>
                                    </p:animEffect>
                                    <p:animScale>
                                      <p:cBhvr>
                                        <p:cTn id="276" dur="250" autoRev="1" fill="hold"/>
                                        <p:tgtEl>
                                          <p:spTgt spid="32"/>
                                        </p:tgtEl>
                                      </p:cBhvr>
                                      <p:by x="105000" y="105000"/>
                                    </p:animScale>
                                  </p:childTnLst>
                                </p:cTn>
                              </p:par>
                            </p:childTnLst>
                          </p:cTn>
                        </p:par>
                      </p:childTnLst>
                    </p:cTn>
                  </p:par>
                  <p:par>
                    <p:cTn id="277" fill="hold">
                      <p:stCondLst>
                        <p:cond delay="indefinite"/>
                      </p:stCondLst>
                      <p:childTnLst>
                        <p:par>
                          <p:cTn id="278" fill="hold">
                            <p:stCondLst>
                              <p:cond delay="0"/>
                            </p:stCondLst>
                            <p:childTnLst>
                              <p:par>
                                <p:cTn id="279" presetID="2" presetClass="entr" presetSubtype="4" fill="hold" grpId="0" nodeType="clickEffect">
                                  <p:stCondLst>
                                    <p:cond delay="0"/>
                                  </p:stCondLst>
                                  <p:childTnLst>
                                    <p:set>
                                      <p:cBhvr>
                                        <p:cTn id="280" dur="1" fill="hold">
                                          <p:stCondLst>
                                            <p:cond delay="0"/>
                                          </p:stCondLst>
                                        </p:cTn>
                                        <p:tgtEl>
                                          <p:spTgt spid="63"/>
                                        </p:tgtEl>
                                        <p:attrNameLst>
                                          <p:attrName>style.visibility</p:attrName>
                                        </p:attrNameLst>
                                      </p:cBhvr>
                                      <p:to>
                                        <p:strVal val="visible"/>
                                      </p:to>
                                    </p:set>
                                    <p:anim calcmode="lin" valueType="num">
                                      <p:cBhvr additive="base">
                                        <p:cTn id="281" dur="500" fill="hold"/>
                                        <p:tgtEl>
                                          <p:spTgt spid="63"/>
                                        </p:tgtEl>
                                        <p:attrNameLst>
                                          <p:attrName>ppt_x</p:attrName>
                                        </p:attrNameLst>
                                      </p:cBhvr>
                                      <p:tavLst>
                                        <p:tav tm="0">
                                          <p:val>
                                            <p:strVal val="#ppt_x"/>
                                          </p:val>
                                        </p:tav>
                                        <p:tav tm="100000">
                                          <p:val>
                                            <p:strVal val="#ppt_x"/>
                                          </p:val>
                                        </p:tav>
                                      </p:tavLst>
                                    </p:anim>
                                    <p:anim calcmode="lin" valueType="num">
                                      <p:cBhvr additive="base">
                                        <p:cTn id="282" dur="500" fill="hold"/>
                                        <p:tgtEl>
                                          <p:spTgt spid="63"/>
                                        </p:tgtEl>
                                        <p:attrNameLst>
                                          <p:attrName>ppt_y</p:attrName>
                                        </p:attrNameLst>
                                      </p:cBhvr>
                                      <p:tavLst>
                                        <p:tav tm="0">
                                          <p:val>
                                            <p:strVal val="1+#ppt_h/2"/>
                                          </p:val>
                                        </p:tav>
                                        <p:tav tm="100000">
                                          <p:val>
                                            <p:strVal val="#ppt_y"/>
                                          </p:val>
                                        </p:tav>
                                      </p:tavLst>
                                    </p:anim>
                                  </p:childTnLst>
                                </p:cTn>
                              </p:par>
                              <p:par>
                                <p:cTn id="283" presetID="2" presetClass="entr" presetSubtype="4" fill="hold" grpId="0" nodeType="withEffect">
                                  <p:stCondLst>
                                    <p:cond delay="0"/>
                                  </p:stCondLst>
                                  <p:childTnLst>
                                    <p:set>
                                      <p:cBhvr>
                                        <p:cTn id="284" dur="1" fill="hold">
                                          <p:stCondLst>
                                            <p:cond delay="0"/>
                                          </p:stCondLst>
                                        </p:cTn>
                                        <p:tgtEl>
                                          <p:spTgt spid="64"/>
                                        </p:tgtEl>
                                        <p:attrNameLst>
                                          <p:attrName>style.visibility</p:attrName>
                                        </p:attrNameLst>
                                      </p:cBhvr>
                                      <p:to>
                                        <p:strVal val="visible"/>
                                      </p:to>
                                    </p:set>
                                    <p:anim calcmode="lin" valueType="num">
                                      <p:cBhvr additive="base">
                                        <p:cTn id="285" dur="500" fill="hold"/>
                                        <p:tgtEl>
                                          <p:spTgt spid="64"/>
                                        </p:tgtEl>
                                        <p:attrNameLst>
                                          <p:attrName>ppt_x</p:attrName>
                                        </p:attrNameLst>
                                      </p:cBhvr>
                                      <p:tavLst>
                                        <p:tav tm="0">
                                          <p:val>
                                            <p:strVal val="#ppt_x"/>
                                          </p:val>
                                        </p:tav>
                                        <p:tav tm="100000">
                                          <p:val>
                                            <p:strVal val="#ppt_x"/>
                                          </p:val>
                                        </p:tav>
                                      </p:tavLst>
                                    </p:anim>
                                    <p:anim calcmode="lin" valueType="num">
                                      <p:cBhvr additive="base">
                                        <p:cTn id="286"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par>
                    <p:cTn id="287" fill="hold">
                      <p:stCondLst>
                        <p:cond delay="indefinite"/>
                      </p:stCondLst>
                      <p:childTnLst>
                        <p:par>
                          <p:cTn id="288" fill="hold">
                            <p:stCondLst>
                              <p:cond delay="0"/>
                            </p:stCondLst>
                            <p:childTnLst>
                              <p:par>
                                <p:cTn id="289" presetID="26" presetClass="emph" presetSubtype="0" fill="hold" nodeType="clickEffect">
                                  <p:stCondLst>
                                    <p:cond delay="0"/>
                                  </p:stCondLst>
                                  <p:childTnLst>
                                    <p:animEffect transition="out" filter="fade">
                                      <p:cBhvr>
                                        <p:cTn id="290" dur="500" tmFilter="0, 0; .2, .5; .8, .5; 1, 0"/>
                                        <p:tgtEl>
                                          <p:spTgt spid="20"/>
                                        </p:tgtEl>
                                      </p:cBhvr>
                                    </p:animEffect>
                                    <p:animScale>
                                      <p:cBhvr>
                                        <p:cTn id="291" dur="250" autoRev="1" fill="hold"/>
                                        <p:tgtEl>
                                          <p:spTgt spid="20"/>
                                        </p:tgtEl>
                                      </p:cBhvr>
                                      <p:by x="105000" y="105000"/>
                                    </p:animScale>
                                  </p:childTnLst>
                                </p:cTn>
                              </p:par>
                              <p:par>
                                <p:cTn id="292" presetID="26" presetClass="emph" presetSubtype="0" fill="hold" nodeType="withEffect">
                                  <p:stCondLst>
                                    <p:cond delay="0"/>
                                  </p:stCondLst>
                                  <p:childTnLst>
                                    <p:animEffect transition="out" filter="fade">
                                      <p:cBhvr>
                                        <p:cTn id="293" dur="500" tmFilter="0, 0; .2, .5; .8, .5; 1, 0"/>
                                        <p:tgtEl>
                                          <p:spTgt spid="19"/>
                                        </p:tgtEl>
                                      </p:cBhvr>
                                    </p:animEffect>
                                    <p:animScale>
                                      <p:cBhvr>
                                        <p:cTn id="294" dur="250" autoRev="1" fill="hold"/>
                                        <p:tgtEl>
                                          <p:spTgt spid="19"/>
                                        </p:tgtEl>
                                      </p:cBhvr>
                                      <p:by x="105000" y="105000"/>
                                    </p:animScale>
                                  </p:childTnLst>
                                </p:cTn>
                              </p:par>
                              <p:par>
                                <p:cTn id="295" presetID="26" presetClass="emph" presetSubtype="0" fill="hold" nodeType="withEffect">
                                  <p:stCondLst>
                                    <p:cond delay="0"/>
                                  </p:stCondLst>
                                  <p:childTnLst>
                                    <p:animEffect transition="out" filter="fade">
                                      <p:cBhvr>
                                        <p:cTn id="296" dur="500" tmFilter="0, 0; .2, .5; .8, .5; 1, 0"/>
                                        <p:tgtEl>
                                          <p:spTgt spid="33"/>
                                        </p:tgtEl>
                                      </p:cBhvr>
                                    </p:animEffect>
                                    <p:animScale>
                                      <p:cBhvr>
                                        <p:cTn id="297" dur="250" autoRev="1" fill="hold"/>
                                        <p:tgtEl>
                                          <p:spTgt spid="33"/>
                                        </p:tgtEl>
                                      </p:cBhvr>
                                      <p:by x="105000" y="105000"/>
                                    </p:animScale>
                                  </p:childTnLst>
                                </p:cTn>
                              </p:par>
                            </p:childTnLst>
                          </p:cTn>
                        </p:par>
                      </p:childTnLst>
                    </p:cTn>
                  </p:par>
                  <p:par>
                    <p:cTn id="298" fill="hold">
                      <p:stCondLst>
                        <p:cond delay="indefinite"/>
                      </p:stCondLst>
                      <p:childTnLst>
                        <p:par>
                          <p:cTn id="299" fill="hold">
                            <p:stCondLst>
                              <p:cond delay="0"/>
                            </p:stCondLst>
                            <p:childTnLst>
                              <p:par>
                                <p:cTn id="300" presetID="2" presetClass="entr" presetSubtype="4" fill="hold" grpId="0" nodeType="clickEffect">
                                  <p:stCondLst>
                                    <p:cond delay="0"/>
                                  </p:stCondLst>
                                  <p:childTnLst>
                                    <p:set>
                                      <p:cBhvr>
                                        <p:cTn id="301" dur="1" fill="hold">
                                          <p:stCondLst>
                                            <p:cond delay="0"/>
                                          </p:stCondLst>
                                        </p:cTn>
                                        <p:tgtEl>
                                          <p:spTgt spid="65"/>
                                        </p:tgtEl>
                                        <p:attrNameLst>
                                          <p:attrName>style.visibility</p:attrName>
                                        </p:attrNameLst>
                                      </p:cBhvr>
                                      <p:to>
                                        <p:strVal val="visible"/>
                                      </p:to>
                                    </p:set>
                                    <p:anim calcmode="lin" valueType="num">
                                      <p:cBhvr additive="base">
                                        <p:cTn id="302" dur="500" fill="hold"/>
                                        <p:tgtEl>
                                          <p:spTgt spid="65"/>
                                        </p:tgtEl>
                                        <p:attrNameLst>
                                          <p:attrName>ppt_x</p:attrName>
                                        </p:attrNameLst>
                                      </p:cBhvr>
                                      <p:tavLst>
                                        <p:tav tm="0">
                                          <p:val>
                                            <p:strVal val="#ppt_x"/>
                                          </p:val>
                                        </p:tav>
                                        <p:tav tm="100000">
                                          <p:val>
                                            <p:strVal val="#ppt_x"/>
                                          </p:val>
                                        </p:tav>
                                      </p:tavLst>
                                    </p:anim>
                                    <p:anim calcmode="lin" valueType="num">
                                      <p:cBhvr additive="base">
                                        <p:cTn id="303" dur="500" fill="hold"/>
                                        <p:tgtEl>
                                          <p:spTgt spid="65"/>
                                        </p:tgtEl>
                                        <p:attrNameLst>
                                          <p:attrName>ppt_y</p:attrName>
                                        </p:attrNameLst>
                                      </p:cBhvr>
                                      <p:tavLst>
                                        <p:tav tm="0">
                                          <p:val>
                                            <p:strVal val="1+#ppt_h/2"/>
                                          </p:val>
                                        </p:tav>
                                        <p:tav tm="100000">
                                          <p:val>
                                            <p:strVal val="#ppt_y"/>
                                          </p:val>
                                        </p:tav>
                                      </p:tavLst>
                                    </p:anim>
                                  </p:childTnLst>
                                </p:cTn>
                              </p:par>
                              <p:par>
                                <p:cTn id="304" presetID="2" presetClass="entr" presetSubtype="4" fill="hold" grpId="0" nodeType="withEffect">
                                  <p:stCondLst>
                                    <p:cond delay="0"/>
                                  </p:stCondLst>
                                  <p:childTnLst>
                                    <p:set>
                                      <p:cBhvr>
                                        <p:cTn id="305" dur="1" fill="hold">
                                          <p:stCondLst>
                                            <p:cond delay="0"/>
                                          </p:stCondLst>
                                        </p:cTn>
                                        <p:tgtEl>
                                          <p:spTgt spid="66"/>
                                        </p:tgtEl>
                                        <p:attrNameLst>
                                          <p:attrName>style.visibility</p:attrName>
                                        </p:attrNameLst>
                                      </p:cBhvr>
                                      <p:to>
                                        <p:strVal val="visible"/>
                                      </p:to>
                                    </p:set>
                                    <p:anim calcmode="lin" valueType="num">
                                      <p:cBhvr additive="base">
                                        <p:cTn id="306" dur="500" fill="hold"/>
                                        <p:tgtEl>
                                          <p:spTgt spid="66"/>
                                        </p:tgtEl>
                                        <p:attrNameLst>
                                          <p:attrName>ppt_x</p:attrName>
                                        </p:attrNameLst>
                                      </p:cBhvr>
                                      <p:tavLst>
                                        <p:tav tm="0">
                                          <p:val>
                                            <p:strVal val="#ppt_x"/>
                                          </p:val>
                                        </p:tav>
                                        <p:tav tm="100000">
                                          <p:val>
                                            <p:strVal val="#ppt_x"/>
                                          </p:val>
                                        </p:tav>
                                      </p:tavLst>
                                    </p:anim>
                                    <p:anim calcmode="lin" valueType="num">
                                      <p:cBhvr additive="base">
                                        <p:cTn id="307"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par>
                    <p:cTn id="308" fill="hold">
                      <p:stCondLst>
                        <p:cond delay="indefinite"/>
                      </p:stCondLst>
                      <p:childTnLst>
                        <p:par>
                          <p:cTn id="309" fill="hold">
                            <p:stCondLst>
                              <p:cond delay="0"/>
                            </p:stCondLst>
                            <p:childTnLst>
                              <p:par>
                                <p:cTn id="310" presetID="26" presetClass="emph" presetSubtype="0" fill="hold" nodeType="clickEffect">
                                  <p:stCondLst>
                                    <p:cond delay="0"/>
                                  </p:stCondLst>
                                  <p:childTnLst>
                                    <p:animEffect transition="out" filter="fade">
                                      <p:cBhvr>
                                        <p:cTn id="311" dur="500" tmFilter="0, 0; .2, .5; .8, .5; 1, 0"/>
                                        <p:tgtEl>
                                          <p:spTgt spid="21"/>
                                        </p:tgtEl>
                                      </p:cBhvr>
                                    </p:animEffect>
                                    <p:animScale>
                                      <p:cBhvr>
                                        <p:cTn id="312" dur="250" autoRev="1" fill="hold"/>
                                        <p:tgtEl>
                                          <p:spTgt spid="21"/>
                                        </p:tgtEl>
                                      </p:cBhvr>
                                      <p:by x="105000" y="105000"/>
                                    </p:animScale>
                                  </p:childTnLst>
                                </p:cTn>
                              </p:par>
                            </p:childTnLst>
                          </p:cTn>
                        </p:par>
                      </p:childTnLst>
                    </p:cTn>
                  </p:par>
                  <p:par>
                    <p:cTn id="313" fill="hold">
                      <p:stCondLst>
                        <p:cond delay="indefinite"/>
                      </p:stCondLst>
                      <p:childTnLst>
                        <p:par>
                          <p:cTn id="314" fill="hold">
                            <p:stCondLst>
                              <p:cond delay="0"/>
                            </p:stCondLst>
                            <p:childTnLst>
                              <p:par>
                                <p:cTn id="315" presetID="2" presetClass="entr" presetSubtype="4" fill="hold" grpId="0" nodeType="clickEffect">
                                  <p:stCondLst>
                                    <p:cond delay="0"/>
                                  </p:stCondLst>
                                  <p:childTnLst>
                                    <p:set>
                                      <p:cBhvr>
                                        <p:cTn id="316" dur="1" fill="hold">
                                          <p:stCondLst>
                                            <p:cond delay="0"/>
                                          </p:stCondLst>
                                        </p:cTn>
                                        <p:tgtEl>
                                          <p:spTgt spid="67"/>
                                        </p:tgtEl>
                                        <p:attrNameLst>
                                          <p:attrName>style.visibility</p:attrName>
                                        </p:attrNameLst>
                                      </p:cBhvr>
                                      <p:to>
                                        <p:strVal val="visible"/>
                                      </p:to>
                                    </p:set>
                                    <p:anim calcmode="lin" valueType="num">
                                      <p:cBhvr additive="base">
                                        <p:cTn id="317" dur="500" fill="hold"/>
                                        <p:tgtEl>
                                          <p:spTgt spid="67"/>
                                        </p:tgtEl>
                                        <p:attrNameLst>
                                          <p:attrName>ppt_x</p:attrName>
                                        </p:attrNameLst>
                                      </p:cBhvr>
                                      <p:tavLst>
                                        <p:tav tm="0">
                                          <p:val>
                                            <p:strVal val="#ppt_x"/>
                                          </p:val>
                                        </p:tav>
                                        <p:tav tm="100000">
                                          <p:val>
                                            <p:strVal val="#ppt_x"/>
                                          </p:val>
                                        </p:tav>
                                      </p:tavLst>
                                    </p:anim>
                                    <p:anim calcmode="lin" valueType="num">
                                      <p:cBhvr additive="base">
                                        <p:cTn id="318" dur="500" fill="hold"/>
                                        <p:tgtEl>
                                          <p:spTgt spid="67"/>
                                        </p:tgtEl>
                                        <p:attrNameLst>
                                          <p:attrName>ppt_y</p:attrName>
                                        </p:attrNameLst>
                                      </p:cBhvr>
                                      <p:tavLst>
                                        <p:tav tm="0">
                                          <p:val>
                                            <p:strVal val="1+#ppt_h/2"/>
                                          </p:val>
                                        </p:tav>
                                        <p:tav tm="100000">
                                          <p:val>
                                            <p:strVal val="#ppt_y"/>
                                          </p:val>
                                        </p:tav>
                                      </p:tavLst>
                                    </p:anim>
                                  </p:childTnLst>
                                </p:cTn>
                              </p:par>
                              <p:par>
                                <p:cTn id="319" presetID="2" presetClass="entr" presetSubtype="4" fill="hold" grpId="0" nodeType="withEffect">
                                  <p:stCondLst>
                                    <p:cond delay="0"/>
                                  </p:stCondLst>
                                  <p:childTnLst>
                                    <p:set>
                                      <p:cBhvr>
                                        <p:cTn id="320" dur="1" fill="hold">
                                          <p:stCondLst>
                                            <p:cond delay="0"/>
                                          </p:stCondLst>
                                        </p:cTn>
                                        <p:tgtEl>
                                          <p:spTgt spid="68"/>
                                        </p:tgtEl>
                                        <p:attrNameLst>
                                          <p:attrName>style.visibility</p:attrName>
                                        </p:attrNameLst>
                                      </p:cBhvr>
                                      <p:to>
                                        <p:strVal val="visible"/>
                                      </p:to>
                                    </p:set>
                                    <p:anim calcmode="lin" valueType="num">
                                      <p:cBhvr additive="base">
                                        <p:cTn id="321" dur="500" fill="hold"/>
                                        <p:tgtEl>
                                          <p:spTgt spid="68"/>
                                        </p:tgtEl>
                                        <p:attrNameLst>
                                          <p:attrName>ppt_x</p:attrName>
                                        </p:attrNameLst>
                                      </p:cBhvr>
                                      <p:tavLst>
                                        <p:tav tm="0">
                                          <p:val>
                                            <p:strVal val="#ppt_x"/>
                                          </p:val>
                                        </p:tav>
                                        <p:tav tm="100000">
                                          <p:val>
                                            <p:strVal val="#ppt_x"/>
                                          </p:val>
                                        </p:tav>
                                      </p:tavLst>
                                    </p:anim>
                                    <p:anim calcmode="lin" valueType="num">
                                      <p:cBhvr additive="base">
                                        <p:cTn id="322" dur="500" fill="hold"/>
                                        <p:tgtEl>
                                          <p:spTgt spid="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3" grpId="1"/>
      <p:bldP spid="54" grpId="0"/>
      <p:bldP spid="54" grpId="1"/>
      <p:bldP spid="55" grpId="0" animBg="1"/>
      <p:bldP spid="55" grpId="1" animBg="1"/>
      <p:bldP spid="56" grpId="0" animBg="1"/>
      <p:bldP spid="56" grpId="1" animBg="1"/>
      <p:bldP spid="58" grpId="0"/>
      <p:bldP spid="59" grpId="0"/>
      <p:bldP spid="60" grpId="0"/>
      <p:bldP spid="61" grpId="0"/>
      <p:bldP spid="62" grpId="0"/>
      <p:bldP spid="63" grpId="0"/>
      <p:bldP spid="64" grpId="0"/>
      <p:bldP spid="65" grpId="0"/>
      <p:bldP spid="66" grpId="0"/>
      <p:bldP spid="67" grpId="0"/>
      <p:bldP spid="6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graphicFrame>
            <p:nvGraphicFramePr>
              <p:cNvPr id="16" name="Table 15"/>
              <p:cNvGraphicFramePr>
                <a:graphicFrameLocks noGrp="1"/>
              </p:cNvGraphicFramePr>
              <p:nvPr/>
            </p:nvGraphicFramePr>
            <p:xfrm>
              <a:off x="2160133" y="1591716"/>
              <a:ext cx="2542544" cy="2693765"/>
            </p:xfrm>
            <a:graphic>
              <a:graphicData uri="http://schemas.openxmlformats.org/drawingml/2006/table">
                <a:tbl>
                  <a:tblPr firstRow="1" bandRow="1">
                    <a:tableStyleId>{5C22544A-7EE6-4342-B048-85BDC9FD1C3A}</a:tableStyleId>
                  </a:tblPr>
                  <a:tblGrid>
                    <a:gridCol w="635636">
                      <a:extLst>
                        <a:ext uri="{9D8B030D-6E8A-4147-A177-3AD203B41FA5}">
                          <a16:colId xmlns:a16="http://schemas.microsoft.com/office/drawing/2014/main" val="1020755383"/>
                        </a:ext>
                      </a:extLst>
                    </a:gridCol>
                    <a:gridCol w="635636">
                      <a:extLst>
                        <a:ext uri="{9D8B030D-6E8A-4147-A177-3AD203B41FA5}">
                          <a16:colId xmlns:a16="http://schemas.microsoft.com/office/drawing/2014/main" val="70042895"/>
                        </a:ext>
                      </a:extLst>
                    </a:gridCol>
                    <a:gridCol w="635636">
                      <a:extLst>
                        <a:ext uri="{9D8B030D-6E8A-4147-A177-3AD203B41FA5}">
                          <a16:colId xmlns:a16="http://schemas.microsoft.com/office/drawing/2014/main" val="3654639686"/>
                        </a:ext>
                      </a:extLst>
                    </a:gridCol>
                    <a:gridCol w="635636">
                      <a:extLst>
                        <a:ext uri="{9D8B030D-6E8A-4147-A177-3AD203B41FA5}">
                          <a16:colId xmlns:a16="http://schemas.microsoft.com/office/drawing/2014/main" val="699825816"/>
                        </a:ext>
                      </a:extLst>
                    </a:gridCol>
                  </a:tblGrid>
                  <a:tr h="663281">
                    <a:tc>
                      <a:txBody>
                        <a:bodyPr/>
                        <a:lstStyle/>
                        <a:p>
                          <a:pPr algn="ctr"/>
                          <a:endParaRPr lang="en-GB" sz="2400" b="0" dirty="0">
                            <a:solidFill>
                              <a:schemeClr val="tx1"/>
                            </a:solidFill>
                            <a:latin typeface="KG Primary Penmanship" panose="0200050600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600" b="0" dirty="0">
                              <a:solidFill>
                                <a:schemeClr val="tx1"/>
                              </a:solidFill>
                              <a:latin typeface="+mn-lt"/>
                            </a:rPr>
                            <a:t>H</a:t>
                          </a: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b="0" dirty="0">
                              <a:solidFill>
                                <a:schemeClr val="tx1"/>
                              </a:solidFill>
                              <a:latin typeface="+mn-lt"/>
                            </a:rPr>
                            <a:t>T</a:t>
                          </a: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600" b="0" dirty="0">
                              <a:solidFill>
                                <a:schemeClr val="tx1"/>
                              </a:solidFill>
                              <a:latin typeface="+mn-lt"/>
                            </a:rPr>
                            <a:t>O</a:t>
                          </a: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64565384"/>
                      </a:ext>
                    </a:extLst>
                  </a:tr>
                  <a:tr h="663281">
                    <a:tc>
                      <a:txBody>
                        <a:bodyPr/>
                        <a:lstStyle/>
                        <a:p>
                          <a:pPr algn="ctr"/>
                          <a:endParaRPr lang="en-GB" sz="4000" b="0" dirty="0">
                            <a:solidFill>
                              <a:schemeClr val="tx1"/>
                            </a:solidFill>
                            <a:latin typeface="+mn-lt"/>
                          </a:endParaRPr>
                        </a:p>
                      </a:txBody>
                      <a:tcPr marL="67227" marR="67227" marT="33614" marB="33614" anchor="ctr">
                        <a:lnL w="1270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b="0" dirty="0">
                              <a:solidFill>
                                <a:schemeClr val="accent1"/>
                              </a:solidFill>
                              <a:latin typeface="+mn-lt"/>
                            </a:rPr>
                            <a:t>6</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b="0" dirty="0">
                              <a:solidFill>
                                <a:schemeClr val="accent1"/>
                              </a:solidFill>
                              <a:latin typeface="+mn-lt"/>
                            </a:rPr>
                            <a:t>0</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mn-lt"/>
                            </a:rPr>
                            <a:t>5</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1205399"/>
                      </a:ext>
                    </a:extLst>
                  </a:tr>
                  <a:tr h="663281">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4000" i="1" dirty="0" smtClean="0">
                                    <a:latin typeface="Cambria Math" panose="02040503050406030204" pitchFamily="18" charset="0"/>
                                  </a:rPr>
                                  <m:t>+</m:t>
                                </m:r>
                              </m:oMath>
                            </m:oMathPara>
                          </a14:m>
                          <a:endParaRPr lang="en-GB" sz="4000" dirty="0">
                            <a:latin typeface="+mn-lt"/>
                          </a:endParaRPr>
                        </a:p>
                      </a:txBody>
                      <a:tcPr marL="67227" marR="67227" marT="33614" marB="33614" anchor="ctr">
                        <a:lnL w="1270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4000" dirty="0">
                              <a:latin typeface="+mn-lt"/>
                            </a:rPr>
                            <a:t>1</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mn-lt"/>
                            </a:rPr>
                            <a:t>4</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accent1"/>
                              </a:solidFill>
                              <a:latin typeface="+mn-lt"/>
                            </a:rPr>
                            <a:t>3</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34501321"/>
                      </a:ext>
                    </a:extLst>
                  </a:tr>
                  <a:tr h="663281">
                    <a:tc>
                      <a:txBody>
                        <a:bodyPr/>
                        <a:lstStyle/>
                        <a:p>
                          <a:pPr algn="ctr"/>
                          <a:endParaRPr lang="en-GB" sz="4000" dirty="0">
                            <a:solidFill>
                              <a:schemeClr val="tx1"/>
                            </a:solidFill>
                            <a:latin typeface="+mn-lt"/>
                          </a:endParaRPr>
                        </a:p>
                      </a:txBody>
                      <a:tcPr marL="67227" marR="67227" marT="33614" marB="33614" anchor="ctr">
                        <a:lnL w="1270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mn-lt"/>
                            </a:rPr>
                            <a:t>7</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mn-lt"/>
                            </a:rPr>
                            <a:t>4</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mn-lt"/>
                            </a:rPr>
                            <a:t>8</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02945117"/>
                      </a:ext>
                    </a:extLst>
                  </a:tr>
                </a:tbl>
              </a:graphicData>
            </a:graphic>
          </p:graphicFrame>
        </mc:Choice>
        <mc:Fallback xmlns="">
          <p:graphicFrame>
            <p:nvGraphicFramePr>
              <p:cNvPr id="16" name="Table 15"/>
              <p:cNvGraphicFramePr>
                <a:graphicFrameLocks noGrp="1"/>
              </p:cNvGraphicFramePr>
              <p:nvPr>
                <p:extLst/>
              </p:nvPr>
            </p:nvGraphicFramePr>
            <p:xfrm>
              <a:off x="2160133" y="1591716"/>
              <a:ext cx="2542544" cy="2693765"/>
            </p:xfrm>
            <a:graphic>
              <a:graphicData uri="http://schemas.openxmlformats.org/drawingml/2006/table">
                <a:tbl>
                  <a:tblPr firstRow="1" bandRow="1">
                    <a:tableStyleId>{5C22544A-7EE6-4342-B048-85BDC9FD1C3A}</a:tableStyleId>
                  </a:tblPr>
                  <a:tblGrid>
                    <a:gridCol w="635636">
                      <a:extLst>
                        <a:ext uri="{9D8B030D-6E8A-4147-A177-3AD203B41FA5}">
                          <a16:colId xmlns:a16="http://schemas.microsoft.com/office/drawing/2014/main" val="1020755383"/>
                        </a:ext>
                      </a:extLst>
                    </a:gridCol>
                    <a:gridCol w="635636">
                      <a:extLst>
                        <a:ext uri="{9D8B030D-6E8A-4147-A177-3AD203B41FA5}">
                          <a16:colId xmlns:a16="http://schemas.microsoft.com/office/drawing/2014/main" val="70042895"/>
                        </a:ext>
                      </a:extLst>
                    </a:gridCol>
                    <a:gridCol w="635636">
                      <a:extLst>
                        <a:ext uri="{9D8B030D-6E8A-4147-A177-3AD203B41FA5}">
                          <a16:colId xmlns:a16="http://schemas.microsoft.com/office/drawing/2014/main" val="3654639686"/>
                        </a:ext>
                      </a:extLst>
                    </a:gridCol>
                    <a:gridCol w="635636">
                      <a:extLst>
                        <a:ext uri="{9D8B030D-6E8A-4147-A177-3AD203B41FA5}">
                          <a16:colId xmlns:a16="http://schemas.microsoft.com/office/drawing/2014/main" val="699825816"/>
                        </a:ext>
                      </a:extLst>
                    </a:gridCol>
                  </a:tblGrid>
                  <a:tr h="663281">
                    <a:tc>
                      <a:txBody>
                        <a:bodyPr/>
                        <a:lstStyle/>
                        <a:p>
                          <a:pPr algn="ctr"/>
                          <a:endParaRPr lang="en-GB" sz="2400" b="0" dirty="0">
                            <a:solidFill>
                              <a:schemeClr val="tx1"/>
                            </a:solidFill>
                            <a:latin typeface="KG Primary Penmanship" panose="02000506000000020003" pitchFamily="2"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600" b="0" dirty="0">
                              <a:solidFill>
                                <a:schemeClr val="tx1"/>
                              </a:solidFill>
                              <a:latin typeface="+mn-lt"/>
                            </a:rPr>
                            <a:t>H</a:t>
                          </a: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b="0" dirty="0">
                              <a:solidFill>
                                <a:schemeClr val="tx1"/>
                              </a:solidFill>
                              <a:latin typeface="+mn-lt"/>
                            </a:rPr>
                            <a:t>T</a:t>
                          </a: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600" b="0" dirty="0">
                              <a:solidFill>
                                <a:schemeClr val="tx1"/>
                              </a:solidFill>
                              <a:latin typeface="+mn-lt"/>
                            </a:rPr>
                            <a:t>O</a:t>
                          </a: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64565384"/>
                      </a:ext>
                    </a:extLst>
                  </a:tr>
                  <a:tr h="676828">
                    <a:tc>
                      <a:txBody>
                        <a:bodyPr/>
                        <a:lstStyle/>
                        <a:p>
                          <a:pPr algn="ctr"/>
                          <a:endParaRPr lang="en-GB" sz="4000" b="0" dirty="0">
                            <a:solidFill>
                              <a:schemeClr val="tx1"/>
                            </a:solidFill>
                            <a:latin typeface="+mn-lt"/>
                          </a:endParaRPr>
                        </a:p>
                      </a:txBody>
                      <a:tcPr marL="67227" marR="67227" marT="33614" marB="33614" anchor="ctr">
                        <a:lnL w="1270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b="0" dirty="0">
                              <a:solidFill>
                                <a:schemeClr val="accent1"/>
                              </a:solidFill>
                              <a:latin typeface="+mn-lt"/>
                            </a:rPr>
                            <a:t>6</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b="0" dirty="0">
                              <a:solidFill>
                                <a:schemeClr val="accent1"/>
                              </a:solidFill>
                              <a:latin typeface="+mn-lt"/>
                            </a:rPr>
                            <a:t>0</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mn-lt"/>
                            </a:rPr>
                            <a:t>5</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1205399"/>
                      </a:ext>
                    </a:extLst>
                  </a:tr>
                  <a:tr h="676828">
                    <a:tc>
                      <a:txBody>
                        <a:bodyPr/>
                        <a:lstStyle/>
                        <a:p>
                          <a:endParaRPr lang="en-US"/>
                        </a:p>
                      </a:txBody>
                      <a:tcPr marL="67227" marR="67227" marT="33614" marB="33614" anchor="ctr">
                        <a:lnL w="1270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3"/>
                          <a:stretch>
                            <a:fillRect l="-952" t="-209910" r="-301905" b="-140541"/>
                          </a:stretch>
                        </a:blip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4000" dirty="0">
                              <a:latin typeface="+mn-lt"/>
                            </a:rPr>
                            <a:t>1</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mn-lt"/>
                            </a:rPr>
                            <a:t>4</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accent1"/>
                              </a:solidFill>
                              <a:latin typeface="+mn-lt"/>
                            </a:rPr>
                            <a:t>3</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34501321"/>
                      </a:ext>
                    </a:extLst>
                  </a:tr>
                  <a:tr h="676828">
                    <a:tc>
                      <a:txBody>
                        <a:bodyPr/>
                        <a:lstStyle/>
                        <a:p>
                          <a:pPr algn="ctr"/>
                          <a:endParaRPr lang="en-GB" sz="4000" dirty="0">
                            <a:solidFill>
                              <a:schemeClr val="tx1"/>
                            </a:solidFill>
                            <a:latin typeface="+mn-lt"/>
                          </a:endParaRPr>
                        </a:p>
                      </a:txBody>
                      <a:tcPr marL="67227" marR="67227" marT="33614" marB="33614" anchor="ctr">
                        <a:lnL w="1270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mn-lt"/>
                            </a:rPr>
                            <a:t>7</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mn-lt"/>
                            </a:rPr>
                            <a:t>4</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mn-lt"/>
                            </a:rPr>
                            <a:t>8</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02945117"/>
                      </a:ext>
                    </a:extLst>
                  </a:tr>
                </a:tbl>
              </a:graphicData>
            </a:graphic>
          </p:graphicFrame>
        </mc:Fallback>
      </mc:AlternateContent>
      <p:graphicFrame>
        <p:nvGraphicFramePr>
          <p:cNvPr id="17" name="Table 16">
            <a:extLst>
              <a:ext uri="{FF2B5EF4-FFF2-40B4-BE49-F238E27FC236}">
                <a16:creationId xmlns:a16="http://schemas.microsoft.com/office/drawing/2014/main" id="{1C7B82B5-B3AD-3445-B1E4-114020DF5B8C}"/>
              </a:ext>
            </a:extLst>
          </p:cNvPr>
          <p:cNvGraphicFramePr>
            <a:graphicFrameLocks noGrp="1"/>
          </p:cNvGraphicFramePr>
          <p:nvPr/>
        </p:nvGraphicFramePr>
        <p:xfrm>
          <a:off x="4538144" y="938709"/>
          <a:ext cx="5186622" cy="4586060"/>
        </p:xfrm>
        <a:graphic>
          <a:graphicData uri="http://schemas.openxmlformats.org/drawingml/2006/table">
            <a:tbl>
              <a:tblPr firstRow="1" bandRow="1">
                <a:tableStyleId>{5C22544A-7EE6-4342-B048-85BDC9FD1C3A}</a:tableStyleId>
              </a:tblPr>
              <a:tblGrid>
                <a:gridCol w="686172">
                  <a:extLst>
                    <a:ext uri="{9D8B030D-6E8A-4147-A177-3AD203B41FA5}">
                      <a16:colId xmlns:a16="http://schemas.microsoft.com/office/drawing/2014/main" val="1945284546"/>
                    </a:ext>
                  </a:extLst>
                </a:gridCol>
                <a:gridCol w="1500150">
                  <a:extLst>
                    <a:ext uri="{9D8B030D-6E8A-4147-A177-3AD203B41FA5}">
                      <a16:colId xmlns:a16="http://schemas.microsoft.com/office/drawing/2014/main" val="1980959579"/>
                    </a:ext>
                  </a:extLst>
                </a:gridCol>
                <a:gridCol w="1500150">
                  <a:extLst>
                    <a:ext uri="{9D8B030D-6E8A-4147-A177-3AD203B41FA5}">
                      <a16:colId xmlns:a16="http://schemas.microsoft.com/office/drawing/2014/main" val="19850668"/>
                    </a:ext>
                  </a:extLst>
                </a:gridCol>
                <a:gridCol w="1500150">
                  <a:extLst>
                    <a:ext uri="{9D8B030D-6E8A-4147-A177-3AD203B41FA5}">
                      <a16:colId xmlns:a16="http://schemas.microsoft.com/office/drawing/2014/main" val="3661368022"/>
                    </a:ext>
                  </a:extLst>
                </a:gridCol>
              </a:tblGrid>
              <a:tr h="501073">
                <a:tc>
                  <a:txBody>
                    <a:bodyPr/>
                    <a:lstStyle/>
                    <a:p>
                      <a:pPr algn="ctr"/>
                      <a:endParaRPr lang="en-GB" sz="3100" b="0" dirty="0">
                        <a:solidFill>
                          <a:schemeClr val="tx1"/>
                        </a:solidFill>
                        <a:latin typeface="+mn-lt"/>
                      </a:endParaRPr>
                    </a:p>
                  </a:txBody>
                  <a:tcPr marL="117621" marR="117621" marT="58810" marB="58810" anchor="ct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0" dirty="0">
                          <a:solidFill>
                            <a:schemeClr val="tx1"/>
                          </a:solidFill>
                          <a:latin typeface="+mn-lt"/>
                        </a:rPr>
                        <a:t>Hundreds</a:t>
                      </a: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2400" b="0" dirty="0">
                          <a:solidFill>
                            <a:schemeClr val="tx1"/>
                          </a:solidFill>
                          <a:latin typeface="+mn-lt"/>
                        </a:rPr>
                        <a:t>Tens</a:t>
                      </a: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r>
                        <a:rPr lang="en-GB" sz="2400" b="0" dirty="0">
                          <a:solidFill>
                            <a:schemeClr val="tx1"/>
                          </a:solidFill>
                          <a:latin typeface="+mn-lt"/>
                        </a:rPr>
                        <a:t>Ones</a:t>
                      </a: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5050"/>
                    </a:solidFill>
                  </a:tcPr>
                </a:tc>
                <a:extLst>
                  <a:ext uri="{0D108BD9-81ED-4DB2-BD59-A6C34878D82A}">
                    <a16:rowId xmlns:a16="http://schemas.microsoft.com/office/drawing/2014/main" val="2487112008"/>
                  </a:ext>
                </a:extLst>
              </a:tr>
              <a:tr h="1332000">
                <a:tc>
                  <a:txBody>
                    <a:bodyPr/>
                    <a:lstStyle/>
                    <a:p>
                      <a:pPr algn="ctr"/>
                      <a:endParaRPr lang="en-GB" sz="3100" dirty="0">
                        <a:solidFill>
                          <a:schemeClr val="tx1"/>
                        </a:solidFill>
                        <a:latin typeface="KG Primary Penmanship" panose="02000506000000020003" pitchFamily="2" charset="77"/>
                      </a:endParaRPr>
                    </a:p>
                  </a:txBody>
                  <a:tcPr marL="117621" marR="117621" marT="58810" marB="58810" anchor="ct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800" dirty="0">
                        <a:solidFill>
                          <a:schemeClr val="tx1"/>
                        </a:solidFill>
                        <a:latin typeface="KG Primary Penmanship" panose="02000506000000020003" pitchFamily="2" charset="77"/>
                      </a:endParaRP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noFill/>
                  </a:tcPr>
                </a:tc>
                <a:tc>
                  <a:txBody>
                    <a:bodyPr/>
                    <a:lstStyle/>
                    <a:p>
                      <a:pPr algn="ctr"/>
                      <a:endParaRPr lang="en-GB" sz="800" dirty="0">
                        <a:solidFill>
                          <a:schemeClr val="tx1"/>
                        </a:solidFill>
                        <a:latin typeface="KG Primary Penmanship" panose="02000506000000020003" pitchFamily="2" charset="77"/>
                      </a:endParaRPr>
                    </a:p>
                    <a:p>
                      <a:pPr algn="ctr"/>
                      <a:endParaRPr lang="en-GB" sz="800" dirty="0">
                        <a:solidFill>
                          <a:schemeClr val="tx1"/>
                        </a:solidFill>
                        <a:latin typeface="KG Primary Penmanship" panose="02000506000000020003" pitchFamily="2" charset="77"/>
                      </a:endParaRPr>
                    </a:p>
                    <a:p>
                      <a:pPr algn="ctr"/>
                      <a:endParaRPr lang="en-GB" sz="800" dirty="0">
                        <a:solidFill>
                          <a:schemeClr val="tx1"/>
                        </a:solidFill>
                        <a:latin typeface="KG Primary Penmanship" panose="02000506000000020003" pitchFamily="2" charset="77"/>
                      </a:endParaRP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noFill/>
                  </a:tcPr>
                </a:tc>
                <a:tc>
                  <a:txBody>
                    <a:bodyPr/>
                    <a:lstStyle/>
                    <a:p>
                      <a:pPr algn="ctr"/>
                      <a:endParaRPr lang="en-GB" sz="800" dirty="0">
                        <a:solidFill>
                          <a:schemeClr val="tx1"/>
                        </a:solidFill>
                        <a:latin typeface="KG Primary Penmanship" panose="02000506000000020003" pitchFamily="2" charset="77"/>
                      </a:endParaRP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24221402"/>
                  </a:ext>
                </a:extLst>
              </a:tr>
              <a:tr h="1332000">
                <a:tc>
                  <a:txBody>
                    <a:bodyPr/>
                    <a:lstStyle/>
                    <a:p>
                      <a:pPr algn="ctr"/>
                      <a:endParaRPr lang="en-GB" sz="4400" dirty="0">
                        <a:solidFill>
                          <a:schemeClr val="tx1"/>
                        </a:solidFill>
                        <a:latin typeface="KG Primary Penmanship" panose="02000506000000020003" pitchFamily="2" charset="77"/>
                      </a:endParaRPr>
                    </a:p>
                  </a:txBody>
                  <a:tcPr marL="117621" marR="117621" marT="58810" marB="58810" anchor="ct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800" dirty="0">
                        <a:solidFill>
                          <a:schemeClr val="tx1"/>
                        </a:solidFill>
                        <a:latin typeface="KG Primary Penmanship" panose="02000506000000020003" pitchFamily="2" charset="77"/>
                      </a:endParaRP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noFill/>
                  </a:tcPr>
                </a:tc>
                <a:tc>
                  <a:txBody>
                    <a:bodyPr/>
                    <a:lstStyle/>
                    <a:p>
                      <a:pPr algn="ctr"/>
                      <a:endParaRPr lang="en-GB" sz="800" dirty="0">
                        <a:solidFill>
                          <a:schemeClr val="tx1"/>
                        </a:solidFill>
                        <a:latin typeface="KG Primary Penmanship" panose="02000506000000020003" pitchFamily="2" charset="77"/>
                      </a:endParaRP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noFill/>
                  </a:tcPr>
                </a:tc>
                <a:tc>
                  <a:txBody>
                    <a:bodyPr/>
                    <a:lstStyle/>
                    <a:p>
                      <a:pPr algn="ctr"/>
                      <a:endParaRPr lang="en-GB" sz="800" dirty="0">
                        <a:solidFill>
                          <a:schemeClr val="tx1"/>
                        </a:solidFill>
                        <a:latin typeface="KG Primary Penmanship" panose="02000506000000020003" pitchFamily="2" charset="77"/>
                      </a:endParaRP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5240259"/>
                  </a:ext>
                </a:extLst>
              </a:tr>
              <a:tr h="1332000">
                <a:tc>
                  <a:txBody>
                    <a:bodyPr/>
                    <a:lstStyle/>
                    <a:p>
                      <a:pPr algn="ctr"/>
                      <a:endParaRPr lang="en-GB" sz="3600" dirty="0">
                        <a:solidFill>
                          <a:schemeClr val="tx1"/>
                        </a:solidFill>
                        <a:latin typeface="KG Primary Penmanship" panose="02000506000000020003" pitchFamily="2" charset="77"/>
                      </a:endParaRPr>
                    </a:p>
                  </a:txBody>
                  <a:tcPr marL="117621" marR="117621" marT="58810" marB="58810" anchor="ct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3600" dirty="0">
                        <a:solidFill>
                          <a:schemeClr val="tx1"/>
                        </a:solidFill>
                        <a:latin typeface="KG Primary Penmanship" panose="02000506000000020003" pitchFamily="2" charset="77"/>
                      </a:endParaRP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noFill/>
                  </a:tcPr>
                </a:tc>
                <a:tc>
                  <a:txBody>
                    <a:bodyPr/>
                    <a:lstStyle/>
                    <a:p>
                      <a:pPr algn="ctr"/>
                      <a:endParaRPr lang="en-GB" sz="3600" dirty="0">
                        <a:solidFill>
                          <a:schemeClr val="tx1"/>
                        </a:solidFill>
                        <a:latin typeface="KG Primary Penmanship" panose="02000506000000020003" pitchFamily="2" charset="77"/>
                      </a:endParaRP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noFill/>
                  </a:tcPr>
                </a:tc>
                <a:tc>
                  <a:txBody>
                    <a:bodyPr/>
                    <a:lstStyle/>
                    <a:p>
                      <a:pPr algn="ctr"/>
                      <a:endParaRPr lang="en-GB" sz="3600" dirty="0">
                        <a:solidFill>
                          <a:schemeClr val="tx1"/>
                        </a:solidFill>
                        <a:latin typeface="KG Primary Penmanship" panose="02000506000000020003" pitchFamily="2" charset="77"/>
                      </a:endParaRP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32495378"/>
                  </a:ext>
                </a:extLst>
              </a:tr>
            </a:tbl>
          </a:graphicData>
        </a:graphic>
      </p:graphicFrame>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83307" y="1540113"/>
            <a:ext cx="484363" cy="472433"/>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78056" y="1540113"/>
            <a:ext cx="484363" cy="472433"/>
          </a:xfrm>
          <a:prstGeom prst="rect">
            <a:avLst/>
          </a:prstGeom>
        </p:spPr>
      </p:pic>
      <p:pic>
        <p:nvPicPr>
          <p:cNvPr id="20" name="Picture 1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18891" y="1540113"/>
            <a:ext cx="484363" cy="472433"/>
          </a:xfrm>
          <a:prstGeom prst="rect">
            <a:avLst/>
          </a:prstGeom>
        </p:spPr>
      </p:pic>
      <p:pic>
        <p:nvPicPr>
          <p:cNvPr id="21" name="Picture 2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59727" y="1540113"/>
            <a:ext cx="484363" cy="472433"/>
          </a:xfrm>
          <a:prstGeom prst="rect">
            <a:avLst/>
          </a:prstGeom>
        </p:spPr>
      </p:pic>
      <p:pic>
        <p:nvPicPr>
          <p:cNvPr id="22" name="Picture 2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79386" y="2888436"/>
            <a:ext cx="484363" cy="472433"/>
          </a:xfrm>
          <a:prstGeom prst="rect">
            <a:avLst/>
          </a:prstGeom>
        </p:spPr>
      </p:pic>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46579" y="2888436"/>
            <a:ext cx="484363" cy="472433"/>
          </a:xfrm>
          <a:prstGeom prst="rect">
            <a:avLst/>
          </a:prstGeom>
        </p:spPr>
      </p:pic>
      <p:pic>
        <p:nvPicPr>
          <p:cNvPr id="24" name="Picture 2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88761" y="2888436"/>
            <a:ext cx="484363" cy="472433"/>
          </a:xfrm>
          <a:prstGeom prst="rect">
            <a:avLst/>
          </a:prstGeom>
        </p:spPr>
      </p:pic>
      <p:pic>
        <p:nvPicPr>
          <p:cNvPr id="25" name="Picture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83307" y="2888436"/>
            <a:ext cx="484363" cy="472433"/>
          </a:xfrm>
          <a:prstGeom prst="rect">
            <a:avLst/>
          </a:prstGeom>
        </p:spPr>
      </p:pic>
      <p:pic>
        <p:nvPicPr>
          <p:cNvPr id="26" name="Picture 2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14765" y="2889078"/>
            <a:ext cx="484363" cy="472433"/>
          </a:xfrm>
          <a:prstGeom prst="rect">
            <a:avLst/>
          </a:prstGeom>
        </p:spPr>
      </p:pic>
      <p:pic>
        <p:nvPicPr>
          <p:cNvPr id="27" name="Picture 2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68606" y="2889078"/>
            <a:ext cx="484363" cy="472433"/>
          </a:xfrm>
          <a:prstGeom prst="rect">
            <a:avLst/>
          </a:prstGeom>
        </p:spPr>
      </p:pic>
      <p:pic>
        <p:nvPicPr>
          <p:cNvPr id="28" name="Picture 2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14482" y="1540113"/>
            <a:ext cx="484363" cy="472433"/>
          </a:xfrm>
          <a:prstGeom prst="rect">
            <a:avLst/>
          </a:prstGeom>
        </p:spPr>
      </p:pic>
      <p:pic>
        <p:nvPicPr>
          <p:cNvPr id="29" name="Picture 2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68323" y="1540113"/>
            <a:ext cx="484363" cy="472433"/>
          </a:xfrm>
          <a:prstGeom prst="rect">
            <a:avLst/>
          </a:prstGeom>
        </p:spPr>
      </p:pic>
      <p:pic>
        <p:nvPicPr>
          <p:cNvPr id="30" name="Picture 2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83590" y="1949547"/>
            <a:ext cx="484363" cy="472433"/>
          </a:xfrm>
          <a:prstGeom prst="rect">
            <a:avLst/>
          </a:prstGeom>
        </p:spPr>
      </p:pic>
      <p:pic>
        <p:nvPicPr>
          <p:cNvPr id="31" name="Picture 3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14765" y="1949547"/>
            <a:ext cx="484363" cy="472433"/>
          </a:xfrm>
          <a:prstGeom prst="rect">
            <a:avLst/>
          </a:prstGeom>
        </p:spPr>
      </p:pic>
      <p:pic>
        <p:nvPicPr>
          <p:cNvPr id="32" name="Picture 3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75465" y="2888436"/>
            <a:ext cx="484363" cy="472433"/>
          </a:xfrm>
          <a:prstGeom prst="rect">
            <a:avLst/>
          </a:prstGeom>
        </p:spPr>
      </p:pic>
      <p:sp>
        <p:nvSpPr>
          <p:cNvPr id="33" name="Rectangle 32"/>
          <p:cNvSpPr/>
          <p:nvPr/>
        </p:nvSpPr>
        <p:spPr>
          <a:xfrm>
            <a:off x="3422214" y="2261548"/>
            <a:ext cx="635430" cy="660116"/>
          </a:xfrm>
          <a:prstGeom prst="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4067247" y="2931491"/>
            <a:ext cx="635430" cy="660116"/>
          </a:xfrm>
          <a:prstGeom prst="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p:cNvSpPr/>
          <p:nvPr/>
        </p:nvSpPr>
        <p:spPr>
          <a:xfrm>
            <a:off x="2779042" y="2261548"/>
            <a:ext cx="635430" cy="660116"/>
          </a:xfrm>
          <a:prstGeom prst="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6" name="Picture 3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75465" y="1978057"/>
            <a:ext cx="484363" cy="472433"/>
          </a:xfrm>
          <a:prstGeom prst="rect">
            <a:avLst/>
          </a:prstGeom>
        </p:spPr>
      </p:pic>
      <p:pic>
        <p:nvPicPr>
          <p:cNvPr id="37" name="Picture 3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16300" y="1978057"/>
            <a:ext cx="484363" cy="472433"/>
          </a:xfrm>
          <a:prstGeom prst="rect">
            <a:avLst/>
          </a:prstGeom>
        </p:spPr>
      </p:pic>
      <p:pic>
        <p:nvPicPr>
          <p:cNvPr id="38" name="Picture 3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57136" y="1978057"/>
            <a:ext cx="484363" cy="472433"/>
          </a:xfrm>
          <a:prstGeom prst="rect">
            <a:avLst/>
          </a:prstGeom>
        </p:spPr>
      </p:pic>
      <p:pic>
        <p:nvPicPr>
          <p:cNvPr id="39" name="Picture 3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72940" y="3306218"/>
            <a:ext cx="484363" cy="472433"/>
          </a:xfrm>
          <a:prstGeom prst="rect">
            <a:avLst/>
          </a:prstGeom>
        </p:spPr>
      </p:pic>
      <p:pic>
        <p:nvPicPr>
          <p:cNvPr id="40" name="Picture 3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83307" y="4209188"/>
            <a:ext cx="484363" cy="472433"/>
          </a:xfrm>
          <a:prstGeom prst="rect">
            <a:avLst/>
          </a:prstGeom>
        </p:spPr>
      </p:pic>
      <p:pic>
        <p:nvPicPr>
          <p:cNvPr id="41" name="Picture 4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14482" y="4209188"/>
            <a:ext cx="484363" cy="472433"/>
          </a:xfrm>
          <a:prstGeom prst="rect">
            <a:avLst/>
          </a:prstGeom>
        </p:spPr>
      </p:pic>
      <p:pic>
        <p:nvPicPr>
          <p:cNvPr id="42" name="Picture 4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68323" y="4209188"/>
            <a:ext cx="484363" cy="472433"/>
          </a:xfrm>
          <a:prstGeom prst="rect">
            <a:avLst/>
          </a:prstGeom>
        </p:spPr>
      </p:pic>
      <p:pic>
        <p:nvPicPr>
          <p:cNvPr id="43" name="Picture 4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83590" y="4618622"/>
            <a:ext cx="484363" cy="472433"/>
          </a:xfrm>
          <a:prstGeom prst="rect">
            <a:avLst/>
          </a:prstGeom>
        </p:spPr>
      </p:pic>
      <p:pic>
        <p:nvPicPr>
          <p:cNvPr id="44" name="Picture 4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14765" y="4618622"/>
            <a:ext cx="484363" cy="472433"/>
          </a:xfrm>
          <a:prstGeom prst="rect">
            <a:avLst/>
          </a:prstGeom>
        </p:spPr>
      </p:pic>
      <p:pic>
        <p:nvPicPr>
          <p:cNvPr id="45" name="Picture 4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68323" y="4618622"/>
            <a:ext cx="484363" cy="472433"/>
          </a:xfrm>
          <a:prstGeom prst="rect">
            <a:avLst/>
          </a:prstGeom>
        </p:spPr>
      </p:pic>
      <p:pic>
        <p:nvPicPr>
          <p:cNvPr id="46" name="Picture 4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83076" y="5028056"/>
            <a:ext cx="484363" cy="472433"/>
          </a:xfrm>
          <a:prstGeom prst="rect">
            <a:avLst/>
          </a:prstGeom>
        </p:spPr>
      </p:pic>
      <p:pic>
        <p:nvPicPr>
          <p:cNvPr id="47" name="Picture 4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14251" y="5028056"/>
            <a:ext cx="484363" cy="472433"/>
          </a:xfrm>
          <a:prstGeom prst="rect">
            <a:avLst/>
          </a:prstGeom>
        </p:spPr>
      </p:pic>
      <p:pic>
        <p:nvPicPr>
          <p:cNvPr id="48" name="Picture 4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79386" y="4218254"/>
            <a:ext cx="484363" cy="472433"/>
          </a:xfrm>
          <a:prstGeom prst="rect">
            <a:avLst/>
          </a:prstGeom>
        </p:spPr>
      </p:pic>
      <p:pic>
        <p:nvPicPr>
          <p:cNvPr id="49" name="Picture 4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46579" y="4218254"/>
            <a:ext cx="484363" cy="472433"/>
          </a:xfrm>
          <a:prstGeom prst="rect">
            <a:avLst/>
          </a:prstGeom>
        </p:spPr>
      </p:pic>
      <p:pic>
        <p:nvPicPr>
          <p:cNvPr id="50" name="Picture 4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88761" y="4218254"/>
            <a:ext cx="484363" cy="472433"/>
          </a:xfrm>
          <a:prstGeom prst="rect">
            <a:avLst/>
          </a:prstGeom>
        </p:spPr>
      </p:pic>
      <p:pic>
        <p:nvPicPr>
          <p:cNvPr id="51" name="Picture 5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72940" y="4636036"/>
            <a:ext cx="484363" cy="472433"/>
          </a:xfrm>
          <a:prstGeom prst="rect">
            <a:avLst/>
          </a:prstGeom>
        </p:spPr>
      </p:pic>
      <p:pic>
        <p:nvPicPr>
          <p:cNvPr id="52" name="Picture 5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61279" y="4202488"/>
            <a:ext cx="484363" cy="472433"/>
          </a:xfrm>
          <a:prstGeom prst="rect">
            <a:avLst/>
          </a:prstGeom>
        </p:spPr>
      </p:pic>
      <p:pic>
        <p:nvPicPr>
          <p:cNvPr id="53" name="Picture 5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04705" y="4202488"/>
            <a:ext cx="484363" cy="472433"/>
          </a:xfrm>
          <a:prstGeom prst="rect">
            <a:avLst/>
          </a:prstGeom>
        </p:spPr>
      </p:pic>
      <p:pic>
        <p:nvPicPr>
          <p:cNvPr id="54" name="Picture 5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45541" y="4202488"/>
            <a:ext cx="484363" cy="472433"/>
          </a:xfrm>
          <a:prstGeom prst="rect">
            <a:avLst/>
          </a:prstGeom>
        </p:spPr>
      </p:pic>
      <p:pic>
        <p:nvPicPr>
          <p:cNvPr id="55" name="Picture 5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61279" y="4615271"/>
            <a:ext cx="484363" cy="472433"/>
          </a:xfrm>
          <a:prstGeom prst="rect">
            <a:avLst/>
          </a:prstGeom>
        </p:spPr>
      </p:pic>
      <p:pic>
        <p:nvPicPr>
          <p:cNvPr id="56" name="Picture 5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02114" y="4615271"/>
            <a:ext cx="484363" cy="472433"/>
          </a:xfrm>
          <a:prstGeom prst="rect">
            <a:avLst/>
          </a:prstGeom>
        </p:spPr>
      </p:pic>
      <p:pic>
        <p:nvPicPr>
          <p:cNvPr id="57" name="Picture 5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42950" y="4615271"/>
            <a:ext cx="484363" cy="472433"/>
          </a:xfrm>
          <a:prstGeom prst="rect">
            <a:avLst/>
          </a:prstGeom>
        </p:spPr>
      </p:pic>
      <p:pic>
        <p:nvPicPr>
          <p:cNvPr id="58" name="Picture 5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61279" y="5028055"/>
            <a:ext cx="484363" cy="472433"/>
          </a:xfrm>
          <a:prstGeom prst="rect">
            <a:avLst/>
          </a:prstGeom>
        </p:spPr>
      </p:pic>
      <p:sp>
        <p:nvSpPr>
          <p:cNvPr id="59" name="Rectangle 58"/>
          <p:cNvSpPr/>
          <p:nvPr/>
        </p:nvSpPr>
        <p:spPr>
          <a:xfrm>
            <a:off x="8261489" y="2910692"/>
            <a:ext cx="1422193" cy="1191778"/>
          </a:xfrm>
          <a:prstGeom prst="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Rectangle 59"/>
          <p:cNvSpPr/>
          <p:nvPr/>
        </p:nvSpPr>
        <p:spPr>
          <a:xfrm>
            <a:off x="6766650" y="1591715"/>
            <a:ext cx="1422193" cy="1191778"/>
          </a:xfrm>
          <a:prstGeom prst="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Rectangle 60"/>
          <p:cNvSpPr/>
          <p:nvPr/>
        </p:nvSpPr>
        <p:spPr>
          <a:xfrm>
            <a:off x="5250242" y="1591715"/>
            <a:ext cx="1422193" cy="1191778"/>
          </a:xfrm>
          <a:prstGeom prst="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p:cNvSpPr/>
          <p:nvPr/>
        </p:nvSpPr>
        <p:spPr>
          <a:xfrm>
            <a:off x="6940030" y="4422473"/>
            <a:ext cx="1056568" cy="769441"/>
          </a:xfrm>
          <a:prstGeom prst="rect">
            <a:avLst/>
          </a:prstGeom>
        </p:spPr>
        <p:txBody>
          <a:bodyPr wrap="square">
            <a:spAutoFit/>
          </a:bodyPr>
          <a:lstStyle/>
          <a:p>
            <a:pPr algn="ctr"/>
            <a:r>
              <a:rPr lang="en-GB" sz="4400" dirty="0"/>
              <a:t>4</a:t>
            </a:r>
          </a:p>
        </p:txBody>
      </p:sp>
      <p:sp>
        <p:nvSpPr>
          <p:cNvPr id="63" name="Rectangle 62"/>
          <p:cNvSpPr/>
          <p:nvPr/>
        </p:nvSpPr>
        <p:spPr>
          <a:xfrm>
            <a:off x="5441535" y="4422474"/>
            <a:ext cx="1056568" cy="769441"/>
          </a:xfrm>
          <a:prstGeom prst="rect">
            <a:avLst/>
          </a:prstGeom>
        </p:spPr>
        <p:txBody>
          <a:bodyPr wrap="square">
            <a:spAutoFit/>
          </a:bodyPr>
          <a:lstStyle/>
          <a:p>
            <a:pPr algn="ctr"/>
            <a:r>
              <a:rPr lang="en-GB" sz="4400" dirty="0"/>
              <a:t>7</a:t>
            </a:r>
          </a:p>
        </p:txBody>
      </p:sp>
      <p:sp>
        <p:nvSpPr>
          <p:cNvPr id="64" name="Rectangle 63"/>
          <p:cNvSpPr/>
          <p:nvPr/>
        </p:nvSpPr>
        <p:spPr>
          <a:xfrm>
            <a:off x="8434535" y="4422472"/>
            <a:ext cx="1056568" cy="769441"/>
          </a:xfrm>
          <a:prstGeom prst="rect">
            <a:avLst/>
          </a:prstGeom>
        </p:spPr>
        <p:txBody>
          <a:bodyPr wrap="square">
            <a:spAutoFit/>
          </a:bodyPr>
          <a:lstStyle/>
          <a:p>
            <a:pPr algn="ctr"/>
            <a:r>
              <a:rPr lang="en-GB" sz="4400" dirty="0"/>
              <a:t>8</a:t>
            </a:r>
          </a:p>
        </p:txBody>
      </p:sp>
    </p:spTree>
    <p:custDataLst>
      <p:tags r:id="rId1"/>
    </p:custDataLst>
    <p:extLst>
      <p:ext uri="{BB962C8B-B14F-4D97-AF65-F5344CB8AC3E}">
        <p14:creationId xmlns:p14="http://schemas.microsoft.com/office/powerpoint/2010/main" val="3036213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4"/>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8"/>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0"/>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1"/>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2"/>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6"/>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7"/>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8"/>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9"/>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59"/>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60"/>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61"/>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62"/>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63"/>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64"/>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2" presetClass="exit" presetSubtype="4" fill="hold" grpId="1" nodeType="clickEffect">
                                  <p:stCondLst>
                                    <p:cond delay="0"/>
                                  </p:stCondLst>
                                  <p:childTnLst>
                                    <p:anim calcmode="lin" valueType="num">
                                      <p:cBhvr additive="base">
                                        <p:cTn id="60" dur="500"/>
                                        <p:tgtEl>
                                          <p:spTgt spid="62"/>
                                        </p:tgtEl>
                                        <p:attrNameLst>
                                          <p:attrName>ppt_x</p:attrName>
                                        </p:attrNameLst>
                                      </p:cBhvr>
                                      <p:tavLst>
                                        <p:tav tm="0">
                                          <p:val>
                                            <p:strVal val="ppt_x"/>
                                          </p:val>
                                        </p:tav>
                                        <p:tav tm="100000">
                                          <p:val>
                                            <p:strVal val="ppt_x"/>
                                          </p:val>
                                        </p:tav>
                                      </p:tavLst>
                                    </p:anim>
                                    <p:anim calcmode="lin" valueType="num">
                                      <p:cBhvr additive="base">
                                        <p:cTn id="61" dur="500"/>
                                        <p:tgtEl>
                                          <p:spTgt spid="62"/>
                                        </p:tgtEl>
                                        <p:attrNameLst>
                                          <p:attrName>ppt_y</p:attrName>
                                        </p:attrNameLst>
                                      </p:cBhvr>
                                      <p:tavLst>
                                        <p:tav tm="0">
                                          <p:val>
                                            <p:strVal val="ppt_y"/>
                                          </p:val>
                                        </p:tav>
                                        <p:tav tm="100000">
                                          <p:val>
                                            <p:strVal val="1+ppt_h/2"/>
                                          </p:val>
                                        </p:tav>
                                      </p:tavLst>
                                    </p:anim>
                                    <p:set>
                                      <p:cBhvr>
                                        <p:cTn id="62" dur="1" fill="hold">
                                          <p:stCondLst>
                                            <p:cond delay="499"/>
                                          </p:stCondLst>
                                        </p:cTn>
                                        <p:tgtEl>
                                          <p:spTgt spid="62"/>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500"/>
                                        <p:tgtEl>
                                          <p:spTgt spid="63"/>
                                        </p:tgtEl>
                                        <p:attrNameLst>
                                          <p:attrName>ppt_x</p:attrName>
                                        </p:attrNameLst>
                                      </p:cBhvr>
                                      <p:tavLst>
                                        <p:tav tm="0">
                                          <p:val>
                                            <p:strVal val="ppt_x"/>
                                          </p:val>
                                        </p:tav>
                                        <p:tav tm="100000">
                                          <p:val>
                                            <p:strVal val="ppt_x"/>
                                          </p:val>
                                        </p:tav>
                                      </p:tavLst>
                                    </p:anim>
                                    <p:anim calcmode="lin" valueType="num">
                                      <p:cBhvr additive="base">
                                        <p:cTn id="65" dur="500"/>
                                        <p:tgtEl>
                                          <p:spTgt spid="63"/>
                                        </p:tgtEl>
                                        <p:attrNameLst>
                                          <p:attrName>ppt_y</p:attrName>
                                        </p:attrNameLst>
                                      </p:cBhvr>
                                      <p:tavLst>
                                        <p:tav tm="0">
                                          <p:val>
                                            <p:strVal val="ppt_y"/>
                                          </p:val>
                                        </p:tav>
                                        <p:tav tm="100000">
                                          <p:val>
                                            <p:strVal val="1+ppt_h/2"/>
                                          </p:val>
                                        </p:tav>
                                      </p:tavLst>
                                    </p:anim>
                                    <p:set>
                                      <p:cBhvr>
                                        <p:cTn id="66" dur="1" fill="hold">
                                          <p:stCondLst>
                                            <p:cond delay="499"/>
                                          </p:stCondLst>
                                        </p:cTn>
                                        <p:tgtEl>
                                          <p:spTgt spid="63"/>
                                        </p:tgtEl>
                                        <p:attrNameLst>
                                          <p:attrName>style.visibility</p:attrName>
                                        </p:attrNameLst>
                                      </p:cBhvr>
                                      <p:to>
                                        <p:strVal val="hidden"/>
                                      </p:to>
                                    </p:set>
                                  </p:childTnLst>
                                </p:cTn>
                              </p:par>
                              <p:par>
                                <p:cTn id="67" presetID="2" presetClass="exit" presetSubtype="4" fill="hold" grpId="1" nodeType="withEffect">
                                  <p:stCondLst>
                                    <p:cond delay="0"/>
                                  </p:stCondLst>
                                  <p:childTnLst>
                                    <p:anim calcmode="lin" valueType="num">
                                      <p:cBhvr additive="base">
                                        <p:cTn id="68" dur="500"/>
                                        <p:tgtEl>
                                          <p:spTgt spid="64"/>
                                        </p:tgtEl>
                                        <p:attrNameLst>
                                          <p:attrName>ppt_x</p:attrName>
                                        </p:attrNameLst>
                                      </p:cBhvr>
                                      <p:tavLst>
                                        <p:tav tm="0">
                                          <p:val>
                                            <p:strVal val="ppt_x"/>
                                          </p:val>
                                        </p:tav>
                                        <p:tav tm="100000">
                                          <p:val>
                                            <p:strVal val="ppt_x"/>
                                          </p:val>
                                        </p:tav>
                                      </p:tavLst>
                                    </p:anim>
                                    <p:anim calcmode="lin" valueType="num">
                                      <p:cBhvr additive="base">
                                        <p:cTn id="69" dur="500"/>
                                        <p:tgtEl>
                                          <p:spTgt spid="64"/>
                                        </p:tgtEl>
                                        <p:attrNameLst>
                                          <p:attrName>ppt_y</p:attrName>
                                        </p:attrNameLst>
                                      </p:cBhvr>
                                      <p:tavLst>
                                        <p:tav tm="0">
                                          <p:val>
                                            <p:strVal val="ppt_y"/>
                                          </p:val>
                                        </p:tav>
                                        <p:tav tm="100000">
                                          <p:val>
                                            <p:strVal val="1+ppt_h/2"/>
                                          </p:val>
                                        </p:tav>
                                      </p:tavLst>
                                    </p:anim>
                                    <p:set>
                                      <p:cBhvr>
                                        <p:cTn id="70" dur="1" fill="hold">
                                          <p:stCondLst>
                                            <p:cond delay="499"/>
                                          </p:stCondLst>
                                        </p:cTn>
                                        <p:tgtEl>
                                          <p:spTgt spid="64"/>
                                        </p:tgtEl>
                                        <p:attrNameLst>
                                          <p:attrName>style.visibility</p:attrName>
                                        </p:attrNameLst>
                                      </p:cBhvr>
                                      <p:to>
                                        <p:strVal val="hidden"/>
                                      </p:to>
                                    </p:set>
                                  </p:childTnLst>
                                </p:cTn>
                              </p:par>
                            </p:childTnLst>
                          </p:cTn>
                        </p:par>
                        <p:par>
                          <p:cTn id="71" fill="hold">
                            <p:stCondLst>
                              <p:cond delay="500"/>
                            </p:stCondLst>
                            <p:childTnLst>
                              <p:par>
                                <p:cTn id="72" presetID="2" presetClass="entr" presetSubtype="4" fill="hold" nodeType="afterEffect">
                                  <p:stCondLst>
                                    <p:cond delay="0"/>
                                  </p:stCondLst>
                                  <p:childTnLst>
                                    <p:set>
                                      <p:cBhvr>
                                        <p:cTn id="73" dur="1" fill="hold">
                                          <p:stCondLst>
                                            <p:cond delay="0"/>
                                          </p:stCondLst>
                                        </p:cTn>
                                        <p:tgtEl>
                                          <p:spTgt spid="40"/>
                                        </p:tgtEl>
                                        <p:attrNameLst>
                                          <p:attrName>style.visibility</p:attrName>
                                        </p:attrNameLst>
                                      </p:cBhvr>
                                      <p:to>
                                        <p:strVal val="visible"/>
                                      </p:to>
                                    </p:set>
                                    <p:anim calcmode="lin" valueType="num">
                                      <p:cBhvr additive="base">
                                        <p:cTn id="74" dur="500" fill="hold"/>
                                        <p:tgtEl>
                                          <p:spTgt spid="40"/>
                                        </p:tgtEl>
                                        <p:attrNameLst>
                                          <p:attrName>ppt_x</p:attrName>
                                        </p:attrNameLst>
                                      </p:cBhvr>
                                      <p:tavLst>
                                        <p:tav tm="0">
                                          <p:val>
                                            <p:strVal val="#ppt_x"/>
                                          </p:val>
                                        </p:tav>
                                        <p:tav tm="100000">
                                          <p:val>
                                            <p:strVal val="#ppt_x"/>
                                          </p:val>
                                        </p:tav>
                                      </p:tavLst>
                                    </p:anim>
                                    <p:anim calcmode="lin" valueType="num">
                                      <p:cBhvr additive="base">
                                        <p:cTn id="75" dur="500" fill="hold"/>
                                        <p:tgtEl>
                                          <p:spTgt spid="40"/>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41"/>
                                        </p:tgtEl>
                                        <p:attrNameLst>
                                          <p:attrName>style.visibility</p:attrName>
                                        </p:attrNameLst>
                                      </p:cBhvr>
                                      <p:to>
                                        <p:strVal val="visible"/>
                                      </p:to>
                                    </p:set>
                                    <p:anim calcmode="lin" valueType="num">
                                      <p:cBhvr additive="base">
                                        <p:cTn id="78" dur="500" fill="hold"/>
                                        <p:tgtEl>
                                          <p:spTgt spid="41"/>
                                        </p:tgtEl>
                                        <p:attrNameLst>
                                          <p:attrName>ppt_x</p:attrName>
                                        </p:attrNameLst>
                                      </p:cBhvr>
                                      <p:tavLst>
                                        <p:tav tm="0">
                                          <p:val>
                                            <p:strVal val="#ppt_x"/>
                                          </p:val>
                                        </p:tav>
                                        <p:tav tm="100000">
                                          <p:val>
                                            <p:strVal val="#ppt_x"/>
                                          </p:val>
                                        </p:tav>
                                      </p:tavLst>
                                    </p:anim>
                                    <p:anim calcmode="lin" valueType="num">
                                      <p:cBhvr additive="base">
                                        <p:cTn id="79" dur="500" fill="hold"/>
                                        <p:tgtEl>
                                          <p:spTgt spid="41"/>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42"/>
                                        </p:tgtEl>
                                        <p:attrNameLst>
                                          <p:attrName>style.visibility</p:attrName>
                                        </p:attrNameLst>
                                      </p:cBhvr>
                                      <p:to>
                                        <p:strVal val="visible"/>
                                      </p:to>
                                    </p:set>
                                    <p:anim calcmode="lin" valueType="num">
                                      <p:cBhvr additive="base">
                                        <p:cTn id="82" dur="500" fill="hold"/>
                                        <p:tgtEl>
                                          <p:spTgt spid="42"/>
                                        </p:tgtEl>
                                        <p:attrNameLst>
                                          <p:attrName>ppt_x</p:attrName>
                                        </p:attrNameLst>
                                      </p:cBhvr>
                                      <p:tavLst>
                                        <p:tav tm="0">
                                          <p:val>
                                            <p:strVal val="#ppt_x"/>
                                          </p:val>
                                        </p:tav>
                                        <p:tav tm="100000">
                                          <p:val>
                                            <p:strVal val="#ppt_x"/>
                                          </p:val>
                                        </p:tav>
                                      </p:tavLst>
                                    </p:anim>
                                    <p:anim calcmode="lin" valueType="num">
                                      <p:cBhvr additive="base">
                                        <p:cTn id="83" dur="500" fill="hold"/>
                                        <p:tgtEl>
                                          <p:spTgt spid="42"/>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43"/>
                                        </p:tgtEl>
                                        <p:attrNameLst>
                                          <p:attrName>style.visibility</p:attrName>
                                        </p:attrNameLst>
                                      </p:cBhvr>
                                      <p:to>
                                        <p:strVal val="visible"/>
                                      </p:to>
                                    </p:set>
                                    <p:anim calcmode="lin" valueType="num">
                                      <p:cBhvr additive="base">
                                        <p:cTn id="86" dur="500" fill="hold"/>
                                        <p:tgtEl>
                                          <p:spTgt spid="43"/>
                                        </p:tgtEl>
                                        <p:attrNameLst>
                                          <p:attrName>ppt_x</p:attrName>
                                        </p:attrNameLst>
                                      </p:cBhvr>
                                      <p:tavLst>
                                        <p:tav tm="0">
                                          <p:val>
                                            <p:strVal val="#ppt_x"/>
                                          </p:val>
                                        </p:tav>
                                        <p:tav tm="100000">
                                          <p:val>
                                            <p:strVal val="#ppt_x"/>
                                          </p:val>
                                        </p:tav>
                                      </p:tavLst>
                                    </p:anim>
                                    <p:anim calcmode="lin" valueType="num">
                                      <p:cBhvr additive="base">
                                        <p:cTn id="87" dur="500" fill="hold"/>
                                        <p:tgtEl>
                                          <p:spTgt spid="43"/>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44"/>
                                        </p:tgtEl>
                                        <p:attrNameLst>
                                          <p:attrName>style.visibility</p:attrName>
                                        </p:attrNameLst>
                                      </p:cBhvr>
                                      <p:to>
                                        <p:strVal val="visible"/>
                                      </p:to>
                                    </p:set>
                                    <p:anim calcmode="lin" valueType="num">
                                      <p:cBhvr additive="base">
                                        <p:cTn id="90" dur="500" fill="hold"/>
                                        <p:tgtEl>
                                          <p:spTgt spid="44"/>
                                        </p:tgtEl>
                                        <p:attrNameLst>
                                          <p:attrName>ppt_x</p:attrName>
                                        </p:attrNameLst>
                                      </p:cBhvr>
                                      <p:tavLst>
                                        <p:tav tm="0">
                                          <p:val>
                                            <p:strVal val="#ppt_x"/>
                                          </p:val>
                                        </p:tav>
                                        <p:tav tm="100000">
                                          <p:val>
                                            <p:strVal val="#ppt_x"/>
                                          </p:val>
                                        </p:tav>
                                      </p:tavLst>
                                    </p:anim>
                                    <p:anim calcmode="lin" valueType="num">
                                      <p:cBhvr additive="base">
                                        <p:cTn id="91" dur="500" fill="hold"/>
                                        <p:tgtEl>
                                          <p:spTgt spid="44"/>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45"/>
                                        </p:tgtEl>
                                        <p:attrNameLst>
                                          <p:attrName>style.visibility</p:attrName>
                                        </p:attrNameLst>
                                      </p:cBhvr>
                                      <p:to>
                                        <p:strVal val="visible"/>
                                      </p:to>
                                    </p:set>
                                    <p:anim calcmode="lin" valueType="num">
                                      <p:cBhvr additive="base">
                                        <p:cTn id="94" dur="500" fill="hold"/>
                                        <p:tgtEl>
                                          <p:spTgt spid="45"/>
                                        </p:tgtEl>
                                        <p:attrNameLst>
                                          <p:attrName>ppt_x</p:attrName>
                                        </p:attrNameLst>
                                      </p:cBhvr>
                                      <p:tavLst>
                                        <p:tav tm="0">
                                          <p:val>
                                            <p:strVal val="#ppt_x"/>
                                          </p:val>
                                        </p:tav>
                                        <p:tav tm="100000">
                                          <p:val>
                                            <p:strVal val="#ppt_x"/>
                                          </p:val>
                                        </p:tav>
                                      </p:tavLst>
                                    </p:anim>
                                    <p:anim calcmode="lin" valueType="num">
                                      <p:cBhvr additive="base">
                                        <p:cTn id="95" dur="500" fill="hold"/>
                                        <p:tgtEl>
                                          <p:spTgt spid="45"/>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46"/>
                                        </p:tgtEl>
                                        <p:attrNameLst>
                                          <p:attrName>style.visibility</p:attrName>
                                        </p:attrNameLst>
                                      </p:cBhvr>
                                      <p:to>
                                        <p:strVal val="visible"/>
                                      </p:to>
                                    </p:set>
                                    <p:anim calcmode="lin" valueType="num">
                                      <p:cBhvr additive="base">
                                        <p:cTn id="98" dur="500" fill="hold"/>
                                        <p:tgtEl>
                                          <p:spTgt spid="46"/>
                                        </p:tgtEl>
                                        <p:attrNameLst>
                                          <p:attrName>ppt_x</p:attrName>
                                        </p:attrNameLst>
                                      </p:cBhvr>
                                      <p:tavLst>
                                        <p:tav tm="0">
                                          <p:val>
                                            <p:strVal val="#ppt_x"/>
                                          </p:val>
                                        </p:tav>
                                        <p:tav tm="100000">
                                          <p:val>
                                            <p:strVal val="#ppt_x"/>
                                          </p:val>
                                        </p:tav>
                                      </p:tavLst>
                                    </p:anim>
                                    <p:anim calcmode="lin" valueType="num">
                                      <p:cBhvr additive="base">
                                        <p:cTn id="99" dur="500" fill="hold"/>
                                        <p:tgtEl>
                                          <p:spTgt spid="46"/>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47"/>
                                        </p:tgtEl>
                                        <p:attrNameLst>
                                          <p:attrName>style.visibility</p:attrName>
                                        </p:attrNameLst>
                                      </p:cBhvr>
                                      <p:to>
                                        <p:strVal val="visible"/>
                                      </p:to>
                                    </p:set>
                                    <p:anim calcmode="lin" valueType="num">
                                      <p:cBhvr additive="base">
                                        <p:cTn id="102" dur="500" fill="hold"/>
                                        <p:tgtEl>
                                          <p:spTgt spid="47"/>
                                        </p:tgtEl>
                                        <p:attrNameLst>
                                          <p:attrName>ppt_x</p:attrName>
                                        </p:attrNameLst>
                                      </p:cBhvr>
                                      <p:tavLst>
                                        <p:tav tm="0">
                                          <p:val>
                                            <p:strVal val="#ppt_x"/>
                                          </p:val>
                                        </p:tav>
                                        <p:tav tm="100000">
                                          <p:val>
                                            <p:strVal val="#ppt_x"/>
                                          </p:val>
                                        </p:tav>
                                      </p:tavLst>
                                    </p:anim>
                                    <p:anim calcmode="lin" valueType="num">
                                      <p:cBhvr additive="base">
                                        <p:cTn id="103" dur="500" fill="hold"/>
                                        <p:tgtEl>
                                          <p:spTgt spid="47"/>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48"/>
                                        </p:tgtEl>
                                        <p:attrNameLst>
                                          <p:attrName>style.visibility</p:attrName>
                                        </p:attrNameLst>
                                      </p:cBhvr>
                                      <p:to>
                                        <p:strVal val="visible"/>
                                      </p:to>
                                    </p:set>
                                    <p:anim calcmode="lin" valueType="num">
                                      <p:cBhvr additive="base">
                                        <p:cTn id="106" dur="500" fill="hold"/>
                                        <p:tgtEl>
                                          <p:spTgt spid="48"/>
                                        </p:tgtEl>
                                        <p:attrNameLst>
                                          <p:attrName>ppt_x</p:attrName>
                                        </p:attrNameLst>
                                      </p:cBhvr>
                                      <p:tavLst>
                                        <p:tav tm="0">
                                          <p:val>
                                            <p:strVal val="#ppt_x"/>
                                          </p:val>
                                        </p:tav>
                                        <p:tav tm="100000">
                                          <p:val>
                                            <p:strVal val="#ppt_x"/>
                                          </p:val>
                                        </p:tav>
                                      </p:tavLst>
                                    </p:anim>
                                    <p:anim calcmode="lin" valueType="num">
                                      <p:cBhvr additive="base">
                                        <p:cTn id="107" dur="500" fill="hold"/>
                                        <p:tgtEl>
                                          <p:spTgt spid="48"/>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49"/>
                                        </p:tgtEl>
                                        <p:attrNameLst>
                                          <p:attrName>style.visibility</p:attrName>
                                        </p:attrNameLst>
                                      </p:cBhvr>
                                      <p:to>
                                        <p:strVal val="visible"/>
                                      </p:to>
                                    </p:set>
                                    <p:anim calcmode="lin" valueType="num">
                                      <p:cBhvr additive="base">
                                        <p:cTn id="110" dur="500" fill="hold"/>
                                        <p:tgtEl>
                                          <p:spTgt spid="49"/>
                                        </p:tgtEl>
                                        <p:attrNameLst>
                                          <p:attrName>ppt_x</p:attrName>
                                        </p:attrNameLst>
                                      </p:cBhvr>
                                      <p:tavLst>
                                        <p:tav tm="0">
                                          <p:val>
                                            <p:strVal val="#ppt_x"/>
                                          </p:val>
                                        </p:tav>
                                        <p:tav tm="100000">
                                          <p:val>
                                            <p:strVal val="#ppt_x"/>
                                          </p:val>
                                        </p:tav>
                                      </p:tavLst>
                                    </p:anim>
                                    <p:anim calcmode="lin" valueType="num">
                                      <p:cBhvr additive="base">
                                        <p:cTn id="111" dur="500" fill="hold"/>
                                        <p:tgtEl>
                                          <p:spTgt spid="49"/>
                                        </p:tgtEl>
                                        <p:attrNameLst>
                                          <p:attrName>ppt_y</p:attrName>
                                        </p:attrNameLst>
                                      </p:cBhvr>
                                      <p:tavLst>
                                        <p:tav tm="0">
                                          <p:val>
                                            <p:strVal val="1+#ppt_h/2"/>
                                          </p:val>
                                        </p:tav>
                                        <p:tav tm="100000">
                                          <p:val>
                                            <p:strVal val="#ppt_y"/>
                                          </p:val>
                                        </p:tav>
                                      </p:tavLst>
                                    </p:anim>
                                  </p:childTnLst>
                                </p:cTn>
                              </p:par>
                              <p:par>
                                <p:cTn id="112" presetID="2" presetClass="entr" presetSubtype="4" fill="hold" nodeType="withEffect">
                                  <p:stCondLst>
                                    <p:cond delay="0"/>
                                  </p:stCondLst>
                                  <p:childTnLst>
                                    <p:set>
                                      <p:cBhvr>
                                        <p:cTn id="113" dur="1" fill="hold">
                                          <p:stCondLst>
                                            <p:cond delay="0"/>
                                          </p:stCondLst>
                                        </p:cTn>
                                        <p:tgtEl>
                                          <p:spTgt spid="50"/>
                                        </p:tgtEl>
                                        <p:attrNameLst>
                                          <p:attrName>style.visibility</p:attrName>
                                        </p:attrNameLst>
                                      </p:cBhvr>
                                      <p:to>
                                        <p:strVal val="visible"/>
                                      </p:to>
                                    </p:set>
                                    <p:anim calcmode="lin" valueType="num">
                                      <p:cBhvr additive="base">
                                        <p:cTn id="114" dur="500" fill="hold"/>
                                        <p:tgtEl>
                                          <p:spTgt spid="50"/>
                                        </p:tgtEl>
                                        <p:attrNameLst>
                                          <p:attrName>ppt_x</p:attrName>
                                        </p:attrNameLst>
                                      </p:cBhvr>
                                      <p:tavLst>
                                        <p:tav tm="0">
                                          <p:val>
                                            <p:strVal val="#ppt_x"/>
                                          </p:val>
                                        </p:tav>
                                        <p:tav tm="100000">
                                          <p:val>
                                            <p:strVal val="#ppt_x"/>
                                          </p:val>
                                        </p:tav>
                                      </p:tavLst>
                                    </p:anim>
                                    <p:anim calcmode="lin" valueType="num">
                                      <p:cBhvr additive="base">
                                        <p:cTn id="115" dur="500" fill="hold"/>
                                        <p:tgtEl>
                                          <p:spTgt spid="50"/>
                                        </p:tgtEl>
                                        <p:attrNameLst>
                                          <p:attrName>ppt_y</p:attrName>
                                        </p:attrNameLst>
                                      </p:cBhvr>
                                      <p:tavLst>
                                        <p:tav tm="0">
                                          <p:val>
                                            <p:strVal val="1+#ppt_h/2"/>
                                          </p:val>
                                        </p:tav>
                                        <p:tav tm="100000">
                                          <p:val>
                                            <p:strVal val="#ppt_y"/>
                                          </p:val>
                                        </p:tav>
                                      </p:tavLst>
                                    </p:anim>
                                  </p:childTnLst>
                                </p:cTn>
                              </p:par>
                              <p:par>
                                <p:cTn id="116" presetID="2" presetClass="entr" presetSubtype="4" fill="hold" nodeType="withEffect">
                                  <p:stCondLst>
                                    <p:cond delay="0"/>
                                  </p:stCondLst>
                                  <p:childTnLst>
                                    <p:set>
                                      <p:cBhvr>
                                        <p:cTn id="117" dur="1" fill="hold">
                                          <p:stCondLst>
                                            <p:cond delay="0"/>
                                          </p:stCondLst>
                                        </p:cTn>
                                        <p:tgtEl>
                                          <p:spTgt spid="51"/>
                                        </p:tgtEl>
                                        <p:attrNameLst>
                                          <p:attrName>style.visibility</p:attrName>
                                        </p:attrNameLst>
                                      </p:cBhvr>
                                      <p:to>
                                        <p:strVal val="visible"/>
                                      </p:to>
                                    </p:set>
                                    <p:anim calcmode="lin" valueType="num">
                                      <p:cBhvr additive="base">
                                        <p:cTn id="118" dur="500" fill="hold"/>
                                        <p:tgtEl>
                                          <p:spTgt spid="51"/>
                                        </p:tgtEl>
                                        <p:attrNameLst>
                                          <p:attrName>ppt_x</p:attrName>
                                        </p:attrNameLst>
                                      </p:cBhvr>
                                      <p:tavLst>
                                        <p:tav tm="0">
                                          <p:val>
                                            <p:strVal val="#ppt_x"/>
                                          </p:val>
                                        </p:tav>
                                        <p:tav tm="100000">
                                          <p:val>
                                            <p:strVal val="#ppt_x"/>
                                          </p:val>
                                        </p:tav>
                                      </p:tavLst>
                                    </p:anim>
                                    <p:anim calcmode="lin" valueType="num">
                                      <p:cBhvr additive="base">
                                        <p:cTn id="119" dur="500" fill="hold"/>
                                        <p:tgtEl>
                                          <p:spTgt spid="51"/>
                                        </p:tgtEl>
                                        <p:attrNameLst>
                                          <p:attrName>ppt_y</p:attrName>
                                        </p:attrNameLst>
                                      </p:cBhvr>
                                      <p:tavLst>
                                        <p:tav tm="0">
                                          <p:val>
                                            <p:strVal val="1+#ppt_h/2"/>
                                          </p:val>
                                        </p:tav>
                                        <p:tav tm="100000">
                                          <p:val>
                                            <p:strVal val="#ppt_y"/>
                                          </p:val>
                                        </p:tav>
                                      </p:tavLst>
                                    </p:anim>
                                  </p:childTnLst>
                                </p:cTn>
                              </p:par>
                              <p:par>
                                <p:cTn id="120" presetID="2" presetClass="entr" presetSubtype="4" fill="hold" nodeType="withEffect">
                                  <p:stCondLst>
                                    <p:cond delay="0"/>
                                  </p:stCondLst>
                                  <p:childTnLst>
                                    <p:set>
                                      <p:cBhvr>
                                        <p:cTn id="121" dur="1" fill="hold">
                                          <p:stCondLst>
                                            <p:cond delay="0"/>
                                          </p:stCondLst>
                                        </p:cTn>
                                        <p:tgtEl>
                                          <p:spTgt spid="52"/>
                                        </p:tgtEl>
                                        <p:attrNameLst>
                                          <p:attrName>style.visibility</p:attrName>
                                        </p:attrNameLst>
                                      </p:cBhvr>
                                      <p:to>
                                        <p:strVal val="visible"/>
                                      </p:to>
                                    </p:set>
                                    <p:anim calcmode="lin" valueType="num">
                                      <p:cBhvr additive="base">
                                        <p:cTn id="122" dur="500" fill="hold"/>
                                        <p:tgtEl>
                                          <p:spTgt spid="52"/>
                                        </p:tgtEl>
                                        <p:attrNameLst>
                                          <p:attrName>ppt_x</p:attrName>
                                        </p:attrNameLst>
                                      </p:cBhvr>
                                      <p:tavLst>
                                        <p:tav tm="0">
                                          <p:val>
                                            <p:strVal val="#ppt_x"/>
                                          </p:val>
                                        </p:tav>
                                        <p:tav tm="100000">
                                          <p:val>
                                            <p:strVal val="#ppt_x"/>
                                          </p:val>
                                        </p:tav>
                                      </p:tavLst>
                                    </p:anim>
                                    <p:anim calcmode="lin" valueType="num">
                                      <p:cBhvr additive="base">
                                        <p:cTn id="123" dur="500" fill="hold"/>
                                        <p:tgtEl>
                                          <p:spTgt spid="52"/>
                                        </p:tgtEl>
                                        <p:attrNameLst>
                                          <p:attrName>ppt_y</p:attrName>
                                        </p:attrNameLst>
                                      </p:cBhvr>
                                      <p:tavLst>
                                        <p:tav tm="0">
                                          <p:val>
                                            <p:strVal val="1+#ppt_h/2"/>
                                          </p:val>
                                        </p:tav>
                                        <p:tav tm="100000">
                                          <p:val>
                                            <p:strVal val="#ppt_y"/>
                                          </p:val>
                                        </p:tav>
                                      </p:tavLst>
                                    </p:anim>
                                  </p:childTnLst>
                                </p:cTn>
                              </p:par>
                              <p:par>
                                <p:cTn id="124" presetID="2" presetClass="entr" presetSubtype="4" fill="hold" nodeType="withEffect">
                                  <p:stCondLst>
                                    <p:cond delay="0"/>
                                  </p:stCondLst>
                                  <p:childTnLst>
                                    <p:set>
                                      <p:cBhvr>
                                        <p:cTn id="125" dur="1" fill="hold">
                                          <p:stCondLst>
                                            <p:cond delay="0"/>
                                          </p:stCondLst>
                                        </p:cTn>
                                        <p:tgtEl>
                                          <p:spTgt spid="53"/>
                                        </p:tgtEl>
                                        <p:attrNameLst>
                                          <p:attrName>style.visibility</p:attrName>
                                        </p:attrNameLst>
                                      </p:cBhvr>
                                      <p:to>
                                        <p:strVal val="visible"/>
                                      </p:to>
                                    </p:set>
                                    <p:anim calcmode="lin" valueType="num">
                                      <p:cBhvr additive="base">
                                        <p:cTn id="126" dur="500" fill="hold"/>
                                        <p:tgtEl>
                                          <p:spTgt spid="53"/>
                                        </p:tgtEl>
                                        <p:attrNameLst>
                                          <p:attrName>ppt_x</p:attrName>
                                        </p:attrNameLst>
                                      </p:cBhvr>
                                      <p:tavLst>
                                        <p:tav tm="0">
                                          <p:val>
                                            <p:strVal val="#ppt_x"/>
                                          </p:val>
                                        </p:tav>
                                        <p:tav tm="100000">
                                          <p:val>
                                            <p:strVal val="#ppt_x"/>
                                          </p:val>
                                        </p:tav>
                                      </p:tavLst>
                                    </p:anim>
                                    <p:anim calcmode="lin" valueType="num">
                                      <p:cBhvr additive="base">
                                        <p:cTn id="127" dur="500" fill="hold"/>
                                        <p:tgtEl>
                                          <p:spTgt spid="53"/>
                                        </p:tgtEl>
                                        <p:attrNameLst>
                                          <p:attrName>ppt_y</p:attrName>
                                        </p:attrNameLst>
                                      </p:cBhvr>
                                      <p:tavLst>
                                        <p:tav tm="0">
                                          <p:val>
                                            <p:strVal val="1+#ppt_h/2"/>
                                          </p:val>
                                        </p:tav>
                                        <p:tav tm="100000">
                                          <p:val>
                                            <p:strVal val="#ppt_y"/>
                                          </p:val>
                                        </p:tav>
                                      </p:tavLst>
                                    </p:anim>
                                  </p:childTnLst>
                                </p:cTn>
                              </p:par>
                              <p:par>
                                <p:cTn id="128" presetID="2" presetClass="entr" presetSubtype="4" fill="hold" nodeType="withEffect">
                                  <p:stCondLst>
                                    <p:cond delay="0"/>
                                  </p:stCondLst>
                                  <p:childTnLst>
                                    <p:set>
                                      <p:cBhvr>
                                        <p:cTn id="129" dur="1" fill="hold">
                                          <p:stCondLst>
                                            <p:cond delay="0"/>
                                          </p:stCondLst>
                                        </p:cTn>
                                        <p:tgtEl>
                                          <p:spTgt spid="54"/>
                                        </p:tgtEl>
                                        <p:attrNameLst>
                                          <p:attrName>style.visibility</p:attrName>
                                        </p:attrNameLst>
                                      </p:cBhvr>
                                      <p:to>
                                        <p:strVal val="visible"/>
                                      </p:to>
                                    </p:set>
                                    <p:anim calcmode="lin" valueType="num">
                                      <p:cBhvr additive="base">
                                        <p:cTn id="130" dur="500" fill="hold"/>
                                        <p:tgtEl>
                                          <p:spTgt spid="54"/>
                                        </p:tgtEl>
                                        <p:attrNameLst>
                                          <p:attrName>ppt_x</p:attrName>
                                        </p:attrNameLst>
                                      </p:cBhvr>
                                      <p:tavLst>
                                        <p:tav tm="0">
                                          <p:val>
                                            <p:strVal val="#ppt_x"/>
                                          </p:val>
                                        </p:tav>
                                        <p:tav tm="100000">
                                          <p:val>
                                            <p:strVal val="#ppt_x"/>
                                          </p:val>
                                        </p:tav>
                                      </p:tavLst>
                                    </p:anim>
                                    <p:anim calcmode="lin" valueType="num">
                                      <p:cBhvr additive="base">
                                        <p:cTn id="131" dur="500" fill="hold"/>
                                        <p:tgtEl>
                                          <p:spTgt spid="54"/>
                                        </p:tgtEl>
                                        <p:attrNameLst>
                                          <p:attrName>ppt_y</p:attrName>
                                        </p:attrNameLst>
                                      </p:cBhvr>
                                      <p:tavLst>
                                        <p:tav tm="0">
                                          <p:val>
                                            <p:strVal val="1+#ppt_h/2"/>
                                          </p:val>
                                        </p:tav>
                                        <p:tav tm="100000">
                                          <p:val>
                                            <p:strVal val="#ppt_y"/>
                                          </p:val>
                                        </p:tav>
                                      </p:tavLst>
                                    </p:anim>
                                  </p:childTnLst>
                                </p:cTn>
                              </p:par>
                              <p:par>
                                <p:cTn id="132" presetID="2" presetClass="entr" presetSubtype="4" fill="hold" nodeType="withEffect">
                                  <p:stCondLst>
                                    <p:cond delay="0"/>
                                  </p:stCondLst>
                                  <p:childTnLst>
                                    <p:set>
                                      <p:cBhvr>
                                        <p:cTn id="133" dur="1" fill="hold">
                                          <p:stCondLst>
                                            <p:cond delay="0"/>
                                          </p:stCondLst>
                                        </p:cTn>
                                        <p:tgtEl>
                                          <p:spTgt spid="55"/>
                                        </p:tgtEl>
                                        <p:attrNameLst>
                                          <p:attrName>style.visibility</p:attrName>
                                        </p:attrNameLst>
                                      </p:cBhvr>
                                      <p:to>
                                        <p:strVal val="visible"/>
                                      </p:to>
                                    </p:set>
                                    <p:anim calcmode="lin" valueType="num">
                                      <p:cBhvr additive="base">
                                        <p:cTn id="134" dur="500" fill="hold"/>
                                        <p:tgtEl>
                                          <p:spTgt spid="55"/>
                                        </p:tgtEl>
                                        <p:attrNameLst>
                                          <p:attrName>ppt_x</p:attrName>
                                        </p:attrNameLst>
                                      </p:cBhvr>
                                      <p:tavLst>
                                        <p:tav tm="0">
                                          <p:val>
                                            <p:strVal val="#ppt_x"/>
                                          </p:val>
                                        </p:tav>
                                        <p:tav tm="100000">
                                          <p:val>
                                            <p:strVal val="#ppt_x"/>
                                          </p:val>
                                        </p:tav>
                                      </p:tavLst>
                                    </p:anim>
                                    <p:anim calcmode="lin" valueType="num">
                                      <p:cBhvr additive="base">
                                        <p:cTn id="135" dur="500" fill="hold"/>
                                        <p:tgtEl>
                                          <p:spTgt spid="55"/>
                                        </p:tgtEl>
                                        <p:attrNameLst>
                                          <p:attrName>ppt_y</p:attrName>
                                        </p:attrNameLst>
                                      </p:cBhvr>
                                      <p:tavLst>
                                        <p:tav tm="0">
                                          <p:val>
                                            <p:strVal val="1+#ppt_h/2"/>
                                          </p:val>
                                        </p:tav>
                                        <p:tav tm="100000">
                                          <p:val>
                                            <p:strVal val="#ppt_y"/>
                                          </p:val>
                                        </p:tav>
                                      </p:tavLst>
                                    </p:anim>
                                  </p:childTnLst>
                                </p:cTn>
                              </p:par>
                              <p:par>
                                <p:cTn id="136" presetID="2" presetClass="entr" presetSubtype="4" fill="hold" nodeType="withEffect">
                                  <p:stCondLst>
                                    <p:cond delay="0"/>
                                  </p:stCondLst>
                                  <p:childTnLst>
                                    <p:set>
                                      <p:cBhvr>
                                        <p:cTn id="137" dur="1" fill="hold">
                                          <p:stCondLst>
                                            <p:cond delay="0"/>
                                          </p:stCondLst>
                                        </p:cTn>
                                        <p:tgtEl>
                                          <p:spTgt spid="56"/>
                                        </p:tgtEl>
                                        <p:attrNameLst>
                                          <p:attrName>style.visibility</p:attrName>
                                        </p:attrNameLst>
                                      </p:cBhvr>
                                      <p:to>
                                        <p:strVal val="visible"/>
                                      </p:to>
                                    </p:set>
                                    <p:anim calcmode="lin" valueType="num">
                                      <p:cBhvr additive="base">
                                        <p:cTn id="138" dur="500" fill="hold"/>
                                        <p:tgtEl>
                                          <p:spTgt spid="56"/>
                                        </p:tgtEl>
                                        <p:attrNameLst>
                                          <p:attrName>ppt_x</p:attrName>
                                        </p:attrNameLst>
                                      </p:cBhvr>
                                      <p:tavLst>
                                        <p:tav tm="0">
                                          <p:val>
                                            <p:strVal val="#ppt_x"/>
                                          </p:val>
                                        </p:tav>
                                        <p:tav tm="100000">
                                          <p:val>
                                            <p:strVal val="#ppt_x"/>
                                          </p:val>
                                        </p:tav>
                                      </p:tavLst>
                                    </p:anim>
                                    <p:anim calcmode="lin" valueType="num">
                                      <p:cBhvr additive="base">
                                        <p:cTn id="139" dur="500" fill="hold"/>
                                        <p:tgtEl>
                                          <p:spTgt spid="56"/>
                                        </p:tgtEl>
                                        <p:attrNameLst>
                                          <p:attrName>ppt_y</p:attrName>
                                        </p:attrNameLst>
                                      </p:cBhvr>
                                      <p:tavLst>
                                        <p:tav tm="0">
                                          <p:val>
                                            <p:strVal val="1+#ppt_h/2"/>
                                          </p:val>
                                        </p:tav>
                                        <p:tav tm="100000">
                                          <p:val>
                                            <p:strVal val="#ppt_y"/>
                                          </p:val>
                                        </p:tav>
                                      </p:tavLst>
                                    </p:anim>
                                  </p:childTnLst>
                                </p:cTn>
                              </p:par>
                              <p:par>
                                <p:cTn id="140" presetID="2" presetClass="entr" presetSubtype="4" fill="hold" nodeType="withEffect">
                                  <p:stCondLst>
                                    <p:cond delay="0"/>
                                  </p:stCondLst>
                                  <p:childTnLst>
                                    <p:set>
                                      <p:cBhvr>
                                        <p:cTn id="141" dur="1" fill="hold">
                                          <p:stCondLst>
                                            <p:cond delay="0"/>
                                          </p:stCondLst>
                                        </p:cTn>
                                        <p:tgtEl>
                                          <p:spTgt spid="57"/>
                                        </p:tgtEl>
                                        <p:attrNameLst>
                                          <p:attrName>style.visibility</p:attrName>
                                        </p:attrNameLst>
                                      </p:cBhvr>
                                      <p:to>
                                        <p:strVal val="visible"/>
                                      </p:to>
                                    </p:set>
                                    <p:anim calcmode="lin" valueType="num">
                                      <p:cBhvr additive="base">
                                        <p:cTn id="142" dur="500" fill="hold"/>
                                        <p:tgtEl>
                                          <p:spTgt spid="57"/>
                                        </p:tgtEl>
                                        <p:attrNameLst>
                                          <p:attrName>ppt_x</p:attrName>
                                        </p:attrNameLst>
                                      </p:cBhvr>
                                      <p:tavLst>
                                        <p:tav tm="0">
                                          <p:val>
                                            <p:strVal val="#ppt_x"/>
                                          </p:val>
                                        </p:tav>
                                        <p:tav tm="100000">
                                          <p:val>
                                            <p:strVal val="#ppt_x"/>
                                          </p:val>
                                        </p:tav>
                                      </p:tavLst>
                                    </p:anim>
                                    <p:anim calcmode="lin" valueType="num">
                                      <p:cBhvr additive="base">
                                        <p:cTn id="143" dur="500" fill="hold"/>
                                        <p:tgtEl>
                                          <p:spTgt spid="57"/>
                                        </p:tgtEl>
                                        <p:attrNameLst>
                                          <p:attrName>ppt_y</p:attrName>
                                        </p:attrNameLst>
                                      </p:cBhvr>
                                      <p:tavLst>
                                        <p:tav tm="0">
                                          <p:val>
                                            <p:strVal val="1+#ppt_h/2"/>
                                          </p:val>
                                        </p:tav>
                                        <p:tav tm="100000">
                                          <p:val>
                                            <p:strVal val="#ppt_y"/>
                                          </p:val>
                                        </p:tav>
                                      </p:tavLst>
                                    </p:anim>
                                  </p:childTnLst>
                                </p:cTn>
                              </p:par>
                              <p:par>
                                <p:cTn id="144" presetID="2" presetClass="entr" presetSubtype="4" fill="hold" nodeType="withEffect">
                                  <p:stCondLst>
                                    <p:cond delay="0"/>
                                  </p:stCondLst>
                                  <p:childTnLst>
                                    <p:set>
                                      <p:cBhvr>
                                        <p:cTn id="145" dur="1" fill="hold">
                                          <p:stCondLst>
                                            <p:cond delay="0"/>
                                          </p:stCondLst>
                                        </p:cTn>
                                        <p:tgtEl>
                                          <p:spTgt spid="58"/>
                                        </p:tgtEl>
                                        <p:attrNameLst>
                                          <p:attrName>style.visibility</p:attrName>
                                        </p:attrNameLst>
                                      </p:cBhvr>
                                      <p:to>
                                        <p:strVal val="visible"/>
                                      </p:to>
                                    </p:set>
                                    <p:anim calcmode="lin" valueType="num">
                                      <p:cBhvr additive="base">
                                        <p:cTn id="146" dur="500" fill="hold"/>
                                        <p:tgtEl>
                                          <p:spTgt spid="58"/>
                                        </p:tgtEl>
                                        <p:attrNameLst>
                                          <p:attrName>ppt_x</p:attrName>
                                        </p:attrNameLst>
                                      </p:cBhvr>
                                      <p:tavLst>
                                        <p:tav tm="0">
                                          <p:val>
                                            <p:strVal val="#ppt_x"/>
                                          </p:val>
                                        </p:tav>
                                        <p:tav tm="100000">
                                          <p:val>
                                            <p:strVal val="#ppt_x"/>
                                          </p:val>
                                        </p:tav>
                                      </p:tavLst>
                                    </p:anim>
                                    <p:anim calcmode="lin" valueType="num">
                                      <p:cBhvr additive="base">
                                        <p:cTn id="147"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par>
                    <p:cTn id="148" fill="hold">
                      <p:stCondLst>
                        <p:cond delay="indefinite"/>
                      </p:stCondLst>
                      <p:childTnLst>
                        <p:par>
                          <p:cTn id="149" fill="hold">
                            <p:stCondLst>
                              <p:cond delay="0"/>
                            </p:stCondLst>
                            <p:childTnLst>
                              <p:par>
                                <p:cTn id="150" presetID="26" presetClass="emph" presetSubtype="0" fill="hold" nodeType="clickEffect">
                                  <p:stCondLst>
                                    <p:cond delay="0"/>
                                  </p:stCondLst>
                                  <p:childTnLst>
                                    <p:animEffect transition="out" filter="fade">
                                      <p:cBhvr>
                                        <p:cTn id="151" dur="500" tmFilter="0, 0; .2, .5; .8, .5; 1, 0"/>
                                        <p:tgtEl>
                                          <p:spTgt spid="18"/>
                                        </p:tgtEl>
                                      </p:cBhvr>
                                    </p:animEffect>
                                    <p:animScale>
                                      <p:cBhvr>
                                        <p:cTn id="152" dur="250" autoRev="1" fill="hold"/>
                                        <p:tgtEl>
                                          <p:spTgt spid="18"/>
                                        </p:tgtEl>
                                      </p:cBhvr>
                                      <p:by x="105000" y="105000"/>
                                    </p:animScale>
                                  </p:childTnLst>
                                </p:cTn>
                              </p:par>
                              <p:par>
                                <p:cTn id="153" presetID="26" presetClass="emph" presetSubtype="0" fill="hold" nodeType="withEffect">
                                  <p:stCondLst>
                                    <p:cond delay="0"/>
                                  </p:stCondLst>
                                  <p:childTnLst>
                                    <p:animEffect transition="out" filter="fade">
                                      <p:cBhvr>
                                        <p:cTn id="154" dur="500" tmFilter="0, 0; .2, .5; .8, .5; 1, 0"/>
                                        <p:tgtEl>
                                          <p:spTgt spid="28"/>
                                        </p:tgtEl>
                                      </p:cBhvr>
                                    </p:animEffect>
                                    <p:animScale>
                                      <p:cBhvr>
                                        <p:cTn id="155" dur="250" autoRev="1" fill="hold"/>
                                        <p:tgtEl>
                                          <p:spTgt spid="28"/>
                                        </p:tgtEl>
                                      </p:cBhvr>
                                      <p:by x="105000" y="105000"/>
                                    </p:animScale>
                                  </p:childTnLst>
                                </p:cTn>
                              </p:par>
                              <p:par>
                                <p:cTn id="156" presetID="26" presetClass="emph" presetSubtype="0" fill="hold" nodeType="withEffect">
                                  <p:stCondLst>
                                    <p:cond delay="0"/>
                                  </p:stCondLst>
                                  <p:childTnLst>
                                    <p:animEffect transition="out" filter="fade">
                                      <p:cBhvr>
                                        <p:cTn id="157" dur="500" tmFilter="0, 0; .2, .5; .8, .5; 1, 0"/>
                                        <p:tgtEl>
                                          <p:spTgt spid="29"/>
                                        </p:tgtEl>
                                      </p:cBhvr>
                                    </p:animEffect>
                                    <p:animScale>
                                      <p:cBhvr>
                                        <p:cTn id="158" dur="250" autoRev="1" fill="hold"/>
                                        <p:tgtEl>
                                          <p:spTgt spid="29"/>
                                        </p:tgtEl>
                                      </p:cBhvr>
                                      <p:by x="105000" y="105000"/>
                                    </p:animScale>
                                  </p:childTnLst>
                                </p:cTn>
                              </p:par>
                              <p:par>
                                <p:cTn id="159" presetID="26" presetClass="emph" presetSubtype="0" fill="hold" nodeType="withEffect">
                                  <p:stCondLst>
                                    <p:cond delay="0"/>
                                  </p:stCondLst>
                                  <p:childTnLst>
                                    <p:animEffect transition="out" filter="fade">
                                      <p:cBhvr>
                                        <p:cTn id="160" dur="500" tmFilter="0, 0; .2, .5; .8, .5; 1, 0"/>
                                        <p:tgtEl>
                                          <p:spTgt spid="30"/>
                                        </p:tgtEl>
                                      </p:cBhvr>
                                    </p:animEffect>
                                    <p:animScale>
                                      <p:cBhvr>
                                        <p:cTn id="161" dur="250" autoRev="1" fill="hold"/>
                                        <p:tgtEl>
                                          <p:spTgt spid="30"/>
                                        </p:tgtEl>
                                      </p:cBhvr>
                                      <p:by x="105000" y="105000"/>
                                    </p:animScale>
                                  </p:childTnLst>
                                </p:cTn>
                              </p:par>
                              <p:par>
                                <p:cTn id="162" presetID="26" presetClass="emph" presetSubtype="0" fill="hold" nodeType="withEffect">
                                  <p:stCondLst>
                                    <p:cond delay="0"/>
                                  </p:stCondLst>
                                  <p:childTnLst>
                                    <p:animEffect transition="out" filter="fade">
                                      <p:cBhvr>
                                        <p:cTn id="163" dur="500" tmFilter="0, 0; .2, .5; .8, .5; 1, 0"/>
                                        <p:tgtEl>
                                          <p:spTgt spid="31"/>
                                        </p:tgtEl>
                                      </p:cBhvr>
                                    </p:animEffect>
                                    <p:animScale>
                                      <p:cBhvr>
                                        <p:cTn id="164" dur="250" autoRev="1" fill="hold"/>
                                        <p:tgtEl>
                                          <p:spTgt spid="31"/>
                                        </p:tgtEl>
                                      </p:cBhvr>
                                      <p:by x="105000" y="105000"/>
                                    </p:animScale>
                                  </p:childTnLst>
                                </p:cTn>
                              </p:par>
                            </p:childTnLst>
                          </p:cTn>
                        </p:par>
                      </p:childTnLst>
                    </p:cTn>
                  </p:par>
                  <p:par>
                    <p:cTn id="165" fill="hold">
                      <p:stCondLst>
                        <p:cond delay="indefinite"/>
                      </p:stCondLst>
                      <p:childTnLst>
                        <p:par>
                          <p:cTn id="166" fill="hold">
                            <p:stCondLst>
                              <p:cond delay="0"/>
                            </p:stCondLst>
                            <p:childTnLst>
                              <p:par>
                                <p:cTn id="167" presetID="32" presetClass="emph" presetSubtype="0" fill="hold" grpId="1" nodeType="clickEffect">
                                  <p:stCondLst>
                                    <p:cond delay="0"/>
                                  </p:stCondLst>
                                  <p:childTnLst>
                                    <p:animRot by="120000">
                                      <p:cBhvr>
                                        <p:cTn id="168" dur="100" fill="hold">
                                          <p:stCondLst>
                                            <p:cond delay="0"/>
                                          </p:stCondLst>
                                        </p:cTn>
                                        <p:tgtEl>
                                          <p:spTgt spid="59"/>
                                        </p:tgtEl>
                                        <p:attrNameLst>
                                          <p:attrName>r</p:attrName>
                                        </p:attrNameLst>
                                      </p:cBhvr>
                                    </p:animRot>
                                    <p:animRot by="-240000">
                                      <p:cBhvr>
                                        <p:cTn id="169" dur="200" fill="hold">
                                          <p:stCondLst>
                                            <p:cond delay="200"/>
                                          </p:stCondLst>
                                        </p:cTn>
                                        <p:tgtEl>
                                          <p:spTgt spid="59"/>
                                        </p:tgtEl>
                                        <p:attrNameLst>
                                          <p:attrName>r</p:attrName>
                                        </p:attrNameLst>
                                      </p:cBhvr>
                                    </p:animRot>
                                    <p:animRot by="240000">
                                      <p:cBhvr>
                                        <p:cTn id="170" dur="200" fill="hold">
                                          <p:stCondLst>
                                            <p:cond delay="400"/>
                                          </p:stCondLst>
                                        </p:cTn>
                                        <p:tgtEl>
                                          <p:spTgt spid="59"/>
                                        </p:tgtEl>
                                        <p:attrNameLst>
                                          <p:attrName>r</p:attrName>
                                        </p:attrNameLst>
                                      </p:cBhvr>
                                    </p:animRot>
                                    <p:animRot by="-240000">
                                      <p:cBhvr>
                                        <p:cTn id="171" dur="200" fill="hold">
                                          <p:stCondLst>
                                            <p:cond delay="600"/>
                                          </p:stCondLst>
                                        </p:cTn>
                                        <p:tgtEl>
                                          <p:spTgt spid="59"/>
                                        </p:tgtEl>
                                        <p:attrNameLst>
                                          <p:attrName>r</p:attrName>
                                        </p:attrNameLst>
                                      </p:cBhvr>
                                    </p:animRot>
                                    <p:animRot by="120000">
                                      <p:cBhvr>
                                        <p:cTn id="172" dur="200" fill="hold">
                                          <p:stCondLst>
                                            <p:cond delay="800"/>
                                          </p:stCondLst>
                                        </p:cTn>
                                        <p:tgtEl>
                                          <p:spTgt spid="59"/>
                                        </p:tgtEl>
                                        <p:attrNameLst>
                                          <p:attrName>r</p:attrName>
                                        </p:attrNameLst>
                                      </p:cBhvr>
                                    </p:animRot>
                                  </p:childTnLst>
                                </p:cTn>
                              </p:par>
                            </p:childTnLst>
                          </p:cTn>
                        </p:par>
                      </p:childTnLst>
                    </p:cTn>
                  </p:par>
                  <p:par>
                    <p:cTn id="173" fill="hold">
                      <p:stCondLst>
                        <p:cond delay="indefinite"/>
                      </p:stCondLst>
                      <p:childTnLst>
                        <p:par>
                          <p:cTn id="174" fill="hold">
                            <p:stCondLst>
                              <p:cond delay="0"/>
                            </p:stCondLst>
                            <p:childTnLst>
                              <p:par>
                                <p:cTn id="175" presetID="26" presetClass="emph" presetSubtype="0" fill="hold" nodeType="clickEffect">
                                  <p:stCondLst>
                                    <p:cond delay="0"/>
                                  </p:stCondLst>
                                  <p:childTnLst>
                                    <p:animEffect transition="out" filter="fade">
                                      <p:cBhvr>
                                        <p:cTn id="176" dur="500" tmFilter="0, 0; .2, .5; .8, .5; 1, 0"/>
                                        <p:tgtEl>
                                          <p:spTgt spid="40"/>
                                        </p:tgtEl>
                                      </p:cBhvr>
                                    </p:animEffect>
                                    <p:animScale>
                                      <p:cBhvr>
                                        <p:cTn id="177" dur="250" autoRev="1" fill="hold"/>
                                        <p:tgtEl>
                                          <p:spTgt spid="40"/>
                                        </p:tgtEl>
                                      </p:cBhvr>
                                      <p:by x="105000" y="105000"/>
                                    </p:animScale>
                                  </p:childTnLst>
                                </p:cTn>
                              </p:par>
                              <p:par>
                                <p:cTn id="178" presetID="26" presetClass="emph" presetSubtype="0" fill="hold" nodeType="withEffect">
                                  <p:stCondLst>
                                    <p:cond delay="0"/>
                                  </p:stCondLst>
                                  <p:childTnLst>
                                    <p:animEffect transition="out" filter="fade">
                                      <p:cBhvr>
                                        <p:cTn id="179" dur="500" tmFilter="0, 0; .2, .5; .8, .5; 1, 0"/>
                                        <p:tgtEl>
                                          <p:spTgt spid="41"/>
                                        </p:tgtEl>
                                      </p:cBhvr>
                                    </p:animEffect>
                                    <p:animScale>
                                      <p:cBhvr>
                                        <p:cTn id="180" dur="250" autoRev="1" fill="hold"/>
                                        <p:tgtEl>
                                          <p:spTgt spid="41"/>
                                        </p:tgtEl>
                                      </p:cBhvr>
                                      <p:by x="105000" y="105000"/>
                                    </p:animScale>
                                  </p:childTnLst>
                                </p:cTn>
                              </p:par>
                              <p:par>
                                <p:cTn id="181" presetID="26" presetClass="emph" presetSubtype="0" fill="hold" nodeType="withEffect">
                                  <p:stCondLst>
                                    <p:cond delay="0"/>
                                  </p:stCondLst>
                                  <p:childTnLst>
                                    <p:animEffect transition="out" filter="fade">
                                      <p:cBhvr>
                                        <p:cTn id="182" dur="500" tmFilter="0, 0; .2, .5; .8, .5; 1, 0"/>
                                        <p:tgtEl>
                                          <p:spTgt spid="42"/>
                                        </p:tgtEl>
                                      </p:cBhvr>
                                    </p:animEffect>
                                    <p:animScale>
                                      <p:cBhvr>
                                        <p:cTn id="183" dur="250" autoRev="1" fill="hold"/>
                                        <p:tgtEl>
                                          <p:spTgt spid="42"/>
                                        </p:tgtEl>
                                      </p:cBhvr>
                                      <p:by x="105000" y="105000"/>
                                    </p:animScale>
                                  </p:childTnLst>
                                </p:cTn>
                              </p:par>
                              <p:par>
                                <p:cTn id="184" presetID="26" presetClass="emph" presetSubtype="0" fill="hold" nodeType="withEffect">
                                  <p:stCondLst>
                                    <p:cond delay="0"/>
                                  </p:stCondLst>
                                  <p:childTnLst>
                                    <p:animEffect transition="out" filter="fade">
                                      <p:cBhvr>
                                        <p:cTn id="185" dur="500" tmFilter="0, 0; .2, .5; .8, .5; 1, 0"/>
                                        <p:tgtEl>
                                          <p:spTgt spid="43"/>
                                        </p:tgtEl>
                                      </p:cBhvr>
                                    </p:animEffect>
                                    <p:animScale>
                                      <p:cBhvr>
                                        <p:cTn id="186" dur="250" autoRev="1" fill="hold"/>
                                        <p:tgtEl>
                                          <p:spTgt spid="43"/>
                                        </p:tgtEl>
                                      </p:cBhvr>
                                      <p:by x="105000" y="105000"/>
                                    </p:animScale>
                                  </p:childTnLst>
                                </p:cTn>
                              </p:par>
                              <p:par>
                                <p:cTn id="187" presetID="26" presetClass="emph" presetSubtype="0" fill="hold" nodeType="withEffect">
                                  <p:stCondLst>
                                    <p:cond delay="0"/>
                                  </p:stCondLst>
                                  <p:childTnLst>
                                    <p:animEffect transition="out" filter="fade">
                                      <p:cBhvr>
                                        <p:cTn id="188" dur="500" tmFilter="0, 0; .2, .5; .8, .5; 1, 0"/>
                                        <p:tgtEl>
                                          <p:spTgt spid="44"/>
                                        </p:tgtEl>
                                      </p:cBhvr>
                                    </p:animEffect>
                                    <p:animScale>
                                      <p:cBhvr>
                                        <p:cTn id="189" dur="250" autoRev="1" fill="hold"/>
                                        <p:tgtEl>
                                          <p:spTgt spid="44"/>
                                        </p:tgtEl>
                                      </p:cBhvr>
                                      <p:by x="105000" y="105000"/>
                                    </p:animScale>
                                  </p:childTnLst>
                                </p:cTn>
                              </p:par>
                              <p:par>
                                <p:cTn id="190" presetID="26" presetClass="emph" presetSubtype="0" fill="hold" nodeType="withEffect">
                                  <p:stCondLst>
                                    <p:cond delay="0"/>
                                  </p:stCondLst>
                                  <p:childTnLst>
                                    <p:animEffect transition="out" filter="fade">
                                      <p:cBhvr>
                                        <p:cTn id="191" dur="500" tmFilter="0, 0; .2, .5; .8, .5; 1, 0"/>
                                        <p:tgtEl>
                                          <p:spTgt spid="45"/>
                                        </p:tgtEl>
                                      </p:cBhvr>
                                    </p:animEffect>
                                    <p:animScale>
                                      <p:cBhvr>
                                        <p:cTn id="192" dur="250" autoRev="1" fill="hold"/>
                                        <p:tgtEl>
                                          <p:spTgt spid="45"/>
                                        </p:tgtEl>
                                      </p:cBhvr>
                                      <p:by x="105000" y="105000"/>
                                    </p:animScale>
                                  </p:childTnLst>
                                </p:cTn>
                              </p:par>
                              <p:par>
                                <p:cTn id="193" presetID="26" presetClass="emph" presetSubtype="0" fill="hold" nodeType="withEffect">
                                  <p:stCondLst>
                                    <p:cond delay="0"/>
                                  </p:stCondLst>
                                  <p:childTnLst>
                                    <p:animEffect transition="out" filter="fade">
                                      <p:cBhvr>
                                        <p:cTn id="194" dur="500" tmFilter="0, 0; .2, .5; .8, .5; 1, 0"/>
                                        <p:tgtEl>
                                          <p:spTgt spid="46"/>
                                        </p:tgtEl>
                                      </p:cBhvr>
                                    </p:animEffect>
                                    <p:animScale>
                                      <p:cBhvr>
                                        <p:cTn id="195" dur="250" autoRev="1" fill="hold"/>
                                        <p:tgtEl>
                                          <p:spTgt spid="46"/>
                                        </p:tgtEl>
                                      </p:cBhvr>
                                      <p:by x="105000" y="105000"/>
                                    </p:animScale>
                                  </p:childTnLst>
                                </p:cTn>
                              </p:par>
                              <p:par>
                                <p:cTn id="196" presetID="26" presetClass="emph" presetSubtype="0" fill="hold" nodeType="withEffect">
                                  <p:stCondLst>
                                    <p:cond delay="0"/>
                                  </p:stCondLst>
                                  <p:childTnLst>
                                    <p:animEffect transition="out" filter="fade">
                                      <p:cBhvr>
                                        <p:cTn id="197" dur="500" tmFilter="0, 0; .2, .5; .8, .5; 1, 0"/>
                                        <p:tgtEl>
                                          <p:spTgt spid="47"/>
                                        </p:tgtEl>
                                      </p:cBhvr>
                                    </p:animEffect>
                                    <p:animScale>
                                      <p:cBhvr>
                                        <p:cTn id="198" dur="250" autoRev="1" fill="hold"/>
                                        <p:tgtEl>
                                          <p:spTgt spid="47"/>
                                        </p:tgtEl>
                                      </p:cBhvr>
                                      <p:by x="105000" y="105000"/>
                                    </p:animScale>
                                  </p:childTnLst>
                                </p:cTn>
                              </p:par>
                            </p:childTnLst>
                          </p:cTn>
                        </p:par>
                      </p:childTnLst>
                    </p:cTn>
                  </p:par>
                  <p:par>
                    <p:cTn id="199" fill="hold">
                      <p:stCondLst>
                        <p:cond delay="indefinite"/>
                      </p:stCondLst>
                      <p:childTnLst>
                        <p:par>
                          <p:cTn id="200" fill="hold">
                            <p:stCondLst>
                              <p:cond delay="0"/>
                            </p:stCondLst>
                            <p:childTnLst>
                              <p:par>
                                <p:cTn id="201" presetID="2" presetClass="exit" presetSubtype="4" fill="hold" grpId="2" nodeType="clickEffect">
                                  <p:stCondLst>
                                    <p:cond delay="0"/>
                                  </p:stCondLst>
                                  <p:childTnLst>
                                    <p:anim calcmode="lin" valueType="num">
                                      <p:cBhvr additive="base">
                                        <p:cTn id="202" dur="500"/>
                                        <p:tgtEl>
                                          <p:spTgt spid="59"/>
                                        </p:tgtEl>
                                        <p:attrNameLst>
                                          <p:attrName>ppt_x</p:attrName>
                                        </p:attrNameLst>
                                      </p:cBhvr>
                                      <p:tavLst>
                                        <p:tav tm="0">
                                          <p:val>
                                            <p:strVal val="ppt_x"/>
                                          </p:val>
                                        </p:tav>
                                        <p:tav tm="100000">
                                          <p:val>
                                            <p:strVal val="ppt_x"/>
                                          </p:val>
                                        </p:tav>
                                      </p:tavLst>
                                    </p:anim>
                                    <p:anim calcmode="lin" valueType="num">
                                      <p:cBhvr additive="base">
                                        <p:cTn id="203" dur="500"/>
                                        <p:tgtEl>
                                          <p:spTgt spid="59"/>
                                        </p:tgtEl>
                                        <p:attrNameLst>
                                          <p:attrName>ppt_y</p:attrName>
                                        </p:attrNameLst>
                                      </p:cBhvr>
                                      <p:tavLst>
                                        <p:tav tm="0">
                                          <p:val>
                                            <p:strVal val="ppt_y"/>
                                          </p:val>
                                        </p:tav>
                                        <p:tav tm="100000">
                                          <p:val>
                                            <p:strVal val="1+ppt_h/2"/>
                                          </p:val>
                                        </p:tav>
                                      </p:tavLst>
                                    </p:anim>
                                    <p:set>
                                      <p:cBhvr>
                                        <p:cTn id="204" dur="1" fill="hold">
                                          <p:stCondLst>
                                            <p:cond delay="499"/>
                                          </p:stCondLst>
                                        </p:cTn>
                                        <p:tgtEl>
                                          <p:spTgt spid="59"/>
                                        </p:tgtEl>
                                        <p:attrNameLst>
                                          <p:attrName>style.visibility</p:attrName>
                                        </p:attrNameLst>
                                      </p:cBhvr>
                                      <p:to>
                                        <p:strVal val="hidden"/>
                                      </p:to>
                                    </p:set>
                                  </p:childTnLst>
                                </p:cTn>
                              </p:par>
                              <p:par>
                                <p:cTn id="205" presetID="2" presetClass="exit" presetSubtype="4" fill="hold" grpId="0" nodeType="withEffect">
                                  <p:stCondLst>
                                    <p:cond delay="0"/>
                                  </p:stCondLst>
                                  <p:childTnLst>
                                    <p:anim calcmode="lin" valueType="num">
                                      <p:cBhvr additive="base">
                                        <p:cTn id="206" dur="500"/>
                                        <p:tgtEl>
                                          <p:spTgt spid="34"/>
                                        </p:tgtEl>
                                        <p:attrNameLst>
                                          <p:attrName>ppt_x</p:attrName>
                                        </p:attrNameLst>
                                      </p:cBhvr>
                                      <p:tavLst>
                                        <p:tav tm="0">
                                          <p:val>
                                            <p:strVal val="ppt_x"/>
                                          </p:val>
                                        </p:tav>
                                        <p:tav tm="100000">
                                          <p:val>
                                            <p:strVal val="ppt_x"/>
                                          </p:val>
                                        </p:tav>
                                      </p:tavLst>
                                    </p:anim>
                                    <p:anim calcmode="lin" valueType="num">
                                      <p:cBhvr additive="base">
                                        <p:cTn id="207" dur="500"/>
                                        <p:tgtEl>
                                          <p:spTgt spid="34"/>
                                        </p:tgtEl>
                                        <p:attrNameLst>
                                          <p:attrName>ppt_y</p:attrName>
                                        </p:attrNameLst>
                                      </p:cBhvr>
                                      <p:tavLst>
                                        <p:tav tm="0">
                                          <p:val>
                                            <p:strVal val="ppt_y"/>
                                          </p:val>
                                        </p:tav>
                                        <p:tav tm="100000">
                                          <p:val>
                                            <p:strVal val="1+ppt_h/2"/>
                                          </p:val>
                                        </p:tav>
                                      </p:tavLst>
                                    </p:anim>
                                    <p:set>
                                      <p:cBhvr>
                                        <p:cTn id="208" dur="1" fill="hold">
                                          <p:stCondLst>
                                            <p:cond delay="499"/>
                                          </p:stCondLst>
                                        </p:cTn>
                                        <p:tgtEl>
                                          <p:spTgt spid="34"/>
                                        </p:tgtEl>
                                        <p:attrNameLst>
                                          <p:attrName>style.visibility</p:attrName>
                                        </p:attrNameLst>
                                      </p:cBhvr>
                                      <p:to>
                                        <p:strVal val="hidden"/>
                                      </p:to>
                                    </p:set>
                                  </p:childTnLst>
                                </p:cTn>
                              </p:par>
                            </p:childTnLst>
                          </p:cTn>
                        </p:par>
                      </p:childTnLst>
                    </p:cTn>
                  </p:par>
                  <p:par>
                    <p:cTn id="209" fill="hold">
                      <p:stCondLst>
                        <p:cond delay="indefinite"/>
                      </p:stCondLst>
                      <p:childTnLst>
                        <p:par>
                          <p:cTn id="210" fill="hold">
                            <p:stCondLst>
                              <p:cond delay="0"/>
                            </p:stCondLst>
                            <p:childTnLst>
                              <p:par>
                                <p:cTn id="211" presetID="32" presetClass="emph" presetSubtype="0" fill="hold" grpId="1" nodeType="clickEffect">
                                  <p:stCondLst>
                                    <p:cond delay="0"/>
                                  </p:stCondLst>
                                  <p:childTnLst>
                                    <p:animRot by="120000">
                                      <p:cBhvr>
                                        <p:cTn id="212" dur="100" fill="hold">
                                          <p:stCondLst>
                                            <p:cond delay="0"/>
                                          </p:stCondLst>
                                        </p:cTn>
                                        <p:tgtEl>
                                          <p:spTgt spid="60"/>
                                        </p:tgtEl>
                                        <p:attrNameLst>
                                          <p:attrName>r</p:attrName>
                                        </p:attrNameLst>
                                      </p:cBhvr>
                                    </p:animRot>
                                    <p:animRot by="-240000">
                                      <p:cBhvr>
                                        <p:cTn id="213" dur="200" fill="hold">
                                          <p:stCondLst>
                                            <p:cond delay="200"/>
                                          </p:stCondLst>
                                        </p:cTn>
                                        <p:tgtEl>
                                          <p:spTgt spid="60"/>
                                        </p:tgtEl>
                                        <p:attrNameLst>
                                          <p:attrName>r</p:attrName>
                                        </p:attrNameLst>
                                      </p:cBhvr>
                                    </p:animRot>
                                    <p:animRot by="240000">
                                      <p:cBhvr>
                                        <p:cTn id="214" dur="200" fill="hold">
                                          <p:stCondLst>
                                            <p:cond delay="400"/>
                                          </p:stCondLst>
                                        </p:cTn>
                                        <p:tgtEl>
                                          <p:spTgt spid="60"/>
                                        </p:tgtEl>
                                        <p:attrNameLst>
                                          <p:attrName>r</p:attrName>
                                        </p:attrNameLst>
                                      </p:cBhvr>
                                    </p:animRot>
                                    <p:animRot by="-240000">
                                      <p:cBhvr>
                                        <p:cTn id="215" dur="200" fill="hold">
                                          <p:stCondLst>
                                            <p:cond delay="600"/>
                                          </p:stCondLst>
                                        </p:cTn>
                                        <p:tgtEl>
                                          <p:spTgt spid="60"/>
                                        </p:tgtEl>
                                        <p:attrNameLst>
                                          <p:attrName>r</p:attrName>
                                        </p:attrNameLst>
                                      </p:cBhvr>
                                    </p:animRot>
                                    <p:animRot by="120000">
                                      <p:cBhvr>
                                        <p:cTn id="216" dur="200" fill="hold">
                                          <p:stCondLst>
                                            <p:cond delay="800"/>
                                          </p:stCondLst>
                                        </p:cTn>
                                        <p:tgtEl>
                                          <p:spTgt spid="60"/>
                                        </p:tgtEl>
                                        <p:attrNameLst>
                                          <p:attrName>r</p:attrName>
                                        </p:attrNameLst>
                                      </p:cBhvr>
                                    </p:animRot>
                                  </p:childTnLst>
                                </p:cTn>
                              </p:par>
                            </p:childTnLst>
                          </p:cTn>
                        </p:par>
                      </p:childTnLst>
                    </p:cTn>
                  </p:par>
                  <p:par>
                    <p:cTn id="217" fill="hold">
                      <p:stCondLst>
                        <p:cond delay="indefinite"/>
                      </p:stCondLst>
                      <p:childTnLst>
                        <p:par>
                          <p:cTn id="218" fill="hold">
                            <p:stCondLst>
                              <p:cond delay="0"/>
                            </p:stCondLst>
                            <p:childTnLst>
                              <p:par>
                                <p:cTn id="219" presetID="26" presetClass="emph" presetSubtype="0" fill="hold" nodeType="clickEffect">
                                  <p:stCondLst>
                                    <p:cond delay="0"/>
                                  </p:stCondLst>
                                  <p:childTnLst>
                                    <p:animEffect transition="out" filter="fade">
                                      <p:cBhvr>
                                        <p:cTn id="220" dur="500" tmFilter="0, 0; .2, .5; .8, .5; 1, 0"/>
                                        <p:tgtEl>
                                          <p:spTgt spid="22"/>
                                        </p:tgtEl>
                                      </p:cBhvr>
                                    </p:animEffect>
                                    <p:animScale>
                                      <p:cBhvr>
                                        <p:cTn id="221" dur="250" autoRev="1" fill="hold"/>
                                        <p:tgtEl>
                                          <p:spTgt spid="22"/>
                                        </p:tgtEl>
                                      </p:cBhvr>
                                      <p:by x="105000" y="105000"/>
                                    </p:animScale>
                                  </p:childTnLst>
                                </p:cTn>
                              </p:par>
                              <p:par>
                                <p:cTn id="222" presetID="26" presetClass="emph" presetSubtype="0" fill="hold" nodeType="withEffect">
                                  <p:stCondLst>
                                    <p:cond delay="0"/>
                                  </p:stCondLst>
                                  <p:childTnLst>
                                    <p:animEffect transition="out" filter="fade">
                                      <p:cBhvr>
                                        <p:cTn id="223" dur="500" tmFilter="0, 0; .2, .5; .8, .5; 1, 0"/>
                                        <p:tgtEl>
                                          <p:spTgt spid="23"/>
                                        </p:tgtEl>
                                      </p:cBhvr>
                                    </p:animEffect>
                                    <p:animScale>
                                      <p:cBhvr>
                                        <p:cTn id="224" dur="250" autoRev="1" fill="hold"/>
                                        <p:tgtEl>
                                          <p:spTgt spid="23"/>
                                        </p:tgtEl>
                                      </p:cBhvr>
                                      <p:by x="105000" y="105000"/>
                                    </p:animScale>
                                  </p:childTnLst>
                                </p:cTn>
                              </p:par>
                              <p:par>
                                <p:cTn id="225" presetID="26" presetClass="emph" presetSubtype="0" fill="hold" nodeType="withEffect">
                                  <p:stCondLst>
                                    <p:cond delay="0"/>
                                  </p:stCondLst>
                                  <p:childTnLst>
                                    <p:animEffect transition="out" filter="fade">
                                      <p:cBhvr>
                                        <p:cTn id="226" dur="500" tmFilter="0, 0; .2, .5; .8, .5; 1, 0"/>
                                        <p:tgtEl>
                                          <p:spTgt spid="24"/>
                                        </p:tgtEl>
                                      </p:cBhvr>
                                    </p:animEffect>
                                    <p:animScale>
                                      <p:cBhvr>
                                        <p:cTn id="227" dur="250" autoRev="1" fill="hold"/>
                                        <p:tgtEl>
                                          <p:spTgt spid="24"/>
                                        </p:tgtEl>
                                      </p:cBhvr>
                                      <p:by x="105000" y="105000"/>
                                    </p:animScale>
                                  </p:childTnLst>
                                </p:cTn>
                              </p:par>
                              <p:par>
                                <p:cTn id="228" presetID="26" presetClass="emph" presetSubtype="0" fill="hold" nodeType="withEffect">
                                  <p:stCondLst>
                                    <p:cond delay="0"/>
                                  </p:stCondLst>
                                  <p:childTnLst>
                                    <p:animEffect transition="out" filter="fade">
                                      <p:cBhvr>
                                        <p:cTn id="229" dur="500" tmFilter="0, 0; .2, .5; .8, .5; 1, 0"/>
                                        <p:tgtEl>
                                          <p:spTgt spid="39"/>
                                        </p:tgtEl>
                                      </p:cBhvr>
                                    </p:animEffect>
                                    <p:animScale>
                                      <p:cBhvr>
                                        <p:cTn id="230" dur="250" autoRev="1" fill="hold"/>
                                        <p:tgtEl>
                                          <p:spTgt spid="39"/>
                                        </p:tgtEl>
                                      </p:cBhvr>
                                      <p:by x="105000" y="105000"/>
                                    </p:animScale>
                                  </p:childTnLst>
                                </p:cTn>
                              </p:par>
                            </p:childTnLst>
                          </p:cTn>
                        </p:par>
                      </p:childTnLst>
                    </p:cTn>
                  </p:par>
                  <p:par>
                    <p:cTn id="231" fill="hold">
                      <p:stCondLst>
                        <p:cond delay="indefinite"/>
                      </p:stCondLst>
                      <p:childTnLst>
                        <p:par>
                          <p:cTn id="232" fill="hold">
                            <p:stCondLst>
                              <p:cond delay="0"/>
                            </p:stCondLst>
                            <p:childTnLst>
                              <p:par>
                                <p:cTn id="233" presetID="26" presetClass="emph" presetSubtype="0" fill="hold" nodeType="clickEffect">
                                  <p:stCondLst>
                                    <p:cond delay="0"/>
                                  </p:stCondLst>
                                  <p:childTnLst>
                                    <p:animEffect transition="out" filter="fade">
                                      <p:cBhvr>
                                        <p:cTn id="234" dur="500" tmFilter="0, 0; .2, .5; .8, .5; 1, 0"/>
                                        <p:tgtEl>
                                          <p:spTgt spid="48"/>
                                        </p:tgtEl>
                                      </p:cBhvr>
                                    </p:animEffect>
                                    <p:animScale>
                                      <p:cBhvr>
                                        <p:cTn id="235" dur="250" autoRev="1" fill="hold"/>
                                        <p:tgtEl>
                                          <p:spTgt spid="48"/>
                                        </p:tgtEl>
                                      </p:cBhvr>
                                      <p:by x="105000" y="105000"/>
                                    </p:animScale>
                                  </p:childTnLst>
                                </p:cTn>
                              </p:par>
                              <p:par>
                                <p:cTn id="236" presetID="26" presetClass="emph" presetSubtype="0" fill="hold" nodeType="withEffect">
                                  <p:stCondLst>
                                    <p:cond delay="0"/>
                                  </p:stCondLst>
                                  <p:childTnLst>
                                    <p:animEffect transition="out" filter="fade">
                                      <p:cBhvr>
                                        <p:cTn id="237" dur="500" tmFilter="0, 0; .2, .5; .8, .5; 1, 0"/>
                                        <p:tgtEl>
                                          <p:spTgt spid="49"/>
                                        </p:tgtEl>
                                      </p:cBhvr>
                                    </p:animEffect>
                                    <p:animScale>
                                      <p:cBhvr>
                                        <p:cTn id="238" dur="250" autoRev="1" fill="hold"/>
                                        <p:tgtEl>
                                          <p:spTgt spid="49"/>
                                        </p:tgtEl>
                                      </p:cBhvr>
                                      <p:by x="105000" y="105000"/>
                                    </p:animScale>
                                  </p:childTnLst>
                                </p:cTn>
                              </p:par>
                              <p:par>
                                <p:cTn id="239" presetID="26" presetClass="emph" presetSubtype="0" fill="hold" nodeType="withEffect">
                                  <p:stCondLst>
                                    <p:cond delay="0"/>
                                  </p:stCondLst>
                                  <p:childTnLst>
                                    <p:animEffect transition="out" filter="fade">
                                      <p:cBhvr>
                                        <p:cTn id="240" dur="500" tmFilter="0, 0; .2, .5; .8, .5; 1, 0"/>
                                        <p:tgtEl>
                                          <p:spTgt spid="50"/>
                                        </p:tgtEl>
                                      </p:cBhvr>
                                    </p:animEffect>
                                    <p:animScale>
                                      <p:cBhvr>
                                        <p:cTn id="241" dur="250" autoRev="1" fill="hold"/>
                                        <p:tgtEl>
                                          <p:spTgt spid="50"/>
                                        </p:tgtEl>
                                      </p:cBhvr>
                                      <p:by x="105000" y="105000"/>
                                    </p:animScale>
                                  </p:childTnLst>
                                </p:cTn>
                              </p:par>
                              <p:par>
                                <p:cTn id="242" presetID="26" presetClass="emph" presetSubtype="0" fill="hold" nodeType="withEffect">
                                  <p:stCondLst>
                                    <p:cond delay="0"/>
                                  </p:stCondLst>
                                  <p:childTnLst>
                                    <p:animEffect transition="out" filter="fade">
                                      <p:cBhvr>
                                        <p:cTn id="243" dur="500" tmFilter="0, 0; .2, .5; .8, .5; 1, 0"/>
                                        <p:tgtEl>
                                          <p:spTgt spid="51"/>
                                        </p:tgtEl>
                                      </p:cBhvr>
                                    </p:animEffect>
                                    <p:animScale>
                                      <p:cBhvr>
                                        <p:cTn id="244" dur="250" autoRev="1" fill="hold"/>
                                        <p:tgtEl>
                                          <p:spTgt spid="51"/>
                                        </p:tgtEl>
                                      </p:cBhvr>
                                      <p:by x="105000" y="105000"/>
                                    </p:animScale>
                                  </p:childTnLst>
                                </p:cTn>
                              </p:par>
                            </p:childTnLst>
                          </p:cTn>
                        </p:par>
                      </p:childTnLst>
                    </p:cTn>
                  </p:par>
                  <p:par>
                    <p:cTn id="245" fill="hold">
                      <p:stCondLst>
                        <p:cond delay="indefinite"/>
                      </p:stCondLst>
                      <p:childTnLst>
                        <p:par>
                          <p:cTn id="246" fill="hold">
                            <p:stCondLst>
                              <p:cond delay="0"/>
                            </p:stCondLst>
                            <p:childTnLst>
                              <p:par>
                                <p:cTn id="247" presetID="2" presetClass="exit" presetSubtype="4" fill="hold" grpId="2" nodeType="clickEffect">
                                  <p:stCondLst>
                                    <p:cond delay="0"/>
                                  </p:stCondLst>
                                  <p:childTnLst>
                                    <p:anim calcmode="lin" valueType="num">
                                      <p:cBhvr additive="base">
                                        <p:cTn id="248" dur="500"/>
                                        <p:tgtEl>
                                          <p:spTgt spid="60"/>
                                        </p:tgtEl>
                                        <p:attrNameLst>
                                          <p:attrName>ppt_x</p:attrName>
                                        </p:attrNameLst>
                                      </p:cBhvr>
                                      <p:tavLst>
                                        <p:tav tm="0">
                                          <p:val>
                                            <p:strVal val="ppt_x"/>
                                          </p:val>
                                        </p:tav>
                                        <p:tav tm="100000">
                                          <p:val>
                                            <p:strVal val="ppt_x"/>
                                          </p:val>
                                        </p:tav>
                                      </p:tavLst>
                                    </p:anim>
                                    <p:anim calcmode="lin" valueType="num">
                                      <p:cBhvr additive="base">
                                        <p:cTn id="249" dur="500"/>
                                        <p:tgtEl>
                                          <p:spTgt spid="60"/>
                                        </p:tgtEl>
                                        <p:attrNameLst>
                                          <p:attrName>ppt_y</p:attrName>
                                        </p:attrNameLst>
                                      </p:cBhvr>
                                      <p:tavLst>
                                        <p:tav tm="0">
                                          <p:val>
                                            <p:strVal val="ppt_y"/>
                                          </p:val>
                                        </p:tav>
                                        <p:tav tm="100000">
                                          <p:val>
                                            <p:strVal val="1+ppt_h/2"/>
                                          </p:val>
                                        </p:tav>
                                      </p:tavLst>
                                    </p:anim>
                                    <p:set>
                                      <p:cBhvr>
                                        <p:cTn id="250" dur="1" fill="hold">
                                          <p:stCondLst>
                                            <p:cond delay="499"/>
                                          </p:stCondLst>
                                        </p:cTn>
                                        <p:tgtEl>
                                          <p:spTgt spid="60"/>
                                        </p:tgtEl>
                                        <p:attrNameLst>
                                          <p:attrName>style.visibility</p:attrName>
                                        </p:attrNameLst>
                                      </p:cBhvr>
                                      <p:to>
                                        <p:strVal val="hidden"/>
                                      </p:to>
                                    </p:set>
                                  </p:childTnLst>
                                </p:cTn>
                              </p:par>
                              <p:par>
                                <p:cTn id="251" presetID="2" presetClass="exit" presetSubtype="4" fill="hold" grpId="0" nodeType="withEffect">
                                  <p:stCondLst>
                                    <p:cond delay="0"/>
                                  </p:stCondLst>
                                  <p:childTnLst>
                                    <p:anim calcmode="lin" valueType="num">
                                      <p:cBhvr additive="base">
                                        <p:cTn id="252" dur="500"/>
                                        <p:tgtEl>
                                          <p:spTgt spid="33"/>
                                        </p:tgtEl>
                                        <p:attrNameLst>
                                          <p:attrName>ppt_x</p:attrName>
                                        </p:attrNameLst>
                                      </p:cBhvr>
                                      <p:tavLst>
                                        <p:tav tm="0">
                                          <p:val>
                                            <p:strVal val="ppt_x"/>
                                          </p:val>
                                        </p:tav>
                                        <p:tav tm="100000">
                                          <p:val>
                                            <p:strVal val="ppt_x"/>
                                          </p:val>
                                        </p:tav>
                                      </p:tavLst>
                                    </p:anim>
                                    <p:anim calcmode="lin" valueType="num">
                                      <p:cBhvr additive="base">
                                        <p:cTn id="253" dur="500"/>
                                        <p:tgtEl>
                                          <p:spTgt spid="33"/>
                                        </p:tgtEl>
                                        <p:attrNameLst>
                                          <p:attrName>ppt_y</p:attrName>
                                        </p:attrNameLst>
                                      </p:cBhvr>
                                      <p:tavLst>
                                        <p:tav tm="0">
                                          <p:val>
                                            <p:strVal val="ppt_y"/>
                                          </p:val>
                                        </p:tav>
                                        <p:tav tm="100000">
                                          <p:val>
                                            <p:strVal val="1+ppt_h/2"/>
                                          </p:val>
                                        </p:tav>
                                      </p:tavLst>
                                    </p:anim>
                                    <p:set>
                                      <p:cBhvr>
                                        <p:cTn id="254" dur="1" fill="hold">
                                          <p:stCondLst>
                                            <p:cond delay="499"/>
                                          </p:stCondLst>
                                        </p:cTn>
                                        <p:tgtEl>
                                          <p:spTgt spid="33"/>
                                        </p:tgtEl>
                                        <p:attrNameLst>
                                          <p:attrName>style.visibility</p:attrName>
                                        </p:attrNameLst>
                                      </p:cBhvr>
                                      <p:to>
                                        <p:strVal val="hidden"/>
                                      </p:to>
                                    </p:set>
                                  </p:childTnLst>
                                </p:cTn>
                              </p:par>
                            </p:childTnLst>
                          </p:cTn>
                        </p:par>
                      </p:childTnLst>
                    </p:cTn>
                  </p:par>
                  <p:par>
                    <p:cTn id="255" fill="hold">
                      <p:stCondLst>
                        <p:cond delay="indefinite"/>
                      </p:stCondLst>
                      <p:childTnLst>
                        <p:par>
                          <p:cTn id="256" fill="hold">
                            <p:stCondLst>
                              <p:cond delay="0"/>
                            </p:stCondLst>
                            <p:childTnLst>
                              <p:par>
                                <p:cTn id="257" presetID="32" presetClass="emph" presetSubtype="0" fill="hold" grpId="1" nodeType="clickEffect">
                                  <p:stCondLst>
                                    <p:cond delay="0"/>
                                  </p:stCondLst>
                                  <p:childTnLst>
                                    <p:animRot by="120000">
                                      <p:cBhvr>
                                        <p:cTn id="258" dur="100" fill="hold">
                                          <p:stCondLst>
                                            <p:cond delay="0"/>
                                          </p:stCondLst>
                                        </p:cTn>
                                        <p:tgtEl>
                                          <p:spTgt spid="61"/>
                                        </p:tgtEl>
                                        <p:attrNameLst>
                                          <p:attrName>r</p:attrName>
                                        </p:attrNameLst>
                                      </p:cBhvr>
                                    </p:animRot>
                                    <p:animRot by="-240000">
                                      <p:cBhvr>
                                        <p:cTn id="259" dur="200" fill="hold">
                                          <p:stCondLst>
                                            <p:cond delay="200"/>
                                          </p:stCondLst>
                                        </p:cTn>
                                        <p:tgtEl>
                                          <p:spTgt spid="61"/>
                                        </p:tgtEl>
                                        <p:attrNameLst>
                                          <p:attrName>r</p:attrName>
                                        </p:attrNameLst>
                                      </p:cBhvr>
                                    </p:animRot>
                                    <p:animRot by="240000">
                                      <p:cBhvr>
                                        <p:cTn id="260" dur="200" fill="hold">
                                          <p:stCondLst>
                                            <p:cond delay="400"/>
                                          </p:stCondLst>
                                        </p:cTn>
                                        <p:tgtEl>
                                          <p:spTgt spid="61"/>
                                        </p:tgtEl>
                                        <p:attrNameLst>
                                          <p:attrName>r</p:attrName>
                                        </p:attrNameLst>
                                      </p:cBhvr>
                                    </p:animRot>
                                    <p:animRot by="-240000">
                                      <p:cBhvr>
                                        <p:cTn id="261" dur="200" fill="hold">
                                          <p:stCondLst>
                                            <p:cond delay="600"/>
                                          </p:stCondLst>
                                        </p:cTn>
                                        <p:tgtEl>
                                          <p:spTgt spid="61"/>
                                        </p:tgtEl>
                                        <p:attrNameLst>
                                          <p:attrName>r</p:attrName>
                                        </p:attrNameLst>
                                      </p:cBhvr>
                                    </p:animRot>
                                    <p:animRot by="120000">
                                      <p:cBhvr>
                                        <p:cTn id="262" dur="200" fill="hold">
                                          <p:stCondLst>
                                            <p:cond delay="800"/>
                                          </p:stCondLst>
                                        </p:cTn>
                                        <p:tgtEl>
                                          <p:spTgt spid="61"/>
                                        </p:tgtEl>
                                        <p:attrNameLst>
                                          <p:attrName>r</p:attrName>
                                        </p:attrNameLst>
                                      </p:cBhvr>
                                    </p:animRot>
                                  </p:childTnLst>
                                </p:cTn>
                              </p:par>
                            </p:childTnLst>
                          </p:cTn>
                        </p:par>
                      </p:childTnLst>
                    </p:cTn>
                  </p:par>
                  <p:par>
                    <p:cTn id="263" fill="hold">
                      <p:stCondLst>
                        <p:cond delay="indefinite"/>
                      </p:stCondLst>
                      <p:childTnLst>
                        <p:par>
                          <p:cTn id="264" fill="hold">
                            <p:stCondLst>
                              <p:cond delay="0"/>
                            </p:stCondLst>
                            <p:childTnLst>
                              <p:par>
                                <p:cTn id="265" presetID="26" presetClass="emph" presetSubtype="0" fill="hold" nodeType="clickEffect">
                                  <p:stCondLst>
                                    <p:cond delay="0"/>
                                  </p:stCondLst>
                                  <p:childTnLst>
                                    <p:animEffect transition="out" filter="fade">
                                      <p:cBhvr>
                                        <p:cTn id="266" dur="500" tmFilter="0, 0; .2, .5; .8, .5; 1, 0"/>
                                        <p:tgtEl>
                                          <p:spTgt spid="32"/>
                                        </p:tgtEl>
                                      </p:cBhvr>
                                    </p:animEffect>
                                    <p:animScale>
                                      <p:cBhvr>
                                        <p:cTn id="267" dur="250" autoRev="1" fill="hold"/>
                                        <p:tgtEl>
                                          <p:spTgt spid="32"/>
                                        </p:tgtEl>
                                      </p:cBhvr>
                                      <p:by x="105000" y="105000"/>
                                    </p:animScale>
                                  </p:childTnLst>
                                </p:cTn>
                              </p:par>
                            </p:childTnLst>
                          </p:cTn>
                        </p:par>
                      </p:childTnLst>
                    </p:cTn>
                  </p:par>
                  <p:par>
                    <p:cTn id="268" fill="hold">
                      <p:stCondLst>
                        <p:cond delay="indefinite"/>
                      </p:stCondLst>
                      <p:childTnLst>
                        <p:par>
                          <p:cTn id="269" fill="hold">
                            <p:stCondLst>
                              <p:cond delay="0"/>
                            </p:stCondLst>
                            <p:childTnLst>
                              <p:par>
                                <p:cTn id="270" presetID="26" presetClass="emph" presetSubtype="0" fill="hold" nodeType="clickEffect">
                                  <p:stCondLst>
                                    <p:cond delay="0"/>
                                  </p:stCondLst>
                                  <p:childTnLst>
                                    <p:animEffect transition="out" filter="fade">
                                      <p:cBhvr>
                                        <p:cTn id="271" dur="500" tmFilter="0, 0; .2, .5; .8, .5; 1, 0"/>
                                        <p:tgtEl>
                                          <p:spTgt spid="52"/>
                                        </p:tgtEl>
                                      </p:cBhvr>
                                    </p:animEffect>
                                    <p:animScale>
                                      <p:cBhvr>
                                        <p:cTn id="272" dur="250" autoRev="1" fill="hold"/>
                                        <p:tgtEl>
                                          <p:spTgt spid="52"/>
                                        </p:tgtEl>
                                      </p:cBhvr>
                                      <p:by x="105000" y="105000"/>
                                    </p:animScale>
                                  </p:childTnLst>
                                </p:cTn>
                              </p:par>
                              <p:par>
                                <p:cTn id="273" presetID="26" presetClass="emph" presetSubtype="0" fill="hold" nodeType="withEffect">
                                  <p:stCondLst>
                                    <p:cond delay="0"/>
                                  </p:stCondLst>
                                  <p:childTnLst>
                                    <p:animEffect transition="out" filter="fade">
                                      <p:cBhvr>
                                        <p:cTn id="274" dur="500" tmFilter="0, 0; .2, .5; .8, .5; 1, 0"/>
                                        <p:tgtEl>
                                          <p:spTgt spid="53"/>
                                        </p:tgtEl>
                                      </p:cBhvr>
                                    </p:animEffect>
                                    <p:animScale>
                                      <p:cBhvr>
                                        <p:cTn id="275" dur="250" autoRev="1" fill="hold"/>
                                        <p:tgtEl>
                                          <p:spTgt spid="53"/>
                                        </p:tgtEl>
                                      </p:cBhvr>
                                      <p:by x="105000" y="105000"/>
                                    </p:animScale>
                                  </p:childTnLst>
                                </p:cTn>
                              </p:par>
                              <p:par>
                                <p:cTn id="276" presetID="26" presetClass="emph" presetSubtype="0" fill="hold" nodeType="withEffect">
                                  <p:stCondLst>
                                    <p:cond delay="0"/>
                                  </p:stCondLst>
                                  <p:childTnLst>
                                    <p:animEffect transition="out" filter="fade">
                                      <p:cBhvr>
                                        <p:cTn id="277" dur="500" tmFilter="0, 0; .2, .5; .8, .5; 1, 0"/>
                                        <p:tgtEl>
                                          <p:spTgt spid="54"/>
                                        </p:tgtEl>
                                      </p:cBhvr>
                                    </p:animEffect>
                                    <p:animScale>
                                      <p:cBhvr>
                                        <p:cTn id="278" dur="250" autoRev="1" fill="hold"/>
                                        <p:tgtEl>
                                          <p:spTgt spid="54"/>
                                        </p:tgtEl>
                                      </p:cBhvr>
                                      <p:by x="105000" y="105000"/>
                                    </p:animScale>
                                  </p:childTnLst>
                                </p:cTn>
                              </p:par>
                              <p:par>
                                <p:cTn id="279" presetID="26" presetClass="emph" presetSubtype="0" fill="hold" nodeType="withEffect">
                                  <p:stCondLst>
                                    <p:cond delay="0"/>
                                  </p:stCondLst>
                                  <p:childTnLst>
                                    <p:animEffect transition="out" filter="fade">
                                      <p:cBhvr>
                                        <p:cTn id="280" dur="500" tmFilter="0, 0; .2, .5; .8, .5; 1, 0"/>
                                        <p:tgtEl>
                                          <p:spTgt spid="55"/>
                                        </p:tgtEl>
                                      </p:cBhvr>
                                    </p:animEffect>
                                    <p:animScale>
                                      <p:cBhvr>
                                        <p:cTn id="281" dur="250" autoRev="1" fill="hold"/>
                                        <p:tgtEl>
                                          <p:spTgt spid="55"/>
                                        </p:tgtEl>
                                      </p:cBhvr>
                                      <p:by x="105000" y="105000"/>
                                    </p:animScale>
                                  </p:childTnLst>
                                </p:cTn>
                              </p:par>
                              <p:par>
                                <p:cTn id="282" presetID="26" presetClass="emph" presetSubtype="0" fill="hold" nodeType="withEffect">
                                  <p:stCondLst>
                                    <p:cond delay="0"/>
                                  </p:stCondLst>
                                  <p:childTnLst>
                                    <p:animEffect transition="out" filter="fade">
                                      <p:cBhvr>
                                        <p:cTn id="283" dur="500" tmFilter="0, 0; .2, .5; .8, .5; 1, 0"/>
                                        <p:tgtEl>
                                          <p:spTgt spid="56"/>
                                        </p:tgtEl>
                                      </p:cBhvr>
                                    </p:animEffect>
                                    <p:animScale>
                                      <p:cBhvr>
                                        <p:cTn id="284" dur="250" autoRev="1" fill="hold"/>
                                        <p:tgtEl>
                                          <p:spTgt spid="56"/>
                                        </p:tgtEl>
                                      </p:cBhvr>
                                      <p:by x="105000" y="105000"/>
                                    </p:animScale>
                                  </p:childTnLst>
                                </p:cTn>
                              </p:par>
                              <p:par>
                                <p:cTn id="285" presetID="26" presetClass="emph" presetSubtype="0" fill="hold" nodeType="withEffect">
                                  <p:stCondLst>
                                    <p:cond delay="0"/>
                                  </p:stCondLst>
                                  <p:childTnLst>
                                    <p:animEffect transition="out" filter="fade">
                                      <p:cBhvr>
                                        <p:cTn id="286" dur="500" tmFilter="0, 0; .2, .5; .8, .5; 1, 0"/>
                                        <p:tgtEl>
                                          <p:spTgt spid="57"/>
                                        </p:tgtEl>
                                      </p:cBhvr>
                                    </p:animEffect>
                                    <p:animScale>
                                      <p:cBhvr>
                                        <p:cTn id="287" dur="250" autoRev="1" fill="hold"/>
                                        <p:tgtEl>
                                          <p:spTgt spid="57"/>
                                        </p:tgtEl>
                                      </p:cBhvr>
                                      <p:by x="105000" y="105000"/>
                                    </p:animScale>
                                  </p:childTnLst>
                                </p:cTn>
                              </p:par>
                              <p:par>
                                <p:cTn id="288" presetID="26" presetClass="emph" presetSubtype="0" fill="hold" nodeType="withEffect">
                                  <p:stCondLst>
                                    <p:cond delay="0"/>
                                  </p:stCondLst>
                                  <p:childTnLst>
                                    <p:animEffect transition="out" filter="fade">
                                      <p:cBhvr>
                                        <p:cTn id="289" dur="500" tmFilter="0, 0; .2, .5; .8, .5; 1, 0"/>
                                        <p:tgtEl>
                                          <p:spTgt spid="58"/>
                                        </p:tgtEl>
                                      </p:cBhvr>
                                    </p:animEffect>
                                    <p:animScale>
                                      <p:cBhvr>
                                        <p:cTn id="290" dur="250" autoRev="1" fill="hold"/>
                                        <p:tgtEl>
                                          <p:spTgt spid="58"/>
                                        </p:tgtEl>
                                      </p:cBhvr>
                                      <p:by x="105000" y="105000"/>
                                    </p:animScale>
                                  </p:childTnLst>
                                </p:cTn>
                              </p:par>
                            </p:childTnLst>
                          </p:cTn>
                        </p:par>
                      </p:childTnLst>
                    </p:cTn>
                  </p:par>
                  <p:par>
                    <p:cTn id="291" fill="hold">
                      <p:stCondLst>
                        <p:cond delay="indefinite"/>
                      </p:stCondLst>
                      <p:childTnLst>
                        <p:par>
                          <p:cTn id="292" fill="hold">
                            <p:stCondLst>
                              <p:cond delay="0"/>
                            </p:stCondLst>
                            <p:childTnLst>
                              <p:par>
                                <p:cTn id="293" presetID="2" presetClass="exit" presetSubtype="4" fill="hold" grpId="2" nodeType="clickEffect">
                                  <p:stCondLst>
                                    <p:cond delay="0"/>
                                  </p:stCondLst>
                                  <p:childTnLst>
                                    <p:anim calcmode="lin" valueType="num">
                                      <p:cBhvr additive="base">
                                        <p:cTn id="294" dur="500"/>
                                        <p:tgtEl>
                                          <p:spTgt spid="61"/>
                                        </p:tgtEl>
                                        <p:attrNameLst>
                                          <p:attrName>ppt_x</p:attrName>
                                        </p:attrNameLst>
                                      </p:cBhvr>
                                      <p:tavLst>
                                        <p:tav tm="0">
                                          <p:val>
                                            <p:strVal val="ppt_x"/>
                                          </p:val>
                                        </p:tav>
                                        <p:tav tm="100000">
                                          <p:val>
                                            <p:strVal val="ppt_x"/>
                                          </p:val>
                                        </p:tav>
                                      </p:tavLst>
                                    </p:anim>
                                    <p:anim calcmode="lin" valueType="num">
                                      <p:cBhvr additive="base">
                                        <p:cTn id="295" dur="500"/>
                                        <p:tgtEl>
                                          <p:spTgt spid="61"/>
                                        </p:tgtEl>
                                        <p:attrNameLst>
                                          <p:attrName>ppt_y</p:attrName>
                                        </p:attrNameLst>
                                      </p:cBhvr>
                                      <p:tavLst>
                                        <p:tav tm="0">
                                          <p:val>
                                            <p:strVal val="ppt_y"/>
                                          </p:val>
                                        </p:tav>
                                        <p:tav tm="100000">
                                          <p:val>
                                            <p:strVal val="1+ppt_h/2"/>
                                          </p:val>
                                        </p:tav>
                                      </p:tavLst>
                                    </p:anim>
                                    <p:set>
                                      <p:cBhvr>
                                        <p:cTn id="296" dur="1" fill="hold">
                                          <p:stCondLst>
                                            <p:cond delay="499"/>
                                          </p:stCondLst>
                                        </p:cTn>
                                        <p:tgtEl>
                                          <p:spTgt spid="61"/>
                                        </p:tgtEl>
                                        <p:attrNameLst>
                                          <p:attrName>style.visibility</p:attrName>
                                        </p:attrNameLst>
                                      </p:cBhvr>
                                      <p:to>
                                        <p:strVal val="hidden"/>
                                      </p:to>
                                    </p:set>
                                  </p:childTnLst>
                                </p:cTn>
                              </p:par>
                              <p:par>
                                <p:cTn id="297" presetID="2" presetClass="exit" presetSubtype="4" fill="hold" grpId="0" nodeType="withEffect">
                                  <p:stCondLst>
                                    <p:cond delay="0"/>
                                  </p:stCondLst>
                                  <p:childTnLst>
                                    <p:anim calcmode="lin" valueType="num">
                                      <p:cBhvr additive="base">
                                        <p:cTn id="298" dur="500"/>
                                        <p:tgtEl>
                                          <p:spTgt spid="35"/>
                                        </p:tgtEl>
                                        <p:attrNameLst>
                                          <p:attrName>ppt_x</p:attrName>
                                        </p:attrNameLst>
                                      </p:cBhvr>
                                      <p:tavLst>
                                        <p:tav tm="0">
                                          <p:val>
                                            <p:strVal val="ppt_x"/>
                                          </p:val>
                                        </p:tav>
                                        <p:tav tm="100000">
                                          <p:val>
                                            <p:strVal val="ppt_x"/>
                                          </p:val>
                                        </p:tav>
                                      </p:tavLst>
                                    </p:anim>
                                    <p:anim calcmode="lin" valueType="num">
                                      <p:cBhvr additive="base">
                                        <p:cTn id="299" dur="500"/>
                                        <p:tgtEl>
                                          <p:spTgt spid="35"/>
                                        </p:tgtEl>
                                        <p:attrNameLst>
                                          <p:attrName>ppt_y</p:attrName>
                                        </p:attrNameLst>
                                      </p:cBhvr>
                                      <p:tavLst>
                                        <p:tav tm="0">
                                          <p:val>
                                            <p:strVal val="ppt_y"/>
                                          </p:val>
                                        </p:tav>
                                        <p:tav tm="100000">
                                          <p:val>
                                            <p:strVal val="1+ppt_h/2"/>
                                          </p:val>
                                        </p:tav>
                                      </p:tavLst>
                                    </p:anim>
                                    <p:set>
                                      <p:cBhvr>
                                        <p:cTn id="300" dur="1" fill="hold">
                                          <p:stCondLst>
                                            <p:cond delay="499"/>
                                          </p:stCondLst>
                                        </p:cTn>
                                        <p:tgtEl>
                                          <p:spTgt spid="3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p:bldP spid="62" grpId="1"/>
      <p:bldP spid="63" grpId="0"/>
      <p:bldP spid="63" grpId="1"/>
      <p:bldP spid="64" grpId="0"/>
      <p:bldP spid="64"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1C7B82B5-B3AD-3445-B1E4-114020DF5B8C}"/>
              </a:ext>
            </a:extLst>
          </p:cNvPr>
          <p:cNvGraphicFramePr>
            <a:graphicFrameLocks noGrp="1"/>
          </p:cNvGraphicFramePr>
          <p:nvPr/>
        </p:nvGraphicFramePr>
        <p:xfrm>
          <a:off x="4530402" y="919238"/>
          <a:ext cx="5186622" cy="4586060"/>
        </p:xfrm>
        <a:graphic>
          <a:graphicData uri="http://schemas.openxmlformats.org/drawingml/2006/table">
            <a:tbl>
              <a:tblPr firstRow="1" bandRow="1">
                <a:tableStyleId>{5C22544A-7EE6-4342-B048-85BDC9FD1C3A}</a:tableStyleId>
              </a:tblPr>
              <a:tblGrid>
                <a:gridCol w="686172">
                  <a:extLst>
                    <a:ext uri="{9D8B030D-6E8A-4147-A177-3AD203B41FA5}">
                      <a16:colId xmlns:a16="http://schemas.microsoft.com/office/drawing/2014/main" val="1945284546"/>
                    </a:ext>
                  </a:extLst>
                </a:gridCol>
                <a:gridCol w="1500150">
                  <a:extLst>
                    <a:ext uri="{9D8B030D-6E8A-4147-A177-3AD203B41FA5}">
                      <a16:colId xmlns:a16="http://schemas.microsoft.com/office/drawing/2014/main" val="1980959579"/>
                    </a:ext>
                  </a:extLst>
                </a:gridCol>
                <a:gridCol w="1500150">
                  <a:extLst>
                    <a:ext uri="{9D8B030D-6E8A-4147-A177-3AD203B41FA5}">
                      <a16:colId xmlns:a16="http://schemas.microsoft.com/office/drawing/2014/main" val="19850668"/>
                    </a:ext>
                  </a:extLst>
                </a:gridCol>
                <a:gridCol w="1500150">
                  <a:extLst>
                    <a:ext uri="{9D8B030D-6E8A-4147-A177-3AD203B41FA5}">
                      <a16:colId xmlns:a16="http://schemas.microsoft.com/office/drawing/2014/main" val="3661368022"/>
                    </a:ext>
                  </a:extLst>
                </a:gridCol>
              </a:tblGrid>
              <a:tr h="501073">
                <a:tc>
                  <a:txBody>
                    <a:bodyPr/>
                    <a:lstStyle/>
                    <a:p>
                      <a:pPr algn="ctr"/>
                      <a:endParaRPr lang="en-GB" sz="3100" dirty="0">
                        <a:solidFill>
                          <a:schemeClr val="tx1"/>
                        </a:solidFill>
                        <a:latin typeface="KG Primary Penmanship" panose="02000506000000020003" pitchFamily="2" charset="77"/>
                      </a:endParaRPr>
                    </a:p>
                  </a:txBody>
                  <a:tcPr marL="117621" marR="117621" marT="58810" marB="58810" anchor="ct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0" dirty="0">
                          <a:solidFill>
                            <a:schemeClr val="tx1"/>
                          </a:solidFill>
                          <a:latin typeface="+mn-lt"/>
                        </a:rPr>
                        <a:t>Hundreds</a:t>
                      </a: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2400" b="0" dirty="0">
                          <a:solidFill>
                            <a:schemeClr val="tx1"/>
                          </a:solidFill>
                          <a:latin typeface="+mn-lt"/>
                        </a:rPr>
                        <a:t>Tens</a:t>
                      </a: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r>
                        <a:rPr lang="en-GB" sz="2400" b="0" dirty="0">
                          <a:solidFill>
                            <a:schemeClr val="tx1"/>
                          </a:solidFill>
                          <a:latin typeface="+mn-lt"/>
                        </a:rPr>
                        <a:t>Ones</a:t>
                      </a: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5050"/>
                    </a:solidFill>
                  </a:tcPr>
                </a:tc>
                <a:extLst>
                  <a:ext uri="{0D108BD9-81ED-4DB2-BD59-A6C34878D82A}">
                    <a16:rowId xmlns:a16="http://schemas.microsoft.com/office/drawing/2014/main" val="2487112008"/>
                  </a:ext>
                </a:extLst>
              </a:tr>
              <a:tr h="1332000">
                <a:tc>
                  <a:txBody>
                    <a:bodyPr/>
                    <a:lstStyle/>
                    <a:p>
                      <a:pPr algn="ctr"/>
                      <a:endParaRPr lang="en-GB" sz="3100" dirty="0">
                        <a:solidFill>
                          <a:schemeClr val="tx1"/>
                        </a:solidFill>
                        <a:latin typeface="KG Primary Penmanship" panose="02000506000000020003" pitchFamily="2" charset="77"/>
                      </a:endParaRPr>
                    </a:p>
                  </a:txBody>
                  <a:tcPr marL="117621" marR="117621" marT="58810" marB="58810" anchor="ct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800" dirty="0">
                        <a:solidFill>
                          <a:schemeClr val="tx1"/>
                        </a:solidFill>
                        <a:latin typeface="KG Primary Penmanship" panose="02000506000000020003" pitchFamily="2" charset="77"/>
                      </a:endParaRP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noFill/>
                  </a:tcPr>
                </a:tc>
                <a:tc>
                  <a:txBody>
                    <a:bodyPr/>
                    <a:lstStyle/>
                    <a:p>
                      <a:pPr algn="ctr"/>
                      <a:endParaRPr lang="en-GB" sz="800" dirty="0">
                        <a:solidFill>
                          <a:schemeClr val="tx1"/>
                        </a:solidFill>
                        <a:latin typeface="KG Primary Penmanship" panose="02000506000000020003" pitchFamily="2" charset="77"/>
                      </a:endParaRPr>
                    </a:p>
                    <a:p>
                      <a:pPr algn="ctr"/>
                      <a:endParaRPr lang="en-GB" sz="800" dirty="0">
                        <a:solidFill>
                          <a:schemeClr val="tx1"/>
                        </a:solidFill>
                        <a:latin typeface="KG Primary Penmanship" panose="02000506000000020003" pitchFamily="2" charset="77"/>
                      </a:endParaRPr>
                    </a:p>
                    <a:p>
                      <a:pPr algn="ctr"/>
                      <a:endParaRPr lang="en-GB" sz="800" dirty="0">
                        <a:solidFill>
                          <a:schemeClr val="tx1"/>
                        </a:solidFill>
                        <a:latin typeface="KG Primary Penmanship" panose="02000506000000020003" pitchFamily="2" charset="77"/>
                      </a:endParaRP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noFill/>
                  </a:tcPr>
                </a:tc>
                <a:tc>
                  <a:txBody>
                    <a:bodyPr/>
                    <a:lstStyle/>
                    <a:p>
                      <a:pPr algn="ctr"/>
                      <a:endParaRPr lang="en-GB" sz="800" dirty="0">
                        <a:solidFill>
                          <a:schemeClr val="tx1"/>
                        </a:solidFill>
                        <a:latin typeface="KG Primary Penmanship" panose="02000506000000020003" pitchFamily="2" charset="77"/>
                      </a:endParaRP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24221402"/>
                  </a:ext>
                </a:extLst>
              </a:tr>
              <a:tr h="1332000">
                <a:tc>
                  <a:txBody>
                    <a:bodyPr/>
                    <a:lstStyle/>
                    <a:p>
                      <a:pPr algn="ctr"/>
                      <a:endParaRPr lang="en-GB" sz="4400" dirty="0">
                        <a:solidFill>
                          <a:schemeClr val="tx1"/>
                        </a:solidFill>
                        <a:latin typeface="KG Primary Penmanship" panose="02000506000000020003" pitchFamily="2" charset="77"/>
                      </a:endParaRPr>
                    </a:p>
                  </a:txBody>
                  <a:tcPr marL="117621" marR="117621" marT="58810" marB="58810" anchor="ct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800" dirty="0">
                        <a:solidFill>
                          <a:schemeClr val="tx1"/>
                        </a:solidFill>
                        <a:latin typeface="KG Primary Penmanship" panose="02000506000000020003" pitchFamily="2" charset="77"/>
                      </a:endParaRP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noFill/>
                  </a:tcPr>
                </a:tc>
                <a:tc>
                  <a:txBody>
                    <a:bodyPr/>
                    <a:lstStyle/>
                    <a:p>
                      <a:pPr algn="ctr"/>
                      <a:endParaRPr lang="en-GB" sz="800" dirty="0">
                        <a:solidFill>
                          <a:schemeClr val="tx1"/>
                        </a:solidFill>
                        <a:latin typeface="KG Primary Penmanship" panose="02000506000000020003" pitchFamily="2" charset="77"/>
                      </a:endParaRP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noFill/>
                  </a:tcPr>
                </a:tc>
                <a:tc>
                  <a:txBody>
                    <a:bodyPr/>
                    <a:lstStyle/>
                    <a:p>
                      <a:pPr algn="ctr"/>
                      <a:endParaRPr lang="en-GB" sz="800" dirty="0">
                        <a:solidFill>
                          <a:schemeClr val="tx1"/>
                        </a:solidFill>
                        <a:latin typeface="KG Primary Penmanship" panose="02000506000000020003" pitchFamily="2" charset="77"/>
                      </a:endParaRP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5240259"/>
                  </a:ext>
                </a:extLst>
              </a:tr>
              <a:tr h="1332000">
                <a:tc>
                  <a:txBody>
                    <a:bodyPr/>
                    <a:lstStyle/>
                    <a:p>
                      <a:pPr algn="ctr"/>
                      <a:endParaRPr lang="en-GB" sz="3600" dirty="0">
                        <a:solidFill>
                          <a:schemeClr val="tx1"/>
                        </a:solidFill>
                        <a:latin typeface="KG Primary Penmanship" panose="02000506000000020003" pitchFamily="2" charset="77"/>
                      </a:endParaRPr>
                    </a:p>
                  </a:txBody>
                  <a:tcPr marL="117621" marR="117621" marT="58810" marB="58810" anchor="ct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3600" dirty="0">
                        <a:solidFill>
                          <a:schemeClr val="tx1"/>
                        </a:solidFill>
                        <a:latin typeface="KG Primary Penmanship" panose="02000506000000020003" pitchFamily="2" charset="77"/>
                      </a:endParaRP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noFill/>
                  </a:tcPr>
                </a:tc>
                <a:tc>
                  <a:txBody>
                    <a:bodyPr/>
                    <a:lstStyle/>
                    <a:p>
                      <a:pPr algn="ctr"/>
                      <a:endParaRPr lang="en-GB" sz="3600" dirty="0">
                        <a:solidFill>
                          <a:schemeClr val="tx1"/>
                        </a:solidFill>
                        <a:latin typeface="+mn-lt"/>
                      </a:endParaRP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noFill/>
                  </a:tcPr>
                </a:tc>
                <a:tc>
                  <a:txBody>
                    <a:bodyPr/>
                    <a:lstStyle/>
                    <a:p>
                      <a:pPr algn="ctr"/>
                      <a:endParaRPr lang="en-GB" sz="3600" dirty="0">
                        <a:solidFill>
                          <a:schemeClr val="tx1"/>
                        </a:solidFill>
                        <a:latin typeface="+mn-lt"/>
                      </a:endParaRPr>
                    </a:p>
                  </a:txBody>
                  <a:tcPr marL="117621" marR="117621" marT="58810" marB="5881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lnB w="571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32495378"/>
                  </a:ext>
                </a:extLst>
              </a:tr>
            </a:tbl>
          </a:graphicData>
        </a:graphic>
      </p:graphicFrame>
      <p:sp>
        <p:nvSpPr>
          <p:cNvPr id="4" name="Rectangle 3"/>
          <p:cNvSpPr/>
          <p:nvPr/>
        </p:nvSpPr>
        <p:spPr>
          <a:xfrm>
            <a:off x="6932288" y="4389353"/>
            <a:ext cx="1056568" cy="769441"/>
          </a:xfrm>
          <a:prstGeom prst="rect">
            <a:avLst/>
          </a:prstGeom>
        </p:spPr>
        <p:txBody>
          <a:bodyPr wrap="square">
            <a:spAutoFit/>
          </a:bodyPr>
          <a:lstStyle/>
          <a:p>
            <a:pPr algn="ctr"/>
            <a:r>
              <a:rPr lang="en-GB" sz="4400" dirty="0"/>
              <a:t>5</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45754" y="4616565"/>
            <a:ext cx="484363" cy="472433"/>
          </a:xfrm>
          <a:prstGeom prst="rect">
            <a:avLst/>
          </a:prstGeom>
        </p:spPr>
      </p:pic>
      <mc:AlternateContent xmlns:mc="http://schemas.openxmlformats.org/markup-compatibility/2006" xmlns:a14="http://schemas.microsoft.com/office/drawing/2010/main">
        <mc:Choice Requires="a14">
          <p:graphicFrame>
            <p:nvGraphicFramePr>
              <p:cNvPr id="6" name="Table 5"/>
              <p:cNvGraphicFramePr>
                <a:graphicFrameLocks noGrp="1"/>
              </p:cNvGraphicFramePr>
              <p:nvPr/>
            </p:nvGraphicFramePr>
            <p:xfrm>
              <a:off x="2144501" y="1709237"/>
              <a:ext cx="2542544" cy="2693765"/>
            </p:xfrm>
            <a:graphic>
              <a:graphicData uri="http://schemas.openxmlformats.org/drawingml/2006/table">
                <a:tbl>
                  <a:tblPr firstRow="1" bandRow="1">
                    <a:tableStyleId>{5C22544A-7EE6-4342-B048-85BDC9FD1C3A}</a:tableStyleId>
                  </a:tblPr>
                  <a:tblGrid>
                    <a:gridCol w="635636">
                      <a:extLst>
                        <a:ext uri="{9D8B030D-6E8A-4147-A177-3AD203B41FA5}">
                          <a16:colId xmlns:a16="http://schemas.microsoft.com/office/drawing/2014/main" val="1020755383"/>
                        </a:ext>
                      </a:extLst>
                    </a:gridCol>
                    <a:gridCol w="635636">
                      <a:extLst>
                        <a:ext uri="{9D8B030D-6E8A-4147-A177-3AD203B41FA5}">
                          <a16:colId xmlns:a16="http://schemas.microsoft.com/office/drawing/2014/main" val="70042895"/>
                        </a:ext>
                      </a:extLst>
                    </a:gridCol>
                    <a:gridCol w="635636">
                      <a:extLst>
                        <a:ext uri="{9D8B030D-6E8A-4147-A177-3AD203B41FA5}">
                          <a16:colId xmlns:a16="http://schemas.microsoft.com/office/drawing/2014/main" val="3654639686"/>
                        </a:ext>
                      </a:extLst>
                    </a:gridCol>
                    <a:gridCol w="635636">
                      <a:extLst>
                        <a:ext uri="{9D8B030D-6E8A-4147-A177-3AD203B41FA5}">
                          <a16:colId xmlns:a16="http://schemas.microsoft.com/office/drawing/2014/main" val="699825816"/>
                        </a:ext>
                      </a:extLst>
                    </a:gridCol>
                  </a:tblGrid>
                  <a:tr h="663281">
                    <a:tc>
                      <a:txBody>
                        <a:bodyPr/>
                        <a:lstStyle/>
                        <a:p>
                          <a:pPr algn="ctr"/>
                          <a:endParaRPr lang="en-GB" sz="2400" b="0" dirty="0">
                            <a:solidFill>
                              <a:schemeClr val="tx1"/>
                            </a:solidFill>
                            <a:latin typeface="+mn-l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600" b="0" dirty="0">
                              <a:solidFill>
                                <a:schemeClr val="tx1"/>
                              </a:solidFill>
                              <a:latin typeface="+mn-lt"/>
                            </a:rPr>
                            <a:t>H</a:t>
                          </a: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b="0" dirty="0">
                              <a:solidFill>
                                <a:schemeClr val="tx1"/>
                              </a:solidFill>
                              <a:latin typeface="+mn-lt"/>
                            </a:rPr>
                            <a:t>T</a:t>
                          </a: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600" b="0" dirty="0">
                              <a:solidFill>
                                <a:schemeClr val="tx1"/>
                              </a:solidFill>
                              <a:latin typeface="+mn-lt"/>
                            </a:rPr>
                            <a:t>O</a:t>
                          </a: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64565384"/>
                      </a:ext>
                    </a:extLst>
                  </a:tr>
                  <a:tr h="663281">
                    <a:tc>
                      <a:txBody>
                        <a:bodyPr/>
                        <a:lstStyle/>
                        <a:p>
                          <a:pPr algn="ctr"/>
                          <a:endParaRPr lang="en-GB" sz="4000" b="0" dirty="0">
                            <a:solidFill>
                              <a:schemeClr val="tx1"/>
                            </a:solidFill>
                            <a:latin typeface="+mn-lt"/>
                          </a:endParaRPr>
                        </a:p>
                      </a:txBody>
                      <a:tcPr marL="67227" marR="67227" marT="33614" marB="33614" anchor="ctr">
                        <a:lnL w="1270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b="0" dirty="0">
                              <a:solidFill>
                                <a:schemeClr val="tx1"/>
                              </a:solidFill>
                              <a:latin typeface="+mn-lt"/>
                            </a:rPr>
                            <a:t>4</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b="0" dirty="0">
                              <a:solidFill>
                                <a:schemeClr val="accent1"/>
                              </a:solidFill>
                              <a:latin typeface="+mn-lt"/>
                            </a:rPr>
                            <a:t>2</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mn-lt"/>
                            </a:rPr>
                            <a:t>9</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1205399"/>
                      </a:ext>
                    </a:extLst>
                  </a:tr>
                  <a:tr h="663281">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GB" sz="4000" i="1" dirty="0" smtClean="0">
                                    <a:latin typeface="Cambria Math" panose="02040503050406030204" pitchFamily="18" charset="0"/>
                                  </a:rPr>
                                  <m:t>+</m:t>
                                </m:r>
                              </m:oMath>
                            </m:oMathPara>
                          </a14:m>
                          <a:endParaRPr lang="en-GB" sz="4000" dirty="0">
                            <a:latin typeface="+mn-lt"/>
                          </a:endParaRPr>
                        </a:p>
                      </a:txBody>
                      <a:tcPr marL="67227" marR="67227" marT="33614" marB="33614" anchor="ctr">
                        <a:lnL w="1270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en-GB" sz="4000" dirty="0">
                            <a:latin typeface="+mn-lt"/>
                          </a:endParaRP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mn-lt"/>
                            </a:rPr>
                            <a:t>2</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accent1"/>
                              </a:solidFill>
                              <a:latin typeface="+mn-lt"/>
                            </a:rPr>
                            <a:t>3</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34501321"/>
                      </a:ext>
                    </a:extLst>
                  </a:tr>
                  <a:tr h="663281">
                    <a:tc>
                      <a:txBody>
                        <a:bodyPr/>
                        <a:lstStyle/>
                        <a:p>
                          <a:pPr algn="ctr"/>
                          <a:endParaRPr lang="en-GB" sz="4000" dirty="0">
                            <a:solidFill>
                              <a:schemeClr val="tx1"/>
                            </a:solidFill>
                            <a:latin typeface="+mn-lt"/>
                          </a:endParaRPr>
                        </a:p>
                      </a:txBody>
                      <a:tcPr marL="67227" marR="67227" marT="33614" marB="33614" anchor="ctr">
                        <a:lnL w="1270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accent1"/>
                              </a:solidFill>
                              <a:latin typeface="+mn-lt"/>
                            </a:rPr>
                            <a:t>4</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mn-lt"/>
                            </a:rPr>
                            <a:t>5</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mn-lt"/>
                            </a:rPr>
                            <a:t>2</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02945117"/>
                      </a:ext>
                    </a:extLst>
                  </a:tr>
                </a:tbl>
              </a:graphicData>
            </a:graphic>
          </p:graphicFrame>
        </mc:Choice>
        <mc:Fallback xmlns="">
          <p:graphicFrame>
            <p:nvGraphicFramePr>
              <p:cNvPr id="6" name="Table 5"/>
              <p:cNvGraphicFramePr>
                <a:graphicFrameLocks noGrp="1"/>
              </p:cNvGraphicFramePr>
              <p:nvPr>
                <p:extLst/>
              </p:nvPr>
            </p:nvGraphicFramePr>
            <p:xfrm>
              <a:off x="2144501" y="1709237"/>
              <a:ext cx="2542544" cy="2693765"/>
            </p:xfrm>
            <a:graphic>
              <a:graphicData uri="http://schemas.openxmlformats.org/drawingml/2006/table">
                <a:tbl>
                  <a:tblPr firstRow="1" bandRow="1">
                    <a:tableStyleId>{5C22544A-7EE6-4342-B048-85BDC9FD1C3A}</a:tableStyleId>
                  </a:tblPr>
                  <a:tblGrid>
                    <a:gridCol w="635636">
                      <a:extLst>
                        <a:ext uri="{9D8B030D-6E8A-4147-A177-3AD203B41FA5}">
                          <a16:colId xmlns:a16="http://schemas.microsoft.com/office/drawing/2014/main" val="1020755383"/>
                        </a:ext>
                      </a:extLst>
                    </a:gridCol>
                    <a:gridCol w="635636">
                      <a:extLst>
                        <a:ext uri="{9D8B030D-6E8A-4147-A177-3AD203B41FA5}">
                          <a16:colId xmlns:a16="http://schemas.microsoft.com/office/drawing/2014/main" val="70042895"/>
                        </a:ext>
                      </a:extLst>
                    </a:gridCol>
                    <a:gridCol w="635636">
                      <a:extLst>
                        <a:ext uri="{9D8B030D-6E8A-4147-A177-3AD203B41FA5}">
                          <a16:colId xmlns:a16="http://schemas.microsoft.com/office/drawing/2014/main" val="3654639686"/>
                        </a:ext>
                      </a:extLst>
                    </a:gridCol>
                    <a:gridCol w="635636">
                      <a:extLst>
                        <a:ext uri="{9D8B030D-6E8A-4147-A177-3AD203B41FA5}">
                          <a16:colId xmlns:a16="http://schemas.microsoft.com/office/drawing/2014/main" val="699825816"/>
                        </a:ext>
                      </a:extLst>
                    </a:gridCol>
                  </a:tblGrid>
                  <a:tr h="663281">
                    <a:tc>
                      <a:txBody>
                        <a:bodyPr/>
                        <a:lstStyle/>
                        <a:p>
                          <a:pPr algn="ctr"/>
                          <a:endParaRPr lang="en-GB" sz="2400" b="0" dirty="0">
                            <a:solidFill>
                              <a:schemeClr val="tx1"/>
                            </a:solidFill>
                            <a:latin typeface="+mn-l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600" b="0" dirty="0">
                              <a:solidFill>
                                <a:schemeClr val="tx1"/>
                              </a:solidFill>
                              <a:latin typeface="+mn-lt"/>
                            </a:rPr>
                            <a:t>H</a:t>
                          </a: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b="0" dirty="0">
                              <a:solidFill>
                                <a:schemeClr val="tx1"/>
                              </a:solidFill>
                              <a:latin typeface="+mn-lt"/>
                            </a:rPr>
                            <a:t>T</a:t>
                          </a: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3600" b="0" dirty="0">
                              <a:solidFill>
                                <a:schemeClr val="tx1"/>
                              </a:solidFill>
                              <a:latin typeface="+mn-lt"/>
                            </a:rPr>
                            <a:t>O</a:t>
                          </a:r>
                        </a:p>
                      </a:txBody>
                      <a:tcPr marL="0" marR="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64565384"/>
                      </a:ext>
                    </a:extLst>
                  </a:tr>
                  <a:tr h="676828">
                    <a:tc>
                      <a:txBody>
                        <a:bodyPr/>
                        <a:lstStyle/>
                        <a:p>
                          <a:pPr algn="ctr"/>
                          <a:endParaRPr lang="en-GB" sz="4000" b="0" dirty="0">
                            <a:solidFill>
                              <a:schemeClr val="tx1"/>
                            </a:solidFill>
                            <a:latin typeface="+mn-lt"/>
                          </a:endParaRPr>
                        </a:p>
                      </a:txBody>
                      <a:tcPr marL="67227" marR="67227" marT="33614" marB="33614" anchor="ctr">
                        <a:lnL w="1270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b="0" dirty="0">
                              <a:solidFill>
                                <a:schemeClr val="tx1"/>
                              </a:solidFill>
                              <a:latin typeface="+mn-lt"/>
                            </a:rPr>
                            <a:t>4</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b="0" dirty="0">
                              <a:solidFill>
                                <a:schemeClr val="accent1"/>
                              </a:solidFill>
                              <a:latin typeface="+mn-lt"/>
                            </a:rPr>
                            <a:t>2</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mn-lt"/>
                            </a:rPr>
                            <a:t>9</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1205399"/>
                      </a:ext>
                    </a:extLst>
                  </a:tr>
                  <a:tr h="676828">
                    <a:tc>
                      <a:txBody>
                        <a:bodyPr/>
                        <a:lstStyle/>
                        <a:p>
                          <a:endParaRPr lang="en-US"/>
                        </a:p>
                      </a:txBody>
                      <a:tcPr marL="67227" marR="67227" marT="33614" marB="33614" anchor="ctr">
                        <a:lnL w="1270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stretch>
                            <a:fillRect l="-952" t="-208036" r="-302857" b="-138393"/>
                          </a:stretch>
                        </a:blip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en-GB" sz="4000" dirty="0">
                            <a:latin typeface="+mn-lt"/>
                          </a:endParaRP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mn-lt"/>
                            </a:rPr>
                            <a:t>2</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accent1"/>
                              </a:solidFill>
                              <a:latin typeface="+mn-lt"/>
                            </a:rPr>
                            <a:t>3</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34501321"/>
                      </a:ext>
                    </a:extLst>
                  </a:tr>
                  <a:tr h="676828">
                    <a:tc>
                      <a:txBody>
                        <a:bodyPr/>
                        <a:lstStyle/>
                        <a:p>
                          <a:pPr algn="ctr"/>
                          <a:endParaRPr lang="en-GB" sz="4000" dirty="0">
                            <a:solidFill>
                              <a:schemeClr val="tx1"/>
                            </a:solidFill>
                            <a:latin typeface="+mn-lt"/>
                          </a:endParaRPr>
                        </a:p>
                      </a:txBody>
                      <a:tcPr marL="67227" marR="67227" marT="33614" marB="33614" anchor="ctr">
                        <a:lnL w="12700" cap="flat" cmpd="sng" algn="ctr">
                          <a:solidFill>
                            <a:schemeClr val="tx1"/>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accent1"/>
                              </a:solidFill>
                              <a:latin typeface="+mn-lt"/>
                            </a:rPr>
                            <a:t>4</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mn-lt"/>
                            </a:rPr>
                            <a:t>5</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4000" dirty="0">
                              <a:solidFill>
                                <a:schemeClr val="tx1"/>
                              </a:solidFill>
                              <a:latin typeface="+mn-lt"/>
                            </a:rPr>
                            <a:t>2</a:t>
                          </a:r>
                        </a:p>
                      </a:txBody>
                      <a:tcPr marL="67227" marR="67227" marT="33614" marB="33614" anchor="ctr">
                        <a:lnL w="12700" cap="flat" cmpd="sng" algn="ctr">
                          <a:solidFill>
                            <a:schemeClr val="bg1">
                              <a:lumMod val="7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02945117"/>
                      </a:ext>
                    </a:extLst>
                  </a:tr>
                </a:tbl>
              </a:graphicData>
            </a:graphic>
          </p:graphicFrame>
        </mc:Fallback>
      </mc:AlternateContent>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75565" y="1520642"/>
            <a:ext cx="484363" cy="472433"/>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70314" y="1520642"/>
            <a:ext cx="484363" cy="472433"/>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11149" y="1520642"/>
            <a:ext cx="484363" cy="472433"/>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51985" y="1520642"/>
            <a:ext cx="484363" cy="472433"/>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1644" y="2868965"/>
            <a:ext cx="484363" cy="472433"/>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38837" y="2868965"/>
            <a:ext cx="484363" cy="472433"/>
          </a:xfrm>
          <a:prstGeom prst="rect">
            <a:avLst/>
          </a:prstGeom>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75565" y="2868965"/>
            <a:ext cx="484363" cy="472433"/>
          </a:xfrm>
          <a:prstGeom prst="rect">
            <a:avLst/>
          </a:prstGeom>
        </p:spPr>
      </p:pic>
      <p:pic>
        <p:nvPicPr>
          <p:cNvPr id="14" name="Picture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07023" y="2869607"/>
            <a:ext cx="484363" cy="472433"/>
          </a:xfrm>
          <a:prstGeom prst="rect">
            <a:avLst/>
          </a:prstGeo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60864" y="2869607"/>
            <a:ext cx="484363" cy="472433"/>
          </a:xfrm>
          <a:prstGeom prst="rect">
            <a:avLst/>
          </a:prstGeom>
        </p:spPr>
      </p:pic>
      <p:pic>
        <p:nvPicPr>
          <p:cNvPr id="16" name="Picture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06740" y="1520642"/>
            <a:ext cx="484363" cy="472433"/>
          </a:xfrm>
          <a:prstGeom prst="rect">
            <a:avLst/>
          </a:prstGeom>
        </p:spPr>
      </p:pic>
      <p:pic>
        <p:nvPicPr>
          <p:cNvPr id="17" name="Picture 1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60581" y="1520642"/>
            <a:ext cx="484363" cy="472433"/>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75848" y="1930076"/>
            <a:ext cx="484363" cy="472433"/>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07023" y="1930076"/>
            <a:ext cx="484363" cy="472433"/>
          </a:xfrm>
          <a:prstGeom prst="rect">
            <a:avLst/>
          </a:prstGeom>
        </p:spPr>
      </p:pic>
      <p:sp>
        <p:nvSpPr>
          <p:cNvPr id="20" name="Rectangle 19"/>
          <p:cNvSpPr/>
          <p:nvPr/>
        </p:nvSpPr>
        <p:spPr>
          <a:xfrm>
            <a:off x="3416185" y="2385200"/>
            <a:ext cx="635430" cy="660116"/>
          </a:xfrm>
          <a:prstGeom prst="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4051615" y="3054844"/>
            <a:ext cx="635430" cy="660116"/>
          </a:xfrm>
          <a:prstGeom prst="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2780343" y="3733980"/>
            <a:ext cx="635430" cy="660116"/>
          </a:xfrm>
          <a:prstGeom prst="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67723" y="1958586"/>
            <a:ext cx="484363" cy="472433"/>
          </a:xfrm>
          <a:prstGeom prst="rect">
            <a:avLst/>
          </a:prstGeom>
        </p:spPr>
      </p:pic>
      <p:pic>
        <p:nvPicPr>
          <p:cNvPr id="24" name="Picture 2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75565" y="4189717"/>
            <a:ext cx="484363" cy="472433"/>
          </a:xfrm>
          <a:prstGeom prst="rect">
            <a:avLst/>
          </a:prstGeom>
        </p:spPr>
      </p:pic>
      <p:pic>
        <p:nvPicPr>
          <p:cNvPr id="25" name="Picture 2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06740" y="4189717"/>
            <a:ext cx="484363" cy="472433"/>
          </a:xfrm>
          <a:prstGeom prst="rect">
            <a:avLst/>
          </a:prstGeom>
        </p:spPr>
      </p:pic>
      <p:pic>
        <p:nvPicPr>
          <p:cNvPr id="26" name="Picture 2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1644" y="4198783"/>
            <a:ext cx="484363" cy="472433"/>
          </a:xfrm>
          <a:prstGeom prst="rect">
            <a:avLst/>
          </a:prstGeom>
        </p:spPr>
      </p:pic>
      <p:pic>
        <p:nvPicPr>
          <p:cNvPr id="27" name="Picture 2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38837" y="4198783"/>
            <a:ext cx="484363" cy="472433"/>
          </a:xfrm>
          <a:prstGeom prst="rect">
            <a:avLst/>
          </a:prstGeom>
        </p:spPr>
      </p:pic>
      <p:pic>
        <p:nvPicPr>
          <p:cNvPr id="28" name="Picture 2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81019" y="4198783"/>
            <a:ext cx="484363" cy="472433"/>
          </a:xfrm>
          <a:prstGeom prst="rect">
            <a:avLst/>
          </a:prstGeom>
        </p:spPr>
      </p:pic>
      <p:pic>
        <p:nvPicPr>
          <p:cNvPr id="29" name="Picture 2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65198" y="4616565"/>
            <a:ext cx="484363" cy="472433"/>
          </a:xfrm>
          <a:prstGeom prst="rect">
            <a:avLst/>
          </a:prstGeom>
        </p:spPr>
      </p:pic>
      <p:pic>
        <p:nvPicPr>
          <p:cNvPr id="30" name="Picture 2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53537" y="4183017"/>
            <a:ext cx="484363" cy="472433"/>
          </a:xfrm>
          <a:prstGeom prst="rect">
            <a:avLst/>
          </a:prstGeom>
        </p:spPr>
      </p:pic>
      <p:pic>
        <p:nvPicPr>
          <p:cNvPr id="31" name="Picture 3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96963" y="4183017"/>
            <a:ext cx="484363" cy="472433"/>
          </a:xfrm>
          <a:prstGeom prst="rect">
            <a:avLst/>
          </a:prstGeom>
        </p:spPr>
      </p:pic>
      <p:pic>
        <p:nvPicPr>
          <p:cNvPr id="32" name="Picture 3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37799" y="4183017"/>
            <a:ext cx="484363" cy="472433"/>
          </a:xfrm>
          <a:prstGeom prst="rect">
            <a:avLst/>
          </a:prstGeom>
        </p:spPr>
      </p:pic>
      <p:pic>
        <p:nvPicPr>
          <p:cNvPr id="33" name="Picture 3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53537" y="4595800"/>
            <a:ext cx="484363" cy="472433"/>
          </a:xfrm>
          <a:prstGeom prst="rect">
            <a:avLst/>
          </a:prstGeom>
        </p:spPr>
      </p:pic>
      <p:sp>
        <p:nvSpPr>
          <p:cNvPr id="34" name="Rectangle 33"/>
          <p:cNvSpPr/>
          <p:nvPr/>
        </p:nvSpPr>
        <p:spPr>
          <a:xfrm>
            <a:off x="8248445" y="2894520"/>
            <a:ext cx="1422193" cy="1191778"/>
          </a:xfrm>
          <a:prstGeom prst="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p:cNvSpPr/>
          <p:nvPr/>
        </p:nvSpPr>
        <p:spPr>
          <a:xfrm>
            <a:off x="5259459" y="4236126"/>
            <a:ext cx="1422193" cy="1191778"/>
          </a:xfrm>
          <a:prstGeom prst="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p:cNvSpPr/>
          <p:nvPr/>
        </p:nvSpPr>
        <p:spPr>
          <a:xfrm>
            <a:off x="8426793" y="4389352"/>
            <a:ext cx="1056568" cy="769441"/>
          </a:xfrm>
          <a:prstGeom prst="rect">
            <a:avLst/>
          </a:prstGeom>
        </p:spPr>
        <p:txBody>
          <a:bodyPr wrap="square">
            <a:spAutoFit/>
          </a:bodyPr>
          <a:lstStyle/>
          <a:p>
            <a:pPr algn="ctr"/>
            <a:r>
              <a:rPr lang="en-GB" sz="4400" dirty="0"/>
              <a:t>2</a:t>
            </a:r>
          </a:p>
        </p:txBody>
      </p:sp>
      <p:pic>
        <p:nvPicPr>
          <p:cNvPr id="37" name="Picture 3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60581" y="1930076"/>
            <a:ext cx="484363" cy="472433"/>
          </a:xfrm>
          <a:prstGeom prst="rect">
            <a:avLst/>
          </a:prstGeom>
        </p:spPr>
      </p:pic>
      <p:pic>
        <p:nvPicPr>
          <p:cNvPr id="38" name="Picture 3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73486" y="2353914"/>
            <a:ext cx="484363" cy="472433"/>
          </a:xfrm>
          <a:prstGeom prst="rect">
            <a:avLst/>
          </a:prstGeom>
        </p:spPr>
      </p:pic>
      <p:pic>
        <p:nvPicPr>
          <p:cNvPr id="39" name="Picture 3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04661" y="2353914"/>
            <a:ext cx="484363" cy="472433"/>
          </a:xfrm>
          <a:prstGeom prst="rect">
            <a:avLst/>
          </a:prstGeom>
        </p:spPr>
      </p:pic>
      <p:pic>
        <p:nvPicPr>
          <p:cNvPr id="40" name="Picture 3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58219" y="2353914"/>
            <a:ext cx="484363" cy="472433"/>
          </a:xfrm>
          <a:prstGeom prst="rect">
            <a:avLst/>
          </a:prstGeom>
        </p:spPr>
      </p:pic>
      <p:pic>
        <p:nvPicPr>
          <p:cNvPr id="41" name="Picture 4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57557" y="1539147"/>
            <a:ext cx="484363" cy="472433"/>
          </a:xfrm>
          <a:prstGeom prst="rect">
            <a:avLst/>
          </a:prstGeom>
        </p:spPr>
      </p:pic>
      <p:pic>
        <p:nvPicPr>
          <p:cNvPr id="42" name="Picture 4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24750" y="1539147"/>
            <a:ext cx="484363" cy="472433"/>
          </a:xfrm>
          <a:prstGeom prst="rect">
            <a:avLst/>
          </a:prstGeom>
        </p:spPr>
      </p:pic>
      <p:sp>
        <p:nvSpPr>
          <p:cNvPr id="43" name="Rectangle 42"/>
          <p:cNvSpPr/>
          <p:nvPr/>
        </p:nvSpPr>
        <p:spPr>
          <a:xfrm>
            <a:off x="6749476" y="1568692"/>
            <a:ext cx="1422193" cy="1191778"/>
          </a:xfrm>
          <a:prstGeom prst="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4" name="Picture 4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58626" y="5598382"/>
            <a:ext cx="484363" cy="472433"/>
          </a:xfrm>
          <a:prstGeom prst="rect">
            <a:avLst/>
          </a:prstGeom>
        </p:spPr>
      </p:pic>
      <p:sp>
        <p:nvSpPr>
          <p:cNvPr id="45" name="Rectangle 44"/>
          <p:cNvSpPr/>
          <p:nvPr/>
        </p:nvSpPr>
        <p:spPr>
          <a:xfrm>
            <a:off x="3250198" y="4376487"/>
            <a:ext cx="929672" cy="523220"/>
          </a:xfrm>
          <a:prstGeom prst="rect">
            <a:avLst/>
          </a:prstGeom>
        </p:spPr>
        <p:txBody>
          <a:bodyPr wrap="square">
            <a:spAutoFit/>
          </a:bodyPr>
          <a:lstStyle/>
          <a:p>
            <a:pPr algn="ctr"/>
            <a:r>
              <a:rPr lang="en-GB" sz="2800" dirty="0"/>
              <a:t>1</a:t>
            </a:r>
          </a:p>
        </p:txBody>
      </p:sp>
    </p:spTree>
    <p:custDataLst>
      <p:tags r:id="rId1"/>
    </p:custDataLst>
    <p:extLst>
      <p:ext uri="{BB962C8B-B14F-4D97-AF65-F5344CB8AC3E}">
        <p14:creationId xmlns:p14="http://schemas.microsoft.com/office/powerpoint/2010/main" val="1908694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41"/>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42"/>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0"/>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3"/>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1"/>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32"/>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6"/>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5"/>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43"/>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37"/>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38"/>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39"/>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40"/>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2" presetClass="exit" presetSubtype="4" fill="hold" grpId="1" nodeType="clickEffect">
                                  <p:stCondLst>
                                    <p:cond delay="0"/>
                                  </p:stCondLst>
                                  <p:childTnLst>
                                    <p:anim calcmode="lin" valueType="num">
                                      <p:cBhvr additive="base">
                                        <p:cTn id="68" dur="500"/>
                                        <p:tgtEl>
                                          <p:spTgt spid="4"/>
                                        </p:tgtEl>
                                        <p:attrNameLst>
                                          <p:attrName>ppt_x</p:attrName>
                                        </p:attrNameLst>
                                      </p:cBhvr>
                                      <p:tavLst>
                                        <p:tav tm="0">
                                          <p:val>
                                            <p:strVal val="ppt_x"/>
                                          </p:val>
                                        </p:tav>
                                        <p:tav tm="100000">
                                          <p:val>
                                            <p:strVal val="ppt_x"/>
                                          </p:val>
                                        </p:tav>
                                      </p:tavLst>
                                    </p:anim>
                                    <p:anim calcmode="lin" valueType="num">
                                      <p:cBhvr additive="base">
                                        <p:cTn id="69" dur="500"/>
                                        <p:tgtEl>
                                          <p:spTgt spid="4"/>
                                        </p:tgtEl>
                                        <p:attrNameLst>
                                          <p:attrName>ppt_y</p:attrName>
                                        </p:attrNameLst>
                                      </p:cBhvr>
                                      <p:tavLst>
                                        <p:tav tm="0">
                                          <p:val>
                                            <p:strVal val="ppt_y"/>
                                          </p:val>
                                        </p:tav>
                                        <p:tav tm="100000">
                                          <p:val>
                                            <p:strVal val="1+ppt_h/2"/>
                                          </p:val>
                                        </p:tav>
                                      </p:tavLst>
                                    </p:anim>
                                    <p:set>
                                      <p:cBhvr>
                                        <p:cTn id="70" dur="1" fill="hold">
                                          <p:stCondLst>
                                            <p:cond delay="499"/>
                                          </p:stCondLst>
                                        </p:cTn>
                                        <p:tgtEl>
                                          <p:spTgt spid="4"/>
                                        </p:tgtEl>
                                        <p:attrNameLst>
                                          <p:attrName>style.visibility</p:attrName>
                                        </p:attrNameLst>
                                      </p:cBhvr>
                                      <p:to>
                                        <p:strVal val="hidden"/>
                                      </p:to>
                                    </p:set>
                                  </p:childTnLst>
                                </p:cTn>
                              </p:par>
                              <p:par>
                                <p:cTn id="71" presetID="2" presetClass="exit" presetSubtype="4" fill="hold" grpId="1" nodeType="withEffect">
                                  <p:stCondLst>
                                    <p:cond delay="0"/>
                                  </p:stCondLst>
                                  <p:childTnLst>
                                    <p:anim calcmode="lin" valueType="num">
                                      <p:cBhvr additive="base">
                                        <p:cTn id="72" dur="500"/>
                                        <p:tgtEl>
                                          <p:spTgt spid="36"/>
                                        </p:tgtEl>
                                        <p:attrNameLst>
                                          <p:attrName>ppt_x</p:attrName>
                                        </p:attrNameLst>
                                      </p:cBhvr>
                                      <p:tavLst>
                                        <p:tav tm="0">
                                          <p:val>
                                            <p:strVal val="ppt_x"/>
                                          </p:val>
                                        </p:tav>
                                        <p:tav tm="100000">
                                          <p:val>
                                            <p:strVal val="ppt_x"/>
                                          </p:val>
                                        </p:tav>
                                      </p:tavLst>
                                    </p:anim>
                                    <p:anim calcmode="lin" valueType="num">
                                      <p:cBhvr additive="base">
                                        <p:cTn id="73" dur="500"/>
                                        <p:tgtEl>
                                          <p:spTgt spid="36"/>
                                        </p:tgtEl>
                                        <p:attrNameLst>
                                          <p:attrName>ppt_y</p:attrName>
                                        </p:attrNameLst>
                                      </p:cBhvr>
                                      <p:tavLst>
                                        <p:tav tm="0">
                                          <p:val>
                                            <p:strVal val="ppt_y"/>
                                          </p:val>
                                        </p:tav>
                                        <p:tav tm="100000">
                                          <p:val>
                                            <p:strVal val="1+ppt_h/2"/>
                                          </p:val>
                                        </p:tav>
                                      </p:tavLst>
                                    </p:anim>
                                    <p:set>
                                      <p:cBhvr>
                                        <p:cTn id="74" dur="1" fill="hold">
                                          <p:stCondLst>
                                            <p:cond delay="499"/>
                                          </p:stCondLst>
                                        </p:cTn>
                                        <p:tgtEl>
                                          <p:spTgt spid="36"/>
                                        </p:tgtEl>
                                        <p:attrNameLst>
                                          <p:attrName>style.visibility</p:attrName>
                                        </p:attrNameLst>
                                      </p:cBhvr>
                                      <p:to>
                                        <p:strVal val="hidden"/>
                                      </p:to>
                                    </p:set>
                                  </p:childTnLst>
                                </p:cTn>
                              </p:par>
                            </p:childTnLst>
                          </p:cTn>
                        </p:par>
                        <p:par>
                          <p:cTn id="75" fill="hold">
                            <p:stCondLst>
                              <p:cond delay="500"/>
                            </p:stCondLst>
                            <p:childTnLst>
                              <p:par>
                                <p:cTn id="76" presetID="2" presetClass="entr" presetSubtype="4" fill="hold" nodeType="after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additive="base">
                                        <p:cTn id="78" dur="500" fill="hold"/>
                                        <p:tgtEl>
                                          <p:spTgt spid="24"/>
                                        </p:tgtEl>
                                        <p:attrNameLst>
                                          <p:attrName>ppt_x</p:attrName>
                                        </p:attrNameLst>
                                      </p:cBhvr>
                                      <p:tavLst>
                                        <p:tav tm="0">
                                          <p:val>
                                            <p:strVal val="#ppt_x"/>
                                          </p:val>
                                        </p:tav>
                                        <p:tav tm="100000">
                                          <p:val>
                                            <p:strVal val="#ppt_x"/>
                                          </p:val>
                                        </p:tav>
                                      </p:tavLst>
                                    </p:anim>
                                    <p:anim calcmode="lin" valueType="num">
                                      <p:cBhvr additive="base">
                                        <p:cTn id="79" dur="500" fill="hold"/>
                                        <p:tgtEl>
                                          <p:spTgt spid="24"/>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 fill="hold"/>
                                        <p:tgtEl>
                                          <p:spTgt spid="25"/>
                                        </p:tgtEl>
                                        <p:attrNameLst>
                                          <p:attrName>ppt_x</p:attrName>
                                        </p:attrNameLst>
                                      </p:cBhvr>
                                      <p:tavLst>
                                        <p:tav tm="0">
                                          <p:val>
                                            <p:strVal val="#ppt_x"/>
                                          </p:val>
                                        </p:tav>
                                        <p:tav tm="100000">
                                          <p:val>
                                            <p:strVal val="#ppt_x"/>
                                          </p:val>
                                        </p:tav>
                                      </p:tavLst>
                                    </p:anim>
                                    <p:anim calcmode="lin" valueType="num">
                                      <p:cBhvr additive="base">
                                        <p:cTn id="83" dur="500" fill="hold"/>
                                        <p:tgtEl>
                                          <p:spTgt spid="25"/>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additive="base">
                                        <p:cTn id="86" dur="500" fill="hold"/>
                                        <p:tgtEl>
                                          <p:spTgt spid="26"/>
                                        </p:tgtEl>
                                        <p:attrNameLst>
                                          <p:attrName>ppt_x</p:attrName>
                                        </p:attrNameLst>
                                      </p:cBhvr>
                                      <p:tavLst>
                                        <p:tav tm="0">
                                          <p:val>
                                            <p:strVal val="#ppt_x"/>
                                          </p:val>
                                        </p:tav>
                                        <p:tav tm="100000">
                                          <p:val>
                                            <p:strVal val="#ppt_x"/>
                                          </p:val>
                                        </p:tav>
                                      </p:tavLst>
                                    </p:anim>
                                    <p:anim calcmode="lin" valueType="num">
                                      <p:cBhvr additive="base">
                                        <p:cTn id="87" dur="500" fill="hold"/>
                                        <p:tgtEl>
                                          <p:spTgt spid="26"/>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7"/>
                                        </p:tgtEl>
                                        <p:attrNameLst>
                                          <p:attrName>style.visibility</p:attrName>
                                        </p:attrNameLst>
                                      </p:cBhvr>
                                      <p:to>
                                        <p:strVal val="visible"/>
                                      </p:to>
                                    </p:set>
                                    <p:anim calcmode="lin" valueType="num">
                                      <p:cBhvr additive="base">
                                        <p:cTn id="90" dur="500" fill="hold"/>
                                        <p:tgtEl>
                                          <p:spTgt spid="27"/>
                                        </p:tgtEl>
                                        <p:attrNameLst>
                                          <p:attrName>ppt_x</p:attrName>
                                        </p:attrNameLst>
                                      </p:cBhvr>
                                      <p:tavLst>
                                        <p:tav tm="0">
                                          <p:val>
                                            <p:strVal val="#ppt_x"/>
                                          </p:val>
                                        </p:tav>
                                        <p:tav tm="100000">
                                          <p:val>
                                            <p:strVal val="#ppt_x"/>
                                          </p:val>
                                        </p:tav>
                                      </p:tavLst>
                                    </p:anim>
                                    <p:anim calcmode="lin" valueType="num">
                                      <p:cBhvr additive="base">
                                        <p:cTn id="91" dur="500" fill="hold"/>
                                        <p:tgtEl>
                                          <p:spTgt spid="27"/>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8"/>
                                        </p:tgtEl>
                                        <p:attrNameLst>
                                          <p:attrName>style.visibility</p:attrName>
                                        </p:attrNameLst>
                                      </p:cBhvr>
                                      <p:to>
                                        <p:strVal val="visible"/>
                                      </p:to>
                                    </p:set>
                                    <p:anim calcmode="lin" valueType="num">
                                      <p:cBhvr additive="base">
                                        <p:cTn id="94" dur="500" fill="hold"/>
                                        <p:tgtEl>
                                          <p:spTgt spid="28"/>
                                        </p:tgtEl>
                                        <p:attrNameLst>
                                          <p:attrName>ppt_x</p:attrName>
                                        </p:attrNameLst>
                                      </p:cBhvr>
                                      <p:tavLst>
                                        <p:tav tm="0">
                                          <p:val>
                                            <p:strVal val="#ppt_x"/>
                                          </p:val>
                                        </p:tav>
                                        <p:tav tm="100000">
                                          <p:val>
                                            <p:strVal val="#ppt_x"/>
                                          </p:val>
                                        </p:tav>
                                      </p:tavLst>
                                    </p:anim>
                                    <p:anim calcmode="lin" valueType="num">
                                      <p:cBhvr additive="base">
                                        <p:cTn id="95" dur="500" fill="hold"/>
                                        <p:tgtEl>
                                          <p:spTgt spid="28"/>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9"/>
                                        </p:tgtEl>
                                        <p:attrNameLst>
                                          <p:attrName>style.visibility</p:attrName>
                                        </p:attrNameLst>
                                      </p:cBhvr>
                                      <p:to>
                                        <p:strVal val="visible"/>
                                      </p:to>
                                    </p:set>
                                    <p:anim calcmode="lin" valueType="num">
                                      <p:cBhvr additive="base">
                                        <p:cTn id="98" dur="500" fill="hold"/>
                                        <p:tgtEl>
                                          <p:spTgt spid="29"/>
                                        </p:tgtEl>
                                        <p:attrNameLst>
                                          <p:attrName>ppt_x</p:attrName>
                                        </p:attrNameLst>
                                      </p:cBhvr>
                                      <p:tavLst>
                                        <p:tav tm="0">
                                          <p:val>
                                            <p:strVal val="#ppt_x"/>
                                          </p:val>
                                        </p:tav>
                                        <p:tav tm="100000">
                                          <p:val>
                                            <p:strVal val="#ppt_x"/>
                                          </p:val>
                                        </p:tav>
                                      </p:tavLst>
                                    </p:anim>
                                    <p:anim calcmode="lin" valueType="num">
                                      <p:cBhvr additive="base">
                                        <p:cTn id="99" dur="500" fill="hold"/>
                                        <p:tgtEl>
                                          <p:spTgt spid="29"/>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5"/>
                                        </p:tgtEl>
                                        <p:attrNameLst>
                                          <p:attrName>style.visibility</p:attrName>
                                        </p:attrNameLst>
                                      </p:cBhvr>
                                      <p:to>
                                        <p:strVal val="visible"/>
                                      </p:to>
                                    </p:set>
                                    <p:anim calcmode="lin" valueType="num">
                                      <p:cBhvr additive="base">
                                        <p:cTn id="102" dur="500" fill="hold"/>
                                        <p:tgtEl>
                                          <p:spTgt spid="5"/>
                                        </p:tgtEl>
                                        <p:attrNameLst>
                                          <p:attrName>ppt_x</p:attrName>
                                        </p:attrNameLst>
                                      </p:cBhvr>
                                      <p:tavLst>
                                        <p:tav tm="0">
                                          <p:val>
                                            <p:strVal val="#ppt_x"/>
                                          </p:val>
                                        </p:tav>
                                        <p:tav tm="100000">
                                          <p:val>
                                            <p:strVal val="#ppt_x"/>
                                          </p:val>
                                        </p:tav>
                                      </p:tavLst>
                                    </p:anim>
                                    <p:anim calcmode="lin" valueType="num">
                                      <p:cBhvr additive="base">
                                        <p:cTn id="10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04" fill="hold">
                      <p:stCondLst>
                        <p:cond delay="indefinite"/>
                      </p:stCondLst>
                      <p:childTnLst>
                        <p:par>
                          <p:cTn id="105" fill="hold">
                            <p:stCondLst>
                              <p:cond delay="0"/>
                            </p:stCondLst>
                            <p:childTnLst>
                              <p:par>
                                <p:cTn id="106" presetID="26" presetClass="emph" presetSubtype="0" fill="hold" nodeType="clickEffect">
                                  <p:stCondLst>
                                    <p:cond delay="0"/>
                                  </p:stCondLst>
                                  <p:childTnLst>
                                    <p:animEffect transition="out" filter="fade">
                                      <p:cBhvr>
                                        <p:cTn id="107" dur="500" tmFilter="0, 0; .2, .5; .8, .5; 1, 0"/>
                                        <p:tgtEl>
                                          <p:spTgt spid="7"/>
                                        </p:tgtEl>
                                      </p:cBhvr>
                                    </p:animEffect>
                                    <p:animScale>
                                      <p:cBhvr>
                                        <p:cTn id="108" dur="250" autoRev="1" fill="hold"/>
                                        <p:tgtEl>
                                          <p:spTgt spid="7"/>
                                        </p:tgtEl>
                                      </p:cBhvr>
                                      <p:by x="105000" y="105000"/>
                                    </p:animScale>
                                  </p:childTnLst>
                                </p:cTn>
                              </p:par>
                              <p:par>
                                <p:cTn id="109" presetID="26" presetClass="emph" presetSubtype="0" fill="hold" nodeType="withEffect">
                                  <p:stCondLst>
                                    <p:cond delay="0"/>
                                  </p:stCondLst>
                                  <p:childTnLst>
                                    <p:animEffect transition="out" filter="fade">
                                      <p:cBhvr>
                                        <p:cTn id="110" dur="500" tmFilter="0, 0; .2, .5; .8, .5; 1, 0"/>
                                        <p:tgtEl>
                                          <p:spTgt spid="16"/>
                                        </p:tgtEl>
                                      </p:cBhvr>
                                    </p:animEffect>
                                    <p:animScale>
                                      <p:cBhvr>
                                        <p:cTn id="111" dur="250" autoRev="1" fill="hold"/>
                                        <p:tgtEl>
                                          <p:spTgt spid="16"/>
                                        </p:tgtEl>
                                      </p:cBhvr>
                                      <p:by x="105000" y="105000"/>
                                    </p:animScale>
                                  </p:childTnLst>
                                </p:cTn>
                              </p:par>
                              <p:par>
                                <p:cTn id="112" presetID="26" presetClass="emph" presetSubtype="0" fill="hold" nodeType="withEffect">
                                  <p:stCondLst>
                                    <p:cond delay="0"/>
                                  </p:stCondLst>
                                  <p:childTnLst>
                                    <p:animEffect transition="out" filter="fade">
                                      <p:cBhvr>
                                        <p:cTn id="113" dur="500" tmFilter="0, 0; .2, .5; .8, .5; 1, 0"/>
                                        <p:tgtEl>
                                          <p:spTgt spid="17"/>
                                        </p:tgtEl>
                                      </p:cBhvr>
                                    </p:animEffect>
                                    <p:animScale>
                                      <p:cBhvr>
                                        <p:cTn id="114" dur="250" autoRev="1" fill="hold"/>
                                        <p:tgtEl>
                                          <p:spTgt spid="17"/>
                                        </p:tgtEl>
                                      </p:cBhvr>
                                      <p:by x="105000" y="105000"/>
                                    </p:animScale>
                                  </p:childTnLst>
                                </p:cTn>
                              </p:par>
                              <p:par>
                                <p:cTn id="115" presetID="26" presetClass="emph" presetSubtype="0" fill="hold" nodeType="withEffect">
                                  <p:stCondLst>
                                    <p:cond delay="0"/>
                                  </p:stCondLst>
                                  <p:childTnLst>
                                    <p:animEffect transition="out" filter="fade">
                                      <p:cBhvr>
                                        <p:cTn id="116" dur="500" tmFilter="0, 0; .2, .5; .8, .5; 1, 0"/>
                                        <p:tgtEl>
                                          <p:spTgt spid="18"/>
                                        </p:tgtEl>
                                      </p:cBhvr>
                                    </p:animEffect>
                                    <p:animScale>
                                      <p:cBhvr>
                                        <p:cTn id="117" dur="250" autoRev="1" fill="hold"/>
                                        <p:tgtEl>
                                          <p:spTgt spid="18"/>
                                        </p:tgtEl>
                                      </p:cBhvr>
                                      <p:by x="105000" y="105000"/>
                                    </p:animScale>
                                  </p:childTnLst>
                                </p:cTn>
                              </p:par>
                              <p:par>
                                <p:cTn id="118" presetID="26" presetClass="emph" presetSubtype="0" fill="hold" nodeType="withEffect">
                                  <p:stCondLst>
                                    <p:cond delay="0"/>
                                  </p:stCondLst>
                                  <p:childTnLst>
                                    <p:animEffect transition="out" filter="fade">
                                      <p:cBhvr>
                                        <p:cTn id="119" dur="500" tmFilter="0, 0; .2, .5; .8, .5; 1, 0"/>
                                        <p:tgtEl>
                                          <p:spTgt spid="19"/>
                                        </p:tgtEl>
                                      </p:cBhvr>
                                    </p:animEffect>
                                    <p:animScale>
                                      <p:cBhvr>
                                        <p:cTn id="120" dur="250" autoRev="1" fill="hold"/>
                                        <p:tgtEl>
                                          <p:spTgt spid="19"/>
                                        </p:tgtEl>
                                      </p:cBhvr>
                                      <p:by x="105000" y="105000"/>
                                    </p:animScale>
                                  </p:childTnLst>
                                </p:cTn>
                              </p:par>
                              <p:par>
                                <p:cTn id="121" presetID="26" presetClass="emph" presetSubtype="0" fill="hold" nodeType="withEffect">
                                  <p:stCondLst>
                                    <p:cond delay="0"/>
                                  </p:stCondLst>
                                  <p:childTnLst>
                                    <p:animEffect transition="out" filter="fade">
                                      <p:cBhvr>
                                        <p:cTn id="122" dur="500" tmFilter="0, 0; .2, .5; .8, .5; 1, 0"/>
                                        <p:tgtEl>
                                          <p:spTgt spid="37"/>
                                        </p:tgtEl>
                                      </p:cBhvr>
                                    </p:animEffect>
                                    <p:animScale>
                                      <p:cBhvr>
                                        <p:cTn id="123" dur="250" autoRev="1" fill="hold"/>
                                        <p:tgtEl>
                                          <p:spTgt spid="37"/>
                                        </p:tgtEl>
                                      </p:cBhvr>
                                      <p:by x="105000" y="105000"/>
                                    </p:animScale>
                                  </p:childTnLst>
                                </p:cTn>
                              </p:par>
                              <p:par>
                                <p:cTn id="124" presetID="26" presetClass="emph" presetSubtype="0" fill="hold" nodeType="withEffect">
                                  <p:stCondLst>
                                    <p:cond delay="0"/>
                                  </p:stCondLst>
                                  <p:childTnLst>
                                    <p:animEffect transition="out" filter="fade">
                                      <p:cBhvr>
                                        <p:cTn id="125" dur="500" tmFilter="0, 0; .2, .5; .8, .5; 1, 0"/>
                                        <p:tgtEl>
                                          <p:spTgt spid="38"/>
                                        </p:tgtEl>
                                      </p:cBhvr>
                                    </p:animEffect>
                                    <p:animScale>
                                      <p:cBhvr>
                                        <p:cTn id="126" dur="250" autoRev="1" fill="hold"/>
                                        <p:tgtEl>
                                          <p:spTgt spid="38"/>
                                        </p:tgtEl>
                                      </p:cBhvr>
                                      <p:by x="105000" y="105000"/>
                                    </p:animScale>
                                  </p:childTnLst>
                                </p:cTn>
                              </p:par>
                              <p:par>
                                <p:cTn id="127" presetID="26" presetClass="emph" presetSubtype="0" fill="hold" nodeType="withEffect">
                                  <p:stCondLst>
                                    <p:cond delay="0"/>
                                  </p:stCondLst>
                                  <p:childTnLst>
                                    <p:animEffect transition="out" filter="fade">
                                      <p:cBhvr>
                                        <p:cTn id="128" dur="500" tmFilter="0, 0; .2, .5; .8, .5; 1, 0"/>
                                        <p:tgtEl>
                                          <p:spTgt spid="39"/>
                                        </p:tgtEl>
                                      </p:cBhvr>
                                    </p:animEffect>
                                    <p:animScale>
                                      <p:cBhvr>
                                        <p:cTn id="129" dur="250" autoRev="1" fill="hold"/>
                                        <p:tgtEl>
                                          <p:spTgt spid="39"/>
                                        </p:tgtEl>
                                      </p:cBhvr>
                                      <p:by x="105000" y="105000"/>
                                    </p:animScale>
                                  </p:childTnLst>
                                </p:cTn>
                              </p:par>
                              <p:par>
                                <p:cTn id="130" presetID="26" presetClass="emph" presetSubtype="0" fill="hold" nodeType="withEffect">
                                  <p:stCondLst>
                                    <p:cond delay="0"/>
                                  </p:stCondLst>
                                  <p:childTnLst>
                                    <p:animEffect transition="out" filter="fade">
                                      <p:cBhvr>
                                        <p:cTn id="131" dur="500" tmFilter="0, 0; .2, .5; .8, .5; 1, 0"/>
                                        <p:tgtEl>
                                          <p:spTgt spid="40"/>
                                        </p:tgtEl>
                                      </p:cBhvr>
                                    </p:animEffect>
                                    <p:animScale>
                                      <p:cBhvr>
                                        <p:cTn id="132" dur="250" autoRev="1" fill="hold"/>
                                        <p:tgtEl>
                                          <p:spTgt spid="40"/>
                                        </p:tgtEl>
                                      </p:cBhvr>
                                      <p:by x="105000" y="105000"/>
                                    </p:animScale>
                                  </p:childTnLst>
                                </p:cTn>
                              </p:par>
                            </p:childTnLst>
                          </p:cTn>
                        </p:par>
                      </p:childTnLst>
                    </p:cTn>
                  </p:par>
                  <p:par>
                    <p:cTn id="133" fill="hold">
                      <p:stCondLst>
                        <p:cond delay="indefinite"/>
                      </p:stCondLst>
                      <p:childTnLst>
                        <p:par>
                          <p:cTn id="134" fill="hold">
                            <p:stCondLst>
                              <p:cond delay="0"/>
                            </p:stCondLst>
                            <p:childTnLst>
                              <p:par>
                                <p:cTn id="135" presetID="32" presetClass="emph" presetSubtype="0" fill="hold" grpId="1" nodeType="clickEffect">
                                  <p:stCondLst>
                                    <p:cond delay="0"/>
                                  </p:stCondLst>
                                  <p:childTnLst>
                                    <p:animRot by="120000">
                                      <p:cBhvr>
                                        <p:cTn id="136" dur="100" fill="hold">
                                          <p:stCondLst>
                                            <p:cond delay="0"/>
                                          </p:stCondLst>
                                        </p:cTn>
                                        <p:tgtEl>
                                          <p:spTgt spid="34"/>
                                        </p:tgtEl>
                                        <p:attrNameLst>
                                          <p:attrName>r</p:attrName>
                                        </p:attrNameLst>
                                      </p:cBhvr>
                                    </p:animRot>
                                    <p:animRot by="-240000">
                                      <p:cBhvr>
                                        <p:cTn id="137" dur="200" fill="hold">
                                          <p:stCondLst>
                                            <p:cond delay="200"/>
                                          </p:stCondLst>
                                        </p:cTn>
                                        <p:tgtEl>
                                          <p:spTgt spid="34"/>
                                        </p:tgtEl>
                                        <p:attrNameLst>
                                          <p:attrName>r</p:attrName>
                                        </p:attrNameLst>
                                      </p:cBhvr>
                                    </p:animRot>
                                    <p:animRot by="240000">
                                      <p:cBhvr>
                                        <p:cTn id="138" dur="200" fill="hold">
                                          <p:stCondLst>
                                            <p:cond delay="400"/>
                                          </p:stCondLst>
                                        </p:cTn>
                                        <p:tgtEl>
                                          <p:spTgt spid="34"/>
                                        </p:tgtEl>
                                        <p:attrNameLst>
                                          <p:attrName>r</p:attrName>
                                        </p:attrNameLst>
                                      </p:cBhvr>
                                    </p:animRot>
                                    <p:animRot by="-240000">
                                      <p:cBhvr>
                                        <p:cTn id="139" dur="200" fill="hold">
                                          <p:stCondLst>
                                            <p:cond delay="600"/>
                                          </p:stCondLst>
                                        </p:cTn>
                                        <p:tgtEl>
                                          <p:spTgt spid="34"/>
                                        </p:tgtEl>
                                        <p:attrNameLst>
                                          <p:attrName>r</p:attrName>
                                        </p:attrNameLst>
                                      </p:cBhvr>
                                    </p:animRot>
                                    <p:animRot by="120000">
                                      <p:cBhvr>
                                        <p:cTn id="140" dur="200" fill="hold">
                                          <p:stCondLst>
                                            <p:cond delay="800"/>
                                          </p:stCondLst>
                                        </p:cTn>
                                        <p:tgtEl>
                                          <p:spTgt spid="34"/>
                                        </p:tgtEl>
                                        <p:attrNameLst>
                                          <p:attrName>r</p:attrName>
                                        </p:attrNameLst>
                                      </p:cBhvr>
                                    </p:animRot>
                                  </p:childTnLst>
                                </p:cTn>
                              </p:par>
                            </p:childTnLst>
                          </p:cTn>
                        </p:par>
                      </p:childTnLst>
                    </p:cTn>
                  </p:par>
                  <p:par>
                    <p:cTn id="141" fill="hold">
                      <p:stCondLst>
                        <p:cond delay="indefinite"/>
                      </p:stCondLst>
                      <p:childTnLst>
                        <p:par>
                          <p:cTn id="142" fill="hold">
                            <p:stCondLst>
                              <p:cond delay="0"/>
                            </p:stCondLst>
                            <p:childTnLst>
                              <p:par>
                                <p:cTn id="143" presetID="26" presetClass="emph" presetSubtype="0" fill="hold" nodeType="clickEffect">
                                  <p:stCondLst>
                                    <p:cond delay="0"/>
                                  </p:stCondLst>
                                  <p:childTnLst>
                                    <p:animEffect transition="out" filter="fade">
                                      <p:cBhvr>
                                        <p:cTn id="144" dur="500" tmFilter="0, 0; .2, .5; .8, .5; 1, 0"/>
                                        <p:tgtEl>
                                          <p:spTgt spid="24"/>
                                        </p:tgtEl>
                                      </p:cBhvr>
                                    </p:animEffect>
                                    <p:animScale>
                                      <p:cBhvr>
                                        <p:cTn id="145" dur="250" autoRev="1" fill="hold"/>
                                        <p:tgtEl>
                                          <p:spTgt spid="24"/>
                                        </p:tgtEl>
                                      </p:cBhvr>
                                      <p:by x="105000" y="105000"/>
                                    </p:animScale>
                                  </p:childTnLst>
                                </p:cTn>
                              </p:par>
                              <p:par>
                                <p:cTn id="146" presetID="26" presetClass="emph" presetSubtype="0" fill="hold" nodeType="withEffect">
                                  <p:stCondLst>
                                    <p:cond delay="0"/>
                                  </p:stCondLst>
                                  <p:childTnLst>
                                    <p:animEffect transition="out" filter="fade">
                                      <p:cBhvr>
                                        <p:cTn id="147" dur="500" tmFilter="0, 0; .2, .5; .8, .5; 1, 0"/>
                                        <p:tgtEl>
                                          <p:spTgt spid="25"/>
                                        </p:tgtEl>
                                      </p:cBhvr>
                                    </p:animEffect>
                                    <p:animScale>
                                      <p:cBhvr>
                                        <p:cTn id="148" dur="250" autoRev="1" fill="hold"/>
                                        <p:tgtEl>
                                          <p:spTgt spid="25"/>
                                        </p:tgtEl>
                                      </p:cBhvr>
                                      <p:by x="105000" y="105000"/>
                                    </p:animScale>
                                  </p:childTnLst>
                                </p:cTn>
                              </p:par>
                            </p:childTnLst>
                          </p:cTn>
                        </p:par>
                      </p:childTnLst>
                    </p:cTn>
                  </p:par>
                  <p:par>
                    <p:cTn id="149" fill="hold">
                      <p:stCondLst>
                        <p:cond delay="indefinite"/>
                      </p:stCondLst>
                      <p:childTnLst>
                        <p:par>
                          <p:cTn id="150" fill="hold">
                            <p:stCondLst>
                              <p:cond delay="0"/>
                            </p:stCondLst>
                            <p:childTnLst>
                              <p:par>
                                <p:cTn id="151" presetID="2" presetClass="entr" presetSubtype="4" fill="hold" nodeType="clickEffect">
                                  <p:stCondLst>
                                    <p:cond delay="0"/>
                                  </p:stCondLst>
                                  <p:childTnLst>
                                    <p:set>
                                      <p:cBhvr>
                                        <p:cTn id="152" dur="1" fill="hold">
                                          <p:stCondLst>
                                            <p:cond delay="0"/>
                                          </p:stCondLst>
                                        </p:cTn>
                                        <p:tgtEl>
                                          <p:spTgt spid="44"/>
                                        </p:tgtEl>
                                        <p:attrNameLst>
                                          <p:attrName>style.visibility</p:attrName>
                                        </p:attrNameLst>
                                      </p:cBhvr>
                                      <p:to>
                                        <p:strVal val="visible"/>
                                      </p:to>
                                    </p:set>
                                    <p:anim calcmode="lin" valueType="num">
                                      <p:cBhvr additive="base">
                                        <p:cTn id="153" dur="500" fill="hold"/>
                                        <p:tgtEl>
                                          <p:spTgt spid="44"/>
                                        </p:tgtEl>
                                        <p:attrNameLst>
                                          <p:attrName>ppt_x</p:attrName>
                                        </p:attrNameLst>
                                      </p:cBhvr>
                                      <p:tavLst>
                                        <p:tav tm="0">
                                          <p:val>
                                            <p:strVal val="#ppt_x"/>
                                          </p:val>
                                        </p:tav>
                                        <p:tav tm="100000">
                                          <p:val>
                                            <p:strVal val="#ppt_x"/>
                                          </p:val>
                                        </p:tav>
                                      </p:tavLst>
                                    </p:anim>
                                    <p:anim calcmode="lin" valueType="num">
                                      <p:cBhvr additive="base">
                                        <p:cTn id="154" dur="500" fill="hold"/>
                                        <p:tgtEl>
                                          <p:spTgt spid="44"/>
                                        </p:tgtEl>
                                        <p:attrNameLst>
                                          <p:attrName>ppt_y</p:attrName>
                                        </p:attrNameLst>
                                      </p:cBhvr>
                                      <p:tavLst>
                                        <p:tav tm="0">
                                          <p:val>
                                            <p:strVal val="1+#ppt_h/2"/>
                                          </p:val>
                                        </p:tav>
                                        <p:tav tm="100000">
                                          <p:val>
                                            <p:strVal val="#ppt_y"/>
                                          </p:val>
                                        </p:tav>
                                      </p:tavLst>
                                    </p:anim>
                                  </p:childTnLst>
                                </p:cTn>
                              </p:par>
                            </p:childTnLst>
                          </p:cTn>
                        </p:par>
                        <p:par>
                          <p:cTn id="155" fill="hold">
                            <p:stCondLst>
                              <p:cond delay="500"/>
                            </p:stCondLst>
                            <p:childTnLst>
                              <p:par>
                                <p:cTn id="156" presetID="2" presetClass="entr" presetSubtype="4" fill="hold" grpId="0" nodeType="afterEffect">
                                  <p:stCondLst>
                                    <p:cond delay="0"/>
                                  </p:stCondLst>
                                  <p:childTnLst>
                                    <p:set>
                                      <p:cBhvr>
                                        <p:cTn id="157" dur="1" fill="hold">
                                          <p:stCondLst>
                                            <p:cond delay="0"/>
                                          </p:stCondLst>
                                        </p:cTn>
                                        <p:tgtEl>
                                          <p:spTgt spid="45"/>
                                        </p:tgtEl>
                                        <p:attrNameLst>
                                          <p:attrName>style.visibility</p:attrName>
                                        </p:attrNameLst>
                                      </p:cBhvr>
                                      <p:to>
                                        <p:strVal val="visible"/>
                                      </p:to>
                                    </p:set>
                                    <p:anim calcmode="lin" valueType="num">
                                      <p:cBhvr additive="base">
                                        <p:cTn id="158" dur="500" fill="hold"/>
                                        <p:tgtEl>
                                          <p:spTgt spid="45"/>
                                        </p:tgtEl>
                                        <p:attrNameLst>
                                          <p:attrName>ppt_x</p:attrName>
                                        </p:attrNameLst>
                                      </p:cBhvr>
                                      <p:tavLst>
                                        <p:tav tm="0">
                                          <p:val>
                                            <p:strVal val="#ppt_x"/>
                                          </p:val>
                                        </p:tav>
                                        <p:tav tm="100000">
                                          <p:val>
                                            <p:strVal val="#ppt_x"/>
                                          </p:val>
                                        </p:tav>
                                      </p:tavLst>
                                    </p:anim>
                                    <p:anim calcmode="lin" valueType="num">
                                      <p:cBhvr additive="base">
                                        <p:cTn id="159"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160" fill="hold">
                      <p:stCondLst>
                        <p:cond delay="indefinite"/>
                      </p:stCondLst>
                      <p:childTnLst>
                        <p:par>
                          <p:cTn id="161" fill="hold">
                            <p:stCondLst>
                              <p:cond delay="0"/>
                            </p:stCondLst>
                            <p:childTnLst>
                              <p:par>
                                <p:cTn id="162" presetID="26" presetClass="emph" presetSubtype="0" fill="hold" nodeType="clickEffect">
                                  <p:stCondLst>
                                    <p:cond delay="0"/>
                                  </p:stCondLst>
                                  <p:childTnLst>
                                    <p:animEffect transition="out" filter="fade">
                                      <p:cBhvr>
                                        <p:cTn id="163" dur="500" tmFilter="0, 0; .2, .5; .8, .5; 1, 0"/>
                                        <p:tgtEl>
                                          <p:spTgt spid="7"/>
                                        </p:tgtEl>
                                      </p:cBhvr>
                                    </p:animEffect>
                                    <p:animScale>
                                      <p:cBhvr>
                                        <p:cTn id="164" dur="250" autoRev="1" fill="hold"/>
                                        <p:tgtEl>
                                          <p:spTgt spid="7"/>
                                        </p:tgtEl>
                                      </p:cBhvr>
                                      <p:by x="105000" y="105000"/>
                                    </p:animScale>
                                  </p:childTnLst>
                                </p:cTn>
                              </p:par>
                              <p:par>
                                <p:cTn id="165" presetID="26" presetClass="emph" presetSubtype="0" fill="hold" nodeType="withEffect">
                                  <p:stCondLst>
                                    <p:cond delay="0"/>
                                  </p:stCondLst>
                                  <p:childTnLst>
                                    <p:animEffect transition="out" filter="fade">
                                      <p:cBhvr>
                                        <p:cTn id="166" dur="500" tmFilter="0, 0; .2, .5; .8, .5; 1, 0"/>
                                        <p:tgtEl>
                                          <p:spTgt spid="16"/>
                                        </p:tgtEl>
                                      </p:cBhvr>
                                    </p:animEffect>
                                    <p:animScale>
                                      <p:cBhvr>
                                        <p:cTn id="167" dur="250" autoRev="1" fill="hold"/>
                                        <p:tgtEl>
                                          <p:spTgt spid="16"/>
                                        </p:tgtEl>
                                      </p:cBhvr>
                                      <p:by x="105000" y="105000"/>
                                    </p:animScale>
                                  </p:childTnLst>
                                </p:cTn>
                              </p:par>
                              <p:par>
                                <p:cTn id="168" presetID="26" presetClass="emph" presetSubtype="0" fill="hold" nodeType="withEffect">
                                  <p:stCondLst>
                                    <p:cond delay="0"/>
                                  </p:stCondLst>
                                  <p:childTnLst>
                                    <p:animEffect transition="out" filter="fade">
                                      <p:cBhvr>
                                        <p:cTn id="169" dur="500" tmFilter="0, 0; .2, .5; .8, .5; 1, 0"/>
                                        <p:tgtEl>
                                          <p:spTgt spid="17"/>
                                        </p:tgtEl>
                                      </p:cBhvr>
                                    </p:animEffect>
                                    <p:animScale>
                                      <p:cBhvr>
                                        <p:cTn id="170" dur="250" autoRev="1" fill="hold"/>
                                        <p:tgtEl>
                                          <p:spTgt spid="17"/>
                                        </p:tgtEl>
                                      </p:cBhvr>
                                      <p:by x="105000" y="105000"/>
                                    </p:animScale>
                                  </p:childTnLst>
                                </p:cTn>
                              </p:par>
                              <p:par>
                                <p:cTn id="171" presetID="26" presetClass="emph" presetSubtype="0" fill="hold" nodeType="withEffect">
                                  <p:stCondLst>
                                    <p:cond delay="0"/>
                                  </p:stCondLst>
                                  <p:childTnLst>
                                    <p:animEffect transition="out" filter="fade">
                                      <p:cBhvr>
                                        <p:cTn id="172" dur="500" tmFilter="0, 0; .2, .5; .8, .5; 1, 0"/>
                                        <p:tgtEl>
                                          <p:spTgt spid="18"/>
                                        </p:tgtEl>
                                      </p:cBhvr>
                                    </p:animEffect>
                                    <p:animScale>
                                      <p:cBhvr>
                                        <p:cTn id="173" dur="250" autoRev="1" fill="hold"/>
                                        <p:tgtEl>
                                          <p:spTgt spid="18"/>
                                        </p:tgtEl>
                                      </p:cBhvr>
                                      <p:by x="105000" y="105000"/>
                                    </p:animScale>
                                  </p:childTnLst>
                                </p:cTn>
                              </p:par>
                              <p:par>
                                <p:cTn id="174" presetID="26" presetClass="emph" presetSubtype="0" fill="hold" nodeType="withEffect">
                                  <p:stCondLst>
                                    <p:cond delay="0"/>
                                  </p:stCondLst>
                                  <p:childTnLst>
                                    <p:animEffect transition="out" filter="fade">
                                      <p:cBhvr>
                                        <p:cTn id="175" dur="500" tmFilter="0, 0; .2, .5; .8, .5; 1, 0"/>
                                        <p:tgtEl>
                                          <p:spTgt spid="19"/>
                                        </p:tgtEl>
                                      </p:cBhvr>
                                    </p:animEffect>
                                    <p:animScale>
                                      <p:cBhvr>
                                        <p:cTn id="176" dur="250" autoRev="1" fill="hold"/>
                                        <p:tgtEl>
                                          <p:spTgt spid="19"/>
                                        </p:tgtEl>
                                      </p:cBhvr>
                                      <p:by x="105000" y="105000"/>
                                    </p:animScale>
                                  </p:childTnLst>
                                </p:cTn>
                              </p:par>
                              <p:par>
                                <p:cTn id="177" presetID="26" presetClass="emph" presetSubtype="0" fill="hold" nodeType="withEffect">
                                  <p:stCondLst>
                                    <p:cond delay="0"/>
                                  </p:stCondLst>
                                  <p:childTnLst>
                                    <p:animEffect transition="out" filter="fade">
                                      <p:cBhvr>
                                        <p:cTn id="178" dur="500" tmFilter="0, 0; .2, .5; .8, .5; 1, 0"/>
                                        <p:tgtEl>
                                          <p:spTgt spid="37"/>
                                        </p:tgtEl>
                                      </p:cBhvr>
                                    </p:animEffect>
                                    <p:animScale>
                                      <p:cBhvr>
                                        <p:cTn id="179" dur="250" autoRev="1" fill="hold"/>
                                        <p:tgtEl>
                                          <p:spTgt spid="37"/>
                                        </p:tgtEl>
                                      </p:cBhvr>
                                      <p:by x="105000" y="105000"/>
                                    </p:animScale>
                                  </p:childTnLst>
                                </p:cTn>
                              </p:par>
                              <p:par>
                                <p:cTn id="180" presetID="26" presetClass="emph" presetSubtype="0" fill="hold" nodeType="withEffect">
                                  <p:stCondLst>
                                    <p:cond delay="0"/>
                                  </p:stCondLst>
                                  <p:childTnLst>
                                    <p:animEffect transition="out" filter="fade">
                                      <p:cBhvr>
                                        <p:cTn id="181" dur="500" tmFilter="0, 0; .2, .5; .8, .5; 1, 0"/>
                                        <p:tgtEl>
                                          <p:spTgt spid="38"/>
                                        </p:tgtEl>
                                      </p:cBhvr>
                                    </p:animEffect>
                                    <p:animScale>
                                      <p:cBhvr>
                                        <p:cTn id="182" dur="250" autoRev="1" fill="hold"/>
                                        <p:tgtEl>
                                          <p:spTgt spid="38"/>
                                        </p:tgtEl>
                                      </p:cBhvr>
                                      <p:by x="105000" y="105000"/>
                                    </p:animScale>
                                  </p:childTnLst>
                                </p:cTn>
                              </p:par>
                              <p:par>
                                <p:cTn id="183" presetID="26" presetClass="emph" presetSubtype="0" fill="hold" nodeType="withEffect">
                                  <p:stCondLst>
                                    <p:cond delay="0"/>
                                  </p:stCondLst>
                                  <p:childTnLst>
                                    <p:animEffect transition="out" filter="fade">
                                      <p:cBhvr>
                                        <p:cTn id="184" dur="500" tmFilter="0, 0; .2, .5; .8, .5; 1, 0"/>
                                        <p:tgtEl>
                                          <p:spTgt spid="39"/>
                                        </p:tgtEl>
                                      </p:cBhvr>
                                    </p:animEffect>
                                    <p:animScale>
                                      <p:cBhvr>
                                        <p:cTn id="185" dur="250" autoRev="1" fill="hold"/>
                                        <p:tgtEl>
                                          <p:spTgt spid="39"/>
                                        </p:tgtEl>
                                      </p:cBhvr>
                                      <p:by x="105000" y="105000"/>
                                    </p:animScale>
                                  </p:childTnLst>
                                </p:cTn>
                              </p:par>
                              <p:par>
                                <p:cTn id="186" presetID="26" presetClass="emph" presetSubtype="0" fill="hold" nodeType="withEffect">
                                  <p:stCondLst>
                                    <p:cond delay="0"/>
                                  </p:stCondLst>
                                  <p:childTnLst>
                                    <p:animEffect transition="out" filter="fade">
                                      <p:cBhvr>
                                        <p:cTn id="187" dur="500" tmFilter="0, 0; .2, .5; .8, .5; 1, 0"/>
                                        <p:tgtEl>
                                          <p:spTgt spid="40"/>
                                        </p:tgtEl>
                                      </p:cBhvr>
                                    </p:animEffect>
                                    <p:animScale>
                                      <p:cBhvr>
                                        <p:cTn id="188" dur="250" autoRev="1" fill="hold"/>
                                        <p:tgtEl>
                                          <p:spTgt spid="40"/>
                                        </p:tgtEl>
                                      </p:cBhvr>
                                      <p:by x="105000" y="105000"/>
                                    </p:animScale>
                                  </p:childTnLst>
                                </p:cTn>
                              </p:par>
                            </p:childTnLst>
                          </p:cTn>
                        </p:par>
                      </p:childTnLst>
                    </p:cTn>
                  </p:par>
                  <p:par>
                    <p:cTn id="189" fill="hold">
                      <p:stCondLst>
                        <p:cond delay="indefinite"/>
                      </p:stCondLst>
                      <p:childTnLst>
                        <p:par>
                          <p:cTn id="190" fill="hold">
                            <p:stCondLst>
                              <p:cond delay="0"/>
                            </p:stCondLst>
                            <p:childTnLst>
                              <p:par>
                                <p:cTn id="191" presetID="32" presetClass="emph" presetSubtype="0" fill="hold" grpId="2" nodeType="clickEffect">
                                  <p:stCondLst>
                                    <p:cond delay="0"/>
                                  </p:stCondLst>
                                  <p:childTnLst>
                                    <p:animRot by="120000">
                                      <p:cBhvr>
                                        <p:cTn id="192" dur="100" fill="hold">
                                          <p:stCondLst>
                                            <p:cond delay="0"/>
                                          </p:stCondLst>
                                        </p:cTn>
                                        <p:tgtEl>
                                          <p:spTgt spid="34"/>
                                        </p:tgtEl>
                                        <p:attrNameLst>
                                          <p:attrName>r</p:attrName>
                                        </p:attrNameLst>
                                      </p:cBhvr>
                                    </p:animRot>
                                    <p:animRot by="-240000">
                                      <p:cBhvr>
                                        <p:cTn id="193" dur="200" fill="hold">
                                          <p:stCondLst>
                                            <p:cond delay="200"/>
                                          </p:stCondLst>
                                        </p:cTn>
                                        <p:tgtEl>
                                          <p:spTgt spid="34"/>
                                        </p:tgtEl>
                                        <p:attrNameLst>
                                          <p:attrName>r</p:attrName>
                                        </p:attrNameLst>
                                      </p:cBhvr>
                                    </p:animRot>
                                    <p:animRot by="240000">
                                      <p:cBhvr>
                                        <p:cTn id="194" dur="200" fill="hold">
                                          <p:stCondLst>
                                            <p:cond delay="400"/>
                                          </p:stCondLst>
                                        </p:cTn>
                                        <p:tgtEl>
                                          <p:spTgt spid="34"/>
                                        </p:tgtEl>
                                        <p:attrNameLst>
                                          <p:attrName>r</p:attrName>
                                        </p:attrNameLst>
                                      </p:cBhvr>
                                    </p:animRot>
                                    <p:animRot by="-240000">
                                      <p:cBhvr>
                                        <p:cTn id="195" dur="200" fill="hold">
                                          <p:stCondLst>
                                            <p:cond delay="600"/>
                                          </p:stCondLst>
                                        </p:cTn>
                                        <p:tgtEl>
                                          <p:spTgt spid="34"/>
                                        </p:tgtEl>
                                        <p:attrNameLst>
                                          <p:attrName>r</p:attrName>
                                        </p:attrNameLst>
                                      </p:cBhvr>
                                    </p:animRot>
                                    <p:animRot by="120000">
                                      <p:cBhvr>
                                        <p:cTn id="196" dur="200" fill="hold">
                                          <p:stCondLst>
                                            <p:cond delay="800"/>
                                          </p:stCondLst>
                                        </p:cTn>
                                        <p:tgtEl>
                                          <p:spTgt spid="34"/>
                                        </p:tgtEl>
                                        <p:attrNameLst>
                                          <p:attrName>r</p:attrName>
                                        </p:attrNameLst>
                                      </p:cBhvr>
                                    </p:animRot>
                                  </p:childTnLst>
                                </p:cTn>
                              </p:par>
                            </p:childTnLst>
                          </p:cTn>
                        </p:par>
                      </p:childTnLst>
                    </p:cTn>
                  </p:par>
                  <p:par>
                    <p:cTn id="197" fill="hold">
                      <p:stCondLst>
                        <p:cond delay="indefinite"/>
                      </p:stCondLst>
                      <p:childTnLst>
                        <p:par>
                          <p:cTn id="198" fill="hold">
                            <p:stCondLst>
                              <p:cond delay="0"/>
                            </p:stCondLst>
                            <p:childTnLst>
                              <p:par>
                                <p:cTn id="199" presetID="26" presetClass="emph" presetSubtype="0" fill="hold" nodeType="clickEffect">
                                  <p:stCondLst>
                                    <p:cond delay="0"/>
                                  </p:stCondLst>
                                  <p:childTnLst>
                                    <p:animEffect transition="out" filter="fade">
                                      <p:cBhvr>
                                        <p:cTn id="200" dur="500" tmFilter="0, 0; .2, .5; .8, .5; 1, 0"/>
                                        <p:tgtEl>
                                          <p:spTgt spid="24"/>
                                        </p:tgtEl>
                                      </p:cBhvr>
                                    </p:animEffect>
                                    <p:animScale>
                                      <p:cBhvr>
                                        <p:cTn id="201" dur="250" autoRev="1" fill="hold"/>
                                        <p:tgtEl>
                                          <p:spTgt spid="24"/>
                                        </p:tgtEl>
                                      </p:cBhvr>
                                      <p:by x="105000" y="105000"/>
                                    </p:animScale>
                                  </p:childTnLst>
                                </p:cTn>
                              </p:par>
                              <p:par>
                                <p:cTn id="202" presetID="26" presetClass="emph" presetSubtype="0" fill="hold" nodeType="withEffect">
                                  <p:stCondLst>
                                    <p:cond delay="0"/>
                                  </p:stCondLst>
                                  <p:childTnLst>
                                    <p:animEffect transition="out" filter="fade">
                                      <p:cBhvr>
                                        <p:cTn id="203" dur="500" tmFilter="0, 0; .2, .5; .8, .5; 1, 0"/>
                                        <p:tgtEl>
                                          <p:spTgt spid="25"/>
                                        </p:tgtEl>
                                      </p:cBhvr>
                                    </p:animEffect>
                                    <p:animScale>
                                      <p:cBhvr>
                                        <p:cTn id="204" dur="250" autoRev="1" fill="hold"/>
                                        <p:tgtEl>
                                          <p:spTgt spid="25"/>
                                        </p:tgtEl>
                                      </p:cBhvr>
                                      <p:by x="105000" y="105000"/>
                                    </p:animScale>
                                  </p:childTnLst>
                                </p:cTn>
                              </p:par>
                              <p:par>
                                <p:cTn id="205" presetID="26" presetClass="emph" presetSubtype="0" fill="hold" nodeType="withEffect">
                                  <p:stCondLst>
                                    <p:cond delay="0"/>
                                  </p:stCondLst>
                                  <p:childTnLst>
                                    <p:animEffect transition="out" filter="fade">
                                      <p:cBhvr>
                                        <p:cTn id="206" dur="500" tmFilter="0, 0; .2, .5; .8, .5; 1, 0"/>
                                        <p:tgtEl>
                                          <p:spTgt spid="44"/>
                                        </p:tgtEl>
                                      </p:cBhvr>
                                    </p:animEffect>
                                    <p:animScale>
                                      <p:cBhvr>
                                        <p:cTn id="207" dur="250" autoRev="1" fill="hold"/>
                                        <p:tgtEl>
                                          <p:spTgt spid="44"/>
                                        </p:tgtEl>
                                      </p:cBhvr>
                                      <p:by x="105000" y="105000"/>
                                    </p:animScale>
                                  </p:childTnLst>
                                </p:cTn>
                              </p:par>
                            </p:childTnLst>
                          </p:cTn>
                        </p:par>
                      </p:childTnLst>
                    </p:cTn>
                  </p:par>
                  <p:par>
                    <p:cTn id="208" fill="hold">
                      <p:stCondLst>
                        <p:cond delay="indefinite"/>
                      </p:stCondLst>
                      <p:childTnLst>
                        <p:par>
                          <p:cTn id="209" fill="hold">
                            <p:stCondLst>
                              <p:cond delay="0"/>
                            </p:stCondLst>
                            <p:childTnLst>
                              <p:par>
                                <p:cTn id="210" presetID="2" presetClass="exit" presetSubtype="4" fill="hold" grpId="0" nodeType="clickEffect">
                                  <p:stCondLst>
                                    <p:cond delay="0"/>
                                  </p:stCondLst>
                                  <p:childTnLst>
                                    <p:anim calcmode="lin" valueType="num">
                                      <p:cBhvr additive="base">
                                        <p:cTn id="211" dur="500"/>
                                        <p:tgtEl>
                                          <p:spTgt spid="21"/>
                                        </p:tgtEl>
                                        <p:attrNameLst>
                                          <p:attrName>ppt_x</p:attrName>
                                        </p:attrNameLst>
                                      </p:cBhvr>
                                      <p:tavLst>
                                        <p:tav tm="0">
                                          <p:val>
                                            <p:strVal val="ppt_x"/>
                                          </p:val>
                                        </p:tav>
                                        <p:tav tm="100000">
                                          <p:val>
                                            <p:strVal val="ppt_x"/>
                                          </p:val>
                                        </p:tav>
                                      </p:tavLst>
                                    </p:anim>
                                    <p:anim calcmode="lin" valueType="num">
                                      <p:cBhvr additive="base">
                                        <p:cTn id="212" dur="500"/>
                                        <p:tgtEl>
                                          <p:spTgt spid="21"/>
                                        </p:tgtEl>
                                        <p:attrNameLst>
                                          <p:attrName>ppt_y</p:attrName>
                                        </p:attrNameLst>
                                      </p:cBhvr>
                                      <p:tavLst>
                                        <p:tav tm="0">
                                          <p:val>
                                            <p:strVal val="ppt_y"/>
                                          </p:val>
                                        </p:tav>
                                        <p:tav tm="100000">
                                          <p:val>
                                            <p:strVal val="1+ppt_h/2"/>
                                          </p:val>
                                        </p:tav>
                                      </p:tavLst>
                                    </p:anim>
                                    <p:set>
                                      <p:cBhvr>
                                        <p:cTn id="213" dur="1" fill="hold">
                                          <p:stCondLst>
                                            <p:cond delay="499"/>
                                          </p:stCondLst>
                                        </p:cTn>
                                        <p:tgtEl>
                                          <p:spTgt spid="21"/>
                                        </p:tgtEl>
                                        <p:attrNameLst>
                                          <p:attrName>style.visibility</p:attrName>
                                        </p:attrNameLst>
                                      </p:cBhvr>
                                      <p:to>
                                        <p:strVal val="hidden"/>
                                      </p:to>
                                    </p:set>
                                  </p:childTnLst>
                                </p:cTn>
                              </p:par>
                              <p:par>
                                <p:cTn id="214" presetID="2" presetClass="exit" presetSubtype="4" fill="hold" grpId="3" nodeType="withEffect">
                                  <p:stCondLst>
                                    <p:cond delay="0"/>
                                  </p:stCondLst>
                                  <p:childTnLst>
                                    <p:anim calcmode="lin" valueType="num">
                                      <p:cBhvr additive="base">
                                        <p:cTn id="215" dur="500"/>
                                        <p:tgtEl>
                                          <p:spTgt spid="34"/>
                                        </p:tgtEl>
                                        <p:attrNameLst>
                                          <p:attrName>ppt_x</p:attrName>
                                        </p:attrNameLst>
                                      </p:cBhvr>
                                      <p:tavLst>
                                        <p:tav tm="0">
                                          <p:val>
                                            <p:strVal val="ppt_x"/>
                                          </p:val>
                                        </p:tav>
                                        <p:tav tm="100000">
                                          <p:val>
                                            <p:strVal val="ppt_x"/>
                                          </p:val>
                                        </p:tav>
                                      </p:tavLst>
                                    </p:anim>
                                    <p:anim calcmode="lin" valueType="num">
                                      <p:cBhvr additive="base">
                                        <p:cTn id="216" dur="500"/>
                                        <p:tgtEl>
                                          <p:spTgt spid="34"/>
                                        </p:tgtEl>
                                        <p:attrNameLst>
                                          <p:attrName>ppt_y</p:attrName>
                                        </p:attrNameLst>
                                      </p:cBhvr>
                                      <p:tavLst>
                                        <p:tav tm="0">
                                          <p:val>
                                            <p:strVal val="ppt_y"/>
                                          </p:val>
                                        </p:tav>
                                        <p:tav tm="100000">
                                          <p:val>
                                            <p:strVal val="1+ppt_h/2"/>
                                          </p:val>
                                        </p:tav>
                                      </p:tavLst>
                                    </p:anim>
                                    <p:set>
                                      <p:cBhvr>
                                        <p:cTn id="217" dur="1" fill="hold">
                                          <p:stCondLst>
                                            <p:cond delay="499"/>
                                          </p:stCondLst>
                                        </p:cTn>
                                        <p:tgtEl>
                                          <p:spTgt spid="34"/>
                                        </p:tgtEl>
                                        <p:attrNameLst>
                                          <p:attrName>style.visibility</p:attrName>
                                        </p:attrNameLst>
                                      </p:cBhvr>
                                      <p:to>
                                        <p:strVal val="hidden"/>
                                      </p:to>
                                    </p:set>
                                  </p:childTnLst>
                                </p:cTn>
                              </p:par>
                            </p:childTnLst>
                          </p:cTn>
                        </p:par>
                      </p:childTnLst>
                    </p:cTn>
                  </p:par>
                  <p:par>
                    <p:cTn id="218" fill="hold">
                      <p:stCondLst>
                        <p:cond delay="indefinite"/>
                      </p:stCondLst>
                      <p:childTnLst>
                        <p:par>
                          <p:cTn id="219" fill="hold">
                            <p:stCondLst>
                              <p:cond delay="0"/>
                            </p:stCondLst>
                            <p:childTnLst>
                              <p:par>
                                <p:cTn id="220" presetID="32" presetClass="emph" presetSubtype="0" fill="hold" grpId="1" nodeType="clickEffect">
                                  <p:stCondLst>
                                    <p:cond delay="0"/>
                                  </p:stCondLst>
                                  <p:childTnLst>
                                    <p:animRot by="120000">
                                      <p:cBhvr>
                                        <p:cTn id="221" dur="100" fill="hold">
                                          <p:stCondLst>
                                            <p:cond delay="0"/>
                                          </p:stCondLst>
                                        </p:cTn>
                                        <p:tgtEl>
                                          <p:spTgt spid="43"/>
                                        </p:tgtEl>
                                        <p:attrNameLst>
                                          <p:attrName>r</p:attrName>
                                        </p:attrNameLst>
                                      </p:cBhvr>
                                    </p:animRot>
                                    <p:animRot by="-240000">
                                      <p:cBhvr>
                                        <p:cTn id="222" dur="200" fill="hold">
                                          <p:stCondLst>
                                            <p:cond delay="200"/>
                                          </p:stCondLst>
                                        </p:cTn>
                                        <p:tgtEl>
                                          <p:spTgt spid="43"/>
                                        </p:tgtEl>
                                        <p:attrNameLst>
                                          <p:attrName>r</p:attrName>
                                        </p:attrNameLst>
                                      </p:cBhvr>
                                    </p:animRot>
                                    <p:animRot by="240000">
                                      <p:cBhvr>
                                        <p:cTn id="223" dur="200" fill="hold">
                                          <p:stCondLst>
                                            <p:cond delay="400"/>
                                          </p:stCondLst>
                                        </p:cTn>
                                        <p:tgtEl>
                                          <p:spTgt spid="43"/>
                                        </p:tgtEl>
                                        <p:attrNameLst>
                                          <p:attrName>r</p:attrName>
                                        </p:attrNameLst>
                                      </p:cBhvr>
                                    </p:animRot>
                                    <p:animRot by="-240000">
                                      <p:cBhvr>
                                        <p:cTn id="224" dur="200" fill="hold">
                                          <p:stCondLst>
                                            <p:cond delay="600"/>
                                          </p:stCondLst>
                                        </p:cTn>
                                        <p:tgtEl>
                                          <p:spTgt spid="43"/>
                                        </p:tgtEl>
                                        <p:attrNameLst>
                                          <p:attrName>r</p:attrName>
                                        </p:attrNameLst>
                                      </p:cBhvr>
                                    </p:animRot>
                                    <p:animRot by="120000">
                                      <p:cBhvr>
                                        <p:cTn id="225" dur="200" fill="hold">
                                          <p:stCondLst>
                                            <p:cond delay="800"/>
                                          </p:stCondLst>
                                        </p:cTn>
                                        <p:tgtEl>
                                          <p:spTgt spid="43"/>
                                        </p:tgtEl>
                                        <p:attrNameLst>
                                          <p:attrName>r</p:attrName>
                                        </p:attrNameLst>
                                      </p:cBhvr>
                                    </p:animRot>
                                  </p:childTnLst>
                                </p:cTn>
                              </p:par>
                            </p:childTnLst>
                          </p:cTn>
                        </p:par>
                      </p:childTnLst>
                    </p:cTn>
                  </p:par>
                  <p:par>
                    <p:cTn id="226" fill="hold">
                      <p:stCondLst>
                        <p:cond delay="indefinite"/>
                      </p:stCondLst>
                      <p:childTnLst>
                        <p:par>
                          <p:cTn id="227" fill="hold">
                            <p:stCondLst>
                              <p:cond delay="0"/>
                            </p:stCondLst>
                            <p:childTnLst>
                              <p:par>
                                <p:cTn id="228" presetID="26" presetClass="emph" presetSubtype="0" fill="hold" nodeType="clickEffect">
                                  <p:stCondLst>
                                    <p:cond delay="0"/>
                                  </p:stCondLst>
                                  <p:childTnLst>
                                    <p:animEffect transition="out" filter="fade">
                                      <p:cBhvr>
                                        <p:cTn id="229" dur="500" tmFilter="0, 0; .2, .5; .8, .5; 1, 0"/>
                                        <p:tgtEl>
                                          <p:spTgt spid="11"/>
                                        </p:tgtEl>
                                      </p:cBhvr>
                                    </p:animEffect>
                                    <p:animScale>
                                      <p:cBhvr>
                                        <p:cTn id="230" dur="250" autoRev="1" fill="hold"/>
                                        <p:tgtEl>
                                          <p:spTgt spid="11"/>
                                        </p:tgtEl>
                                      </p:cBhvr>
                                      <p:by x="105000" y="105000"/>
                                    </p:animScale>
                                  </p:childTnLst>
                                </p:cTn>
                              </p:par>
                              <p:par>
                                <p:cTn id="231" presetID="26" presetClass="emph" presetSubtype="0" fill="hold" nodeType="withEffect">
                                  <p:stCondLst>
                                    <p:cond delay="0"/>
                                  </p:stCondLst>
                                  <p:childTnLst>
                                    <p:animEffect transition="out" filter="fade">
                                      <p:cBhvr>
                                        <p:cTn id="232" dur="500" tmFilter="0, 0; .2, .5; .8, .5; 1, 0"/>
                                        <p:tgtEl>
                                          <p:spTgt spid="12"/>
                                        </p:tgtEl>
                                      </p:cBhvr>
                                    </p:animEffect>
                                    <p:animScale>
                                      <p:cBhvr>
                                        <p:cTn id="233" dur="250" autoRev="1" fill="hold"/>
                                        <p:tgtEl>
                                          <p:spTgt spid="12"/>
                                        </p:tgtEl>
                                      </p:cBhvr>
                                      <p:by x="105000" y="105000"/>
                                    </p:animScale>
                                  </p:childTnLst>
                                </p:cTn>
                              </p:par>
                            </p:childTnLst>
                          </p:cTn>
                        </p:par>
                      </p:childTnLst>
                    </p:cTn>
                  </p:par>
                  <p:par>
                    <p:cTn id="234" fill="hold">
                      <p:stCondLst>
                        <p:cond delay="indefinite"/>
                      </p:stCondLst>
                      <p:childTnLst>
                        <p:par>
                          <p:cTn id="235" fill="hold">
                            <p:stCondLst>
                              <p:cond delay="0"/>
                            </p:stCondLst>
                            <p:childTnLst>
                              <p:par>
                                <p:cTn id="236" presetID="26" presetClass="emph" presetSubtype="0" fill="hold" nodeType="clickEffect">
                                  <p:stCondLst>
                                    <p:cond delay="0"/>
                                  </p:stCondLst>
                                  <p:childTnLst>
                                    <p:animEffect transition="out" filter="fade">
                                      <p:cBhvr>
                                        <p:cTn id="237" dur="500" tmFilter="0, 0; .2, .5; .8, .5; 1, 0"/>
                                        <p:tgtEl>
                                          <p:spTgt spid="44"/>
                                        </p:tgtEl>
                                      </p:cBhvr>
                                    </p:animEffect>
                                    <p:animScale>
                                      <p:cBhvr>
                                        <p:cTn id="238" dur="250" autoRev="1" fill="hold"/>
                                        <p:tgtEl>
                                          <p:spTgt spid="44"/>
                                        </p:tgtEl>
                                      </p:cBhvr>
                                      <p:by x="105000" y="105000"/>
                                    </p:animScale>
                                  </p:childTnLst>
                                </p:cTn>
                              </p:par>
                            </p:childTnLst>
                          </p:cTn>
                        </p:par>
                      </p:childTnLst>
                    </p:cTn>
                  </p:par>
                  <p:par>
                    <p:cTn id="239" fill="hold">
                      <p:stCondLst>
                        <p:cond delay="indefinite"/>
                      </p:stCondLst>
                      <p:childTnLst>
                        <p:par>
                          <p:cTn id="240" fill="hold">
                            <p:stCondLst>
                              <p:cond delay="0"/>
                            </p:stCondLst>
                            <p:childTnLst>
                              <p:par>
                                <p:cTn id="241" presetID="26" presetClass="emph" presetSubtype="0" fill="hold" nodeType="clickEffect">
                                  <p:stCondLst>
                                    <p:cond delay="0"/>
                                  </p:stCondLst>
                                  <p:childTnLst>
                                    <p:animEffect transition="out" filter="fade">
                                      <p:cBhvr>
                                        <p:cTn id="242" dur="500" tmFilter="0, 0; .2, .5; .8, .5; 1, 0"/>
                                        <p:tgtEl>
                                          <p:spTgt spid="26"/>
                                        </p:tgtEl>
                                      </p:cBhvr>
                                    </p:animEffect>
                                    <p:animScale>
                                      <p:cBhvr>
                                        <p:cTn id="243" dur="250" autoRev="1" fill="hold"/>
                                        <p:tgtEl>
                                          <p:spTgt spid="26"/>
                                        </p:tgtEl>
                                      </p:cBhvr>
                                      <p:by x="105000" y="105000"/>
                                    </p:animScale>
                                  </p:childTnLst>
                                </p:cTn>
                              </p:par>
                              <p:par>
                                <p:cTn id="244" presetID="26" presetClass="emph" presetSubtype="0" fill="hold" nodeType="withEffect">
                                  <p:stCondLst>
                                    <p:cond delay="0"/>
                                  </p:stCondLst>
                                  <p:childTnLst>
                                    <p:animEffect transition="out" filter="fade">
                                      <p:cBhvr>
                                        <p:cTn id="245" dur="500" tmFilter="0, 0; .2, .5; .8, .5; 1, 0"/>
                                        <p:tgtEl>
                                          <p:spTgt spid="27"/>
                                        </p:tgtEl>
                                      </p:cBhvr>
                                    </p:animEffect>
                                    <p:animScale>
                                      <p:cBhvr>
                                        <p:cTn id="246" dur="250" autoRev="1" fill="hold"/>
                                        <p:tgtEl>
                                          <p:spTgt spid="27"/>
                                        </p:tgtEl>
                                      </p:cBhvr>
                                      <p:by x="105000" y="105000"/>
                                    </p:animScale>
                                  </p:childTnLst>
                                </p:cTn>
                              </p:par>
                              <p:par>
                                <p:cTn id="247" presetID="26" presetClass="emph" presetSubtype="0" fill="hold" nodeType="withEffect">
                                  <p:stCondLst>
                                    <p:cond delay="0"/>
                                  </p:stCondLst>
                                  <p:childTnLst>
                                    <p:animEffect transition="out" filter="fade">
                                      <p:cBhvr>
                                        <p:cTn id="248" dur="500" tmFilter="0, 0; .2, .5; .8, .5; 1, 0"/>
                                        <p:tgtEl>
                                          <p:spTgt spid="28"/>
                                        </p:tgtEl>
                                      </p:cBhvr>
                                    </p:animEffect>
                                    <p:animScale>
                                      <p:cBhvr>
                                        <p:cTn id="249" dur="250" autoRev="1" fill="hold"/>
                                        <p:tgtEl>
                                          <p:spTgt spid="28"/>
                                        </p:tgtEl>
                                      </p:cBhvr>
                                      <p:by x="105000" y="105000"/>
                                    </p:animScale>
                                  </p:childTnLst>
                                </p:cTn>
                              </p:par>
                              <p:par>
                                <p:cTn id="250" presetID="26" presetClass="emph" presetSubtype="0" fill="hold" nodeType="withEffect">
                                  <p:stCondLst>
                                    <p:cond delay="0"/>
                                  </p:stCondLst>
                                  <p:childTnLst>
                                    <p:animEffect transition="out" filter="fade">
                                      <p:cBhvr>
                                        <p:cTn id="251" dur="500" tmFilter="0, 0; .2, .5; .8, .5; 1, 0"/>
                                        <p:tgtEl>
                                          <p:spTgt spid="29"/>
                                        </p:tgtEl>
                                      </p:cBhvr>
                                    </p:animEffect>
                                    <p:animScale>
                                      <p:cBhvr>
                                        <p:cTn id="252" dur="250" autoRev="1" fill="hold"/>
                                        <p:tgtEl>
                                          <p:spTgt spid="29"/>
                                        </p:tgtEl>
                                      </p:cBhvr>
                                      <p:by x="105000" y="105000"/>
                                    </p:animScale>
                                  </p:childTnLst>
                                </p:cTn>
                              </p:par>
                              <p:par>
                                <p:cTn id="253" presetID="26" presetClass="emph" presetSubtype="0" fill="hold" nodeType="withEffect">
                                  <p:stCondLst>
                                    <p:cond delay="0"/>
                                  </p:stCondLst>
                                  <p:childTnLst>
                                    <p:animEffect transition="out" filter="fade">
                                      <p:cBhvr>
                                        <p:cTn id="254" dur="500" tmFilter="0, 0; .2, .5; .8, .5; 1, 0"/>
                                        <p:tgtEl>
                                          <p:spTgt spid="5"/>
                                        </p:tgtEl>
                                      </p:cBhvr>
                                    </p:animEffect>
                                    <p:animScale>
                                      <p:cBhvr>
                                        <p:cTn id="255" dur="250" autoRev="1" fill="hold"/>
                                        <p:tgtEl>
                                          <p:spTgt spid="5"/>
                                        </p:tgtEl>
                                      </p:cBhvr>
                                      <p:by x="105000" y="105000"/>
                                    </p:animScale>
                                  </p:childTnLst>
                                </p:cTn>
                              </p:par>
                            </p:childTnLst>
                          </p:cTn>
                        </p:par>
                      </p:childTnLst>
                    </p:cTn>
                  </p:par>
                  <p:par>
                    <p:cTn id="256" fill="hold">
                      <p:stCondLst>
                        <p:cond delay="indefinite"/>
                      </p:stCondLst>
                      <p:childTnLst>
                        <p:par>
                          <p:cTn id="257" fill="hold">
                            <p:stCondLst>
                              <p:cond delay="0"/>
                            </p:stCondLst>
                            <p:childTnLst>
                              <p:par>
                                <p:cTn id="258" presetID="2" presetClass="exit" presetSubtype="4" fill="hold" grpId="0" nodeType="clickEffect">
                                  <p:stCondLst>
                                    <p:cond delay="0"/>
                                  </p:stCondLst>
                                  <p:childTnLst>
                                    <p:anim calcmode="lin" valueType="num">
                                      <p:cBhvr additive="base">
                                        <p:cTn id="259" dur="500"/>
                                        <p:tgtEl>
                                          <p:spTgt spid="20"/>
                                        </p:tgtEl>
                                        <p:attrNameLst>
                                          <p:attrName>ppt_x</p:attrName>
                                        </p:attrNameLst>
                                      </p:cBhvr>
                                      <p:tavLst>
                                        <p:tav tm="0">
                                          <p:val>
                                            <p:strVal val="ppt_x"/>
                                          </p:val>
                                        </p:tav>
                                        <p:tav tm="100000">
                                          <p:val>
                                            <p:strVal val="ppt_x"/>
                                          </p:val>
                                        </p:tav>
                                      </p:tavLst>
                                    </p:anim>
                                    <p:anim calcmode="lin" valueType="num">
                                      <p:cBhvr additive="base">
                                        <p:cTn id="260" dur="500"/>
                                        <p:tgtEl>
                                          <p:spTgt spid="20"/>
                                        </p:tgtEl>
                                        <p:attrNameLst>
                                          <p:attrName>ppt_y</p:attrName>
                                        </p:attrNameLst>
                                      </p:cBhvr>
                                      <p:tavLst>
                                        <p:tav tm="0">
                                          <p:val>
                                            <p:strVal val="ppt_y"/>
                                          </p:val>
                                        </p:tav>
                                        <p:tav tm="100000">
                                          <p:val>
                                            <p:strVal val="1+ppt_h/2"/>
                                          </p:val>
                                        </p:tav>
                                      </p:tavLst>
                                    </p:anim>
                                    <p:set>
                                      <p:cBhvr>
                                        <p:cTn id="261" dur="1" fill="hold">
                                          <p:stCondLst>
                                            <p:cond delay="499"/>
                                          </p:stCondLst>
                                        </p:cTn>
                                        <p:tgtEl>
                                          <p:spTgt spid="20"/>
                                        </p:tgtEl>
                                        <p:attrNameLst>
                                          <p:attrName>style.visibility</p:attrName>
                                        </p:attrNameLst>
                                      </p:cBhvr>
                                      <p:to>
                                        <p:strVal val="hidden"/>
                                      </p:to>
                                    </p:set>
                                  </p:childTnLst>
                                </p:cTn>
                              </p:par>
                              <p:par>
                                <p:cTn id="262" presetID="2" presetClass="exit" presetSubtype="4" fill="hold" grpId="2" nodeType="withEffect">
                                  <p:stCondLst>
                                    <p:cond delay="0"/>
                                  </p:stCondLst>
                                  <p:childTnLst>
                                    <p:anim calcmode="lin" valueType="num">
                                      <p:cBhvr additive="base">
                                        <p:cTn id="263" dur="500"/>
                                        <p:tgtEl>
                                          <p:spTgt spid="43"/>
                                        </p:tgtEl>
                                        <p:attrNameLst>
                                          <p:attrName>ppt_x</p:attrName>
                                        </p:attrNameLst>
                                      </p:cBhvr>
                                      <p:tavLst>
                                        <p:tav tm="0">
                                          <p:val>
                                            <p:strVal val="ppt_x"/>
                                          </p:val>
                                        </p:tav>
                                        <p:tav tm="100000">
                                          <p:val>
                                            <p:strVal val="ppt_x"/>
                                          </p:val>
                                        </p:tav>
                                      </p:tavLst>
                                    </p:anim>
                                    <p:anim calcmode="lin" valueType="num">
                                      <p:cBhvr additive="base">
                                        <p:cTn id="264" dur="500"/>
                                        <p:tgtEl>
                                          <p:spTgt spid="43"/>
                                        </p:tgtEl>
                                        <p:attrNameLst>
                                          <p:attrName>ppt_y</p:attrName>
                                        </p:attrNameLst>
                                      </p:cBhvr>
                                      <p:tavLst>
                                        <p:tav tm="0">
                                          <p:val>
                                            <p:strVal val="ppt_y"/>
                                          </p:val>
                                        </p:tav>
                                        <p:tav tm="100000">
                                          <p:val>
                                            <p:strVal val="1+ppt_h/2"/>
                                          </p:val>
                                        </p:tav>
                                      </p:tavLst>
                                    </p:anim>
                                    <p:set>
                                      <p:cBhvr>
                                        <p:cTn id="265" dur="1" fill="hold">
                                          <p:stCondLst>
                                            <p:cond delay="499"/>
                                          </p:stCondLst>
                                        </p:cTn>
                                        <p:tgtEl>
                                          <p:spTgt spid="43"/>
                                        </p:tgtEl>
                                        <p:attrNameLst>
                                          <p:attrName>style.visibility</p:attrName>
                                        </p:attrNameLst>
                                      </p:cBhvr>
                                      <p:to>
                                        <p:strVal val="hidden"/>
                                      </p:to>
                                    </p:set>
                                  </p:childTnLst>
                                </p:cTn>
                              </p:par>
                            </p:childTnLst>
                          </p:cTn>
                        </p:par>
                      </p:childTnLst>
                    </p:cTn>
                  </p:par>
                  <p:par>
                    <p:cTn id="266" fill="hold">
                      <p:stCondLst>
                        <p:cond delay="indefinite"/>
                      </p:stCondLst>
                      <p:childTnLst>
                        <p:par>
                          <p:cTn id="267" fill="hold">
                            <p:stCondLst>
                              <p:cond delay="0"/>
                            </p:stCondLst>
                            <p:childTnLst>
                              <p:par>
                                <p:cTn id="268" presetID="26" presetClass="emph" presetSubtype="0" fill="hold" nodeType="clickEffect">
                                  <p:stCondLst>
                                    <p:cond delay="0"/>
                                  </p:stCondLst>
                                  <p:childTnLst>
                                    <p:animEffect transition="out" filter="fade">
                                      <p:cBhvr>
                                        <p:cTn id="269" dur="500" tmFilter="0, 0; .2, .5; .8, .5; 1, 0"/>
                                        <p:tgtEl>
                                          <p:spTgt spid="8"/>
                                        </p:tgtEl>
                                      </p:cBhvr>
                                    </p:animEffect>
                                    <p:animScale>
                                      <p:cBhvr>
                                        <p:cTn id="270" dur="250" autoRev="1" fill="hold"/>
                                        <p:tgtEl>
                                          <p:spTgt spid="8"/>
                                        </p:tgtEl>
                                      </p:cBhvr>
                                      <p:by x="105000" y="105000"/>
                                    </p:animScale>
                                  </p:childTnLst>
                                </p:cTn>
                              </p:par>
                              <p:par>
                                <p:cTn id="271" presetID="26" presetClass="emph" presetSubtype="0" fill="hold" nodeType="withEffect">
                                  <p:stCondLst>
                                    <p:cond delay="0"/>
                                  </p:stCondLst>
                                  <p:childTnLst>
                                    <p:animEffect transition="out" filter="fade">
                                      <p:cBhvr>
                                        <p:cTn id="272" dur="500" tmFilter="0, 0; .2, .5; .8, .5; 1, 0"/>
                                        <p:tgtEl>
                                          <p:spTgt spid="9"/>
                                        </p:tgtEl>
                                      </p:cBhvr>
                                    </p:animEffect>
                                    <p:animScale>
                                      <p:cBhvr>
                                        <p:cTn id="273" dur="250" autoRev="1" fill="hold"/>
                                        <p:tgtEl>
                                          <p:spTgt spid="9"/>
                                        </p:tgtEl>
                                      </p:cBhvr>
                                      <p:by x="105000" y="105000"/>
                                    </p:animScale>
                                  </p:childTnLst>
                                </p:cTn>
                              </p:par>
                              <p:par>
                                <p:cTn id="274" presetID="26" presetClass="emph" presetSubtype="0" fill="hold" nodeType="withEffect">
                                  <p:stCondLst>
                                    <p:cond delay="0"/>
                                  </p:stCondLst>
                                  <p:childTnLst>
                                    <p:animEffect transition="out" filter="fade">
                                      <p:cBhvr>
                                        <p:cTn id="275" dur="500" tmFilter="0, 0; .2, .5; .8, .5; 1, 0"/>
                                        <p:tgtEl>
                                          <p:spTgt spid="10"/>
                                        </p:tgtEl>
                                      </p:cBhvr>
                                    </p:animEffect>
                                    <p:animScale>
                                      <p:cBhvr>
                                        <p:cTn id="276" dur="250" autoRev="1" fill="hold"/>
                                        <p:tgtEl>
                                          <p:spTgt spid="10"/>
                                        </p:tgtEl>
                                      </p:cBhvr>
                                      <p:by x="105000" y="105000"/>
                                    </p:animScale>
                                  </p:childTnLst>
                                </p:cTn>
                              </p:par>
                              <p:par>
                                <p:cTn id="277" presetID="26" presetClass="emph" presetSubtype="0" fill="hold" nodeType="withEffect">
                                  <p:stCondLst>
                                    <p:cond delay="0"/>
                                  </p:stCondLst>
                                  <p:childTnLst>
                                    <p:animEffect transition="out" filter="fade">
                                      <p:cBhvr>
                                        <p:cTn id="278" dur="500" tmFilter="0, 0; .2, .5; .8, .5; 1, 0"/>
                                        <p:tgtEl>
                                          <p:spTgt spid="23"/>
                                        </p:tgtEl>
                                      </p:cBhvr>
                                    </p:animEffect>
                                    <p:animScale>
                                      <p:cBhvr>
                                        <p:cTn id="279" dur="250" autoRev="1" fill="hold"/>
                                        <p:tgtEl>
                                          <p:spTgt spid="23"/>
                                        </p:tgtEl>
                                      </p:cBhvr>
                                      <p:by x="105000" y="105000"/>
                                    </p:animScale>
                                  </p:childTnLst>
                                </p:cTn>
                              </p:par>
                            </p:childTnLst>
                          </p:cTn>
                        </p:par>
                      </p:childTnLst>
                    </p:cTn>
                  </p:par>
                  <p:par>
                    <p:cTn id="280" fill="hold">
                      <p:stCondLst>
                        <p:cond delay="indefinite"/>
                      </p:stCondLst>
                      <p:childTnLst>
                        <p:par>
                          <p:cTn id="281" fill="hold">
                            <p:stCondLst>
                              <p:cond delay="0"/>
                            </p:stCondLst>
                            <p:childTnLst>
                              <p:par>
                                <p:cTn id="282" presetID="32" presetClass="emph" presetSubtype="0" fill="hold" grpId="1" nodeType="clickEffect">
                                  <p:stCondLst>
                                    <p:cond delay="0"/>
                                  </p:stCondLst>
                                  <p:childTnLst>
                                    <p:animRot by="120000">
                                      <p:cBhvr>
                                        <p:cTn id="283" dur="100" fill="hold">
                                          <p:stCondLst>
                                            <p:cond delay="0"/>
                                          </p:stCondLst>
                                        </p:cTn>
                                        <p:tgtEl>
                                          <p:spTgt spid="35"/>
                                        </p:tgtEl>
                                        <p:attrNameLst>
                                          <p:attrName>r</p:attrName>
                                        </p:attrNameLst>
                                      </p:cBhvr>
                                    </p:animRot>
                                    <p:animRot by="-240000">
                                      <p:cBhvr>
                                        <p:cTn id="284" dur="200" fill="hold">
                                          <p:stCondLst>
                                            <p:cond delay="200"/>
                                          </p:stCondLst>
                                        </p:cTn>
                                        <p:tgtEl>
                                          <p:spTgt spid="35"/>
                                        </p:tgtEl>
                                        <p:attrNameLst>
                                          <p:attrName>r</p:attrName>
                                        </p:attrNameLst>
                                      </p:cBhvr>
                                    </p:animRot>
                                    <p:animRot by="240000">
                                      <p:cBhvr>
                                        <p:cTn id="285" dur="200" fill="hold">
                                          <p:stCondLst>
                                            <p:cond delay="400"/>
                                          </p:stCondLst>
                                        </p:cTn>
                                        <p:tgtEl>
                                          <p:spTgt spid="35"/>
                                        </p:tgtEl>
                                        <p:attrNameLst>
                                          <p:attrName>r</p:attrName>
                                        </p:attrNameLst>
                                      </p:cBhvr>
                                    </p:animRot>
                                    <p:animRot by="-240000">
                                      <p:cBhvr>
                                        <p:cTn id="286" dur="200" fill="hold">
                                          <p:stCondLst>
                                            <p:cond delay="600"/>
                                          </p:stCondLst>
                                        </p:cTn>
                                        <p:tgtEl>
                                          <p:spTgt spid="35"/>
                                        </p:tgtEl>
                                        <p:attrNameLst>
                                          <p:attrName>r</p:attrName>
                                        </p:attrNameLst>
                                      </p:cBhvr>
                                    </p:animRot>
                                    <p:animRot by="120000">
                                      <p:cBhvr>
                                        <p:cTn id="287" dur="200" fill="hold">
                                          <p:stCondLst>
                                            <p:cond delay="800"/>
                                          </p:stCondLst>
                                        </p:cTn>
                                        <p:tgtEl>
                                          <p:spTgt spid="35"/>
                                        </p:tgtEl>
                                        <p:attrNameLst>
                                          <p:attrName>r</p:attrName>
                                        </p:attrNameLst>
                                      </p:cBhvr>
                                    </p:animRot>
                                  </p:childTnLst>
                                </p:cTn>
                              </p:par>
                            </p:childTnLst>
                          </p:cTn>
                        </p:par>
                      </p:childTnLst>
                    </p:cTn>
                  </p:par>
                  <p:par>
                    <p:cTn id="288" fill="hold">
                      <p:stCondLst>
                        <p:cond delay="indefinite"/>
                      </p:stCondLst>
                      <p:childTnLst>
                        <p:par>
                          <p:cTn id="289" fill="hold">
                            <p:stCondLst>
                              <p:cond delay="0"/>
                            </p:stCondLst>
                            <p:childTnLst>
                              <p:par>
                                <p:cTn id="290" presetID="2" presetClass="exit" presetSubtype="4" fill="hold" grpId="0" nodeType="clickEffect">
                                  <p:stCondLst>
                                    <p:cond delay="0"/>
                                  </p:stCondLst>
                                  <p:childTnLst>
                                    <p:anim calcmode="lin" valueType="num">
                                      <p:cBhvr additive="base">
                                        <p:cTn id="291" dur="500"/>
                                        <p:tgtEl>
                                          <p:spTgt spid="22"/>
                                        </p:tgtEl>
                                        <p:attrNameLst>
                                          <p:attrName>ppt_x</p:attrName>
                                        </p:attrNameLst>
                                      </p:cBhvr>
                                      <p:tavLst>
                                        <p:tav tm="0">
                                          <p:val>
                                            <p:strVal val="ppt_x"/>
                                          </p:val>
                                        </p:tav>
                                        <p:tav tm="100000">
                                          <p:val>
                                            <p:strVal val="ppt_x"/>
                                          </p:val>
                                        </p:tav>
                                      </p:tavLst>
                                    </p:anim>
                                    <p:anim calcmode="lin" valueType="num">
                                      <p:cBhvr additive="base">
                                        <p:cTn id="292" dur="500"/>
                                        <p:tgtEl>
                                          <p:spTgt spid="22"/>
                                        </p:tgtEl>
                                        <p:attrNameLst>
                                          <p:attrName>ppt_y</p:attrName>
                                        </p:attrNameLst>
                                      </p:cBhvr>
                                      <p:tavLst>
                                        <p:tav tm="0">
                                          <p:val>
                                            <p:strVal val="ppt_y"/>
                                          </p:val>
                                        </p:tav>
                                        <p:tav tm="100000">
                                          <p:val>
                                            <p:strVal val="1+ppt_h/2"/>
                                          </p:val>
                                        </p:tav>
                                      </p:tavLst>
                                    </p:anim>
                                    <p:set>
                                      <p:cBhvr>
                                        <p:cTn id="293" dur="1" fill="hold">
                                          <p:stCondLst>
                                            <p:cond delay="499"/>
                                          </p:stCondLst>
                                        </p:cTn>
                                        <p:tgtEl>
                                          <p:spTgt spid="22"/>
                                        </p:tgtEl>
                                        <p:attrNameLst>
                                          <p:attrName>style.visibility</p:attrName>
                                        </p:attrNameLst>
                                      </p:cBhvr>
                                      <p:to>
                                        <p:strVal val="hidden"/>
                                      </p:to>
                                    </p:set>
                                  </p:childTnLst>
                                </p:cTn>
                              </p:par>
                              <p:par>
                                <p:cTn id="294" presetID="2" presetClass="exit" presetSubtype="4" fill="hold" grpId="2" nodeType="withEffect">
                                  <p:stCondLst>
                                    <p:cond delay="0"/>
                                  </p:stCondLst>
                                  <p:childTnLst>
                                    <p:anim calcmode="lin" valueType="num">
                                      <p:cBhvr additive="base">
                                        <p:cTn id="295" dur="500"/>
                                        <p:tgtEl>
                                          <p:spTgt spid="35"/>
                                        </p:tgtEl>
                                        <p:attrNameLst>
                                          <p:attrName>ppt_x</p:attrName>
                                        </p:attrNameLst>
                                      </p:cBhvr>
                                      <p:tavLst>
                                        <p:tav tm="0">
                                          <p:val>
                                            <p:strVal val="ppt_x"/>
                                          </p:val>
                                        </p:tav>
                                        <p:tav tm="100000">
                                          <p:val>
                                            <p:strVal val="ppt_x"/>
                                          </p:val>
                                        </p:tav>
                                      </p:tavLst>
                                    </p:anim>
                                    <p:anim calcmode="lin" valueType="num">
                                      <p:cBhvr additive="base">
                                        <p:cTn id="296" dur="500"/>
                                        <p:tgtEl>
                                          <p:spTgt spid="35"/>
                                        </p:tgtEl>
                                        <p:attrNameLst>
                                          <p:attrName>ppt_y</p:attrName>
                                        </p:attrNameLst>
                                      </p:cBhvr>
                                      <p:tavLst>
                                        <p:tav tm="0">
                                          <p:val>
                                            <p:strVal val="ppt_y"/>
                                          </p:val>
                                        </p:tav>
                                        <p:tav tm="100000">
                                          <p:val>
                                            <p:strVal val="1+ppt_h/2"/>
                                          </p:val>
                                        </p:tav>
                                      </p:tavLst>
                                    </p:anim>
                                    <p:set>
                                      <p:cBhvr>
                                        <p:cTn id="297" dur="1" fill="hold">
                                          <p:stCondLst>
                                            <p:cond delay="499"/>
                                          </p:stCondLst>
                                        </p:cTn>
                                        <p:tgtEl>
                                          <p:spTgt spid="3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20" grpId="0" animBg="1"/>
      <p:bldP spid="21" grpId="0" animBg="1"/>
      <p:bldP spid="22" grpId="0" animBg="1"/>
      <p:bldP spid="34" grpId="0" animBg="1"/>
      <p:bldP spid="34" grpId="1" animBg="1"/>
      <p:bldP spid="34" grpId="2" animBg="1"/>
      <p:bldP spid="34" grpId="3" animBg="1"/>
      <p:bldP spid="35" grpId="0" animBg="1"/>
      <p:bldP spid="35" grpId="1" animBg="1"/>
      <p:bldP spid="35" grpId="2" animBg="1"/>
      <p:bldP spid="36" grpId="0"/>
      <p:bldP spid="36" grpId="1"/>
      <p:bldP spid="43" grpId="0" animBg="1"/>
      <p:bldP spid="43" grpId="1" animBg="1"/>
      <p:bldP spid="43" grpId="2" animBg="1"/>
      <p:bldP spid="4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04951" y="2766718"/>
            <a:ext cx="1250012" cy="875008"/>
          </a:xfrm>
          <a:prstGeom prst="rect">
            <a:avLst/>
          </a:prstGeom>
        </p:spPr>
      </p:pic>
      <p:pic>
        <p:nvPicPr>
          <p:cNvPr id="4" name="Picture 3"/>
          <p:cNvPicPr>
            <a:picLocks noChangeAspect="1"/>
          </p:cNvPicPr>
          <p:nvPr/>
        </p:nvPicPr>
        <p:blipFill>
          <a:blip r:embed="rId4"/>
          <a:stretch>
            <a:fillRect/>
          </a:stretch>
        </p:blipFill>
        <p:spPr>
          <a:xfrm>
            <a:off x="8956035" y="377054"/>
            <a:ext cx="747045" cy="747045"/>
          </a:xfrm>
          <a:prstGeom prst="rect">
            <a:avLst/>
          </a:prstGeom>
        </p:spPr>
      </p:pic>
      <p:sp>
        <p:nvSpPr>
          <p:cNvPr id="5" name="TextBox 4"/>
          <p:cNvSpPr txBox="1"/>
          <p:nvPr/>
        </p:nvSpPr>
        <p:spPr>
          <a:xfrm>
            <a:off x="7258878" y="519743"/>
            <a:ext cx="2095136" cy="461665"/>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Have a think</a:t>
            </a:r>
          </a:p>
        </p:txBody>
      </p:sp>
      <mc:AlternateContent xmlns:mc="http://schemas.openxmlformats.org/markup-compatibility/2006" xmlns:a14="http://schemas.microsoft.com/office/drawing/2010/main">
        <mc:Choice Requires="a14">
          <p:sp>
            <p:nvSpPr>
              <p:cNvPr id="7" name="TextBox 6"/>
              <p:cNvSpPr txBox="1"/>
              <p:nvPr/>
            </p:nvSpPr>
            <p:spPr>
              <a:xfrm>
                <a:off x="3359384" y="1121904"/>
                <a:ext cx="4583306" cy="584775"/>
              </a:xfrm>
              <a:prstGeom prst="rect">
                <a:avLst/>
              </a:prstGeom>
              <a:noFill/>
            </p:spPr>
            <p:txBody>
              <a:bodyPr wrap="none" rtlCol="0">
                <a:spAutoFit/>
              </a:bodyPr>
              <a:lstStyle/>
              <a:p>
                <a:r>
                  <a:rPr lang="en-GB" sz="3200" dirty="0"/>
                  <a:t>	          </a:t>
                </a:r>
                <a14:m>
                  <m:oMath xmlns:m="http://schemas.openxmlformats.org/officeDocument/2006/math">
                    <m:r>
                      <a:rPr lang="en-GB" sz="3200" i="1" dirty="0">
                        <a:latin typeface="Cambria Math" panose="02040503050406030204" pitchFamily="18" charset="0"/>
                        <a:ea typeface="Cambria Math" panose="02040503050406030204" pitchFamily="18" charset="0"/>
                      </a:rPr>
                      <m:t>+</m:t>
                    </m:r>
                  </m:oMath>
                </a14:m>
                <a:r>
                  <a:rPr lang="en-GB" sz="3200" dirty="0"/>
                  <a:t> 463 </a:t>
                </a:r>
                <a14:m>
                  <m:oMath xmlns:m="http://schemas.openxmlformats.org/officeDocument/2006/math">
                    <m:r>
                      <a:rPr lang="en-GB" sz="3200" i="1" dirty="0">
                        <a:latin typeface="Cambria Math" panose="02040503050406030204" pitchFamily="18" charset="0"/>
                        <a:ea typeface="Cambria Math" panose="02040503050406030204" pitchFamily="18" charset="0"/>
                      </a:rPr>
                      <m:t>=</m:t>
                    </m:r>
                  </m:oMath>
                </a14:m>
                <a:r>
                  <a:rPr lang="en-GB" sz="3200" dirty="0">
                    <a:ea typeface="Cambria Math" panose="02040503050406030204" pitchFamily="18" charset="0"/>
                  </a:rPr>
                  <a:t> 1,000</a:t>
                </a:r>
                <a:r>
                  <a:rPr lang="en-GB" sz="3200" dirty="0"/>
                  <a:t> </a:t>
                </a:r>
              </a:p>
            </p:txBody>
          </p:sp>
        </mc:Choice>
        <mc:Fallback xmlns="">
          <p:sp>
            <p:nvSpPr>
              <p:cNvPr id="7" name="TextBox 6"/>
              <p:cNvSpPr txBox="1">
                <a:spLocks noRot="1" noChangeAspect="1" noMove="1" noResize="1" noEditPoints="1" noAdjustHandles="1" noChangeArrowheads="1" noChangeShapeType="1" noTextEdit="1"/>
              </p:cNvSpPr>
              <p:nvPr/>
            </p:nvSpPr>
            <p:spPr>
              <a:xfrm>
                <a:off x="3359384" y="1121904"/>
                <a:ext cx="4583306" cy="584775"/>
              </a:xfrm>
              <a:prstGeom prst="rect">
                <a:avLst/>
              </a:prstGeom>
              <a:blipFill>
                <a:blip r:embed="rId5"/>
                <a:stretch>
                  <a:fillRect t="-12500" r="-665" b="-34375"/>
                </a:stretch>
              </a:blipFill>
            </p:spPr>
            <p:txBody>
              <a:bodyPr/>
              <a:lstStyle/>
              <a:p>
                <a:r>
                  <a:rPr lang="en-GB">
                    <a:noFill/>
                  </a:rPr>
                  <a:t> </a:t>
                </a:r>
              </a:p>
            </p:txBody>
          </p:sp>
        </mc:Fallback>
      </mc:AlternateContent>
      <p:sp>
        <p:nvSpPr>
          <p:cNvPr id="9" name="Rectangle 8"/>
          <p:cNvSpPr/>
          <p:nvPr/>
        </p:nvSpPr>
        <p:spPr>
          <a:xfrm>
            <a:off x="3275104" y="1004091"/>
            <a:ext cx="1429244" cy="881970"/>
          </a:xfrm>
          <a:prstGeom prst="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ular Callout 9"/>
          <p:cNvSpPr/>
          <p:nvPr/>
        </p:nvSpPr>
        <p:spPr>
          <a:xfrm>
            <a:off x="3359385" y="2555376"/>
            <a:ext cx="3801653" cy="1086350"/>
          </a:xfrm>
          <a:prstGeom prst="wedgeRoundRectCallout">
            <a:avLst>
              <a:gd name="adj1" fmla="val 65177"/>
              <a:gd name="adj2" fmla="val 7148"/>
              <a:gd name="adj3" fmla="val 16667"/>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Calibri" panose="020F0502020204030204" pitchFamily="34" charset="0"/>
              </a:rPr>
              <a:t>The missing number is 647</a:t>
            </a:r>
          </a:p>
        </p:txBody>
      </p:sp>
      <mc:AlternateContent xmlns:mc="http://schemas.openxmlformats.org/markup-compatibility/2006" xmlns:a14="http://schemas.microsoft.com/office/drawing/2010/main">
        <mc:Choice Requires="a14">
          <p:sp>
            <p:nvSpPr>
              <p:cNvPr id="12" name="TextBox 11"/>
              <p:cNvSpPr txBox="1"/>
              <p:nvPr/>
            </p:nvSpPr>
            <p:spPr>
              <a:xfrm>
                <a:off x="3891622" y="4311042"/>
                <a:ext cx="4371710" cy="584775"/>
              </a:xfrm>
              <a:prstGeom prst="rect">
                <a:avLst/>
              </a:prstGeom>
              <a:noFill/>
            </p:spPr>
            <p:txBody>
              <a:bodyPr wrap="none" rtlCol="0">
                <a:spAutoFit/>
              </a:bodyPr>
              <a:lstStyle/>
              <a:p>
                <a:r>
                  <a:rPr lang="en-GB" sz="3200" dirty="0"/>
                  <a:t>	600 </a:t>
                </a:r>
                <a14:m>
                  <m:oMath xmlns:m="http://schemas.openxmlformats.org/officeDocument/2006/math">
                    <m:r>
                      <a:rPr lang="en-GB" sz="3200" i="1" dirty="0">
                        <a:latin typeface="Cambria Math" panose="02040503050406030204" pitchFamily="18" charset="0"/>
                        <a:ea typeface="Cambria Math" panose="02040503050406030204" pitchFamily="18" charset="0"/>
                      </a:rPr>
                      <m:t>+</m:t>
                    </m:r>
                  </m:oMath>
                </a14:m>
                <a:r>
                  <a:rPr lang="en-GB" sz="3200" dirty="0"/>
                  <a:t> 400 </a:t>
                </a:r>
                <a14:m>
                  <m:oMath xmlns:m="http://schemas.openxmlformats.org/officeDocument/2006/math">
                    <m:r>
                      <a:rPr lang="en-GB" sz="3200" i="1" dirty="0">
                        <a:latin typeface="Cambria Math" panose="02040503050406030204" pitchFamily="18" charset="0"/>
                        <a:ea typeface="Cambria Math" panose="02040503050406030204" pitchFamily="18" charset="0"/>
                      </a:rPr>
                      <m:t>=</m:t>
                    </m:r>
                  </m:oMath>
                </a14:m>
                <a:r>
                  <a:rPr lang="en-GB" sz="3200" dirty="0">
                    <a:ea typeface="Cambria Math" panose="02040503050406030204" pitchFamily="18" charset="0"/>
                  </a:rPr>
                  <a:t> 1,000</a:t>
                </a:r>
                <a:r>
                  <a:rPr lang="en-GB" sz="3200" dirty="0"/>
                  <a:t> </a:t>
                </a:r>
              </a:p>
            </p:txBody>
          </p:sp>
        </mc:Choice>
        <mc:Fallback xmlns="">
          <p:sp>
            <p:nvSpPr>
              <p:cNvPr id="12" name="TextBox 11"/>
              <p:cNvSpPr txBox="1">
                <a:spLocks noRot="1" noChangeAspect="1" noMove="1" noResize="1" noEditPoints="1" noAdjustHandles="1" noChangeArrowheads="1" noChangeShapeType="1" noTextEdit="1"/>
              </p:cNvSpPr>
              <p:nvPr/>
            </p:nvSpPr>
            <p:spPr>
              <a:xfrm>
                <a:off x="3891622" y="4311042"/>
                <a:ext cx="4371710" cy="584775"/>
              </a:xfrm>
              <a:prstGeom prst="rect">
                <a:avLst/>
              </a:prstGeom>
              <a:blipFill>
                <a:blip r:embed="rId6"/>
                <a:stretch>
                  <a:fillRect t="-12500" r="-696" b="-34375"/>
                </a:stretch>
              </a:blipFill>
            </p:spPr>
            <p:txBody>
              <a:bodyPr/>
              <a:lstStyle/>
              <a:p>
                <a:r>
                  <a:rPr lang="en-GB">
                    <a:noFill/>
                  </a:rPr>
                  <a:t> </a:t>
                </a:r>
              </a:p>
            </p:txBody>
          </p:sp>
        </mc:Fallback>
      </mc:AlternateContent>
      <p:sp>
        <p:nvSpPr>
          <p:cNvPr id="13" name="TextBox 12"/>
          <p:cNvSpPr txBox="1"/>
          <p:nvPr/>
        </p:nvSpPr>
        <p:spPr>
          <a:xfrm>
            <a:off x="4096100" y="884887"/>
            <a:ext cx="564578" cy="923330"/>
          </a:xfrm>
          <a:prstGeom prst="rect">
            <a:avLst/>
          </a:prstGeom>
          <a:noFill/>
        </p:spPr>
        <p:txBody>
          <a:bodyPr wrap="none" rtlCol="0">
            <a:spAutoFit/>
          </a:bodyPr>
          <a:lstStyle/>
          <a:p>
            <a:r>
              <a:rPr lang="en-GB" sz="3200" dirty="0">
                <a:solidFill>
                  <a:schemeClr val="accent1"/>
                </a:solidFill>
                <a:ea typeface="Cambria Math" panose="02040503050406030204" pitchFamily="18" charset="0"/>
              </a:rPr>
              <a:t>7</a:t>
            </a:r>
            <a:r>
              <a:rPr lang="en-GB" sz="5400" dirty="0">
                <a:solidFill>
                  <a:schemeClr val="accent1"/>
                </a:solidFill>
                <a:latin typeface="KG Primary Penmanship" panose="02000506000000020003" pitchFamily="2" charset="0"/>
              </a:rPr>
              <a:t> </a:t>
            </a:r>
          </a:p>
        </p:txBody>
      </p:sp>
      <p:sp>
        <p:nvSpPr>
          <p:cNvPr id="15" name="Cross 14">
            <a:extLst>
              <a:ext uri="{FF2B5EF4-FFF2-40B4-BE49-F238E27FC236}">
                <a16:creationId xmlns:a16="http://schemas.microsoft.com/office/drawing/2014/main" id="{7851BE09-65C9-9C49-A748-04734259E5F7}"/>
              </a:ext>
            </a:extLst>
          </p:cNvPr>
          <p:cNvSpPr/>
          <p:nvPr/>
        </p:nvSpPr>
        <p:spPr>
          <a:xfrm rot="2694387">
            <a:off x="2250781" y="949057"/>
            <a:ext cx="965052" cy="974548"/>
          </a:xfrm>
          <a:prstGeom prst="plus">
            <a:avLst>
              <a:gd name="adj" fmla="val 42172"/>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3467342" y="884887"/>
            <a:ext cx="564578" cy="923330"/>
          </a:xfrm>
          <a:prstGeom prst="rect">
            <a:avLst/>
          </a:prstGeom>
          <a:noFill/>
        </p:spPr>
        <p:txBody>
          <a:bodyPr wrap="none" rtlCol="0">
            <a:spAutoFit/>
          </a:bodyPr>
          <a:lstStyle/>
          <a:p>
            <a:r>
              <a:rPr lang="en-GB" sz="3200" dirty="0">
                <a:solidFill>
                  <a:schemeClr val="accent1"/>
                </a:solidFill>
                <a:ea typeface="Cambria Math" panose="02040503050406030204" pitchFamily="18" charset="0"/>
              </a:rPr>
              <a:t>6</a:t>
            </a:r>
            <a:r>
              <a:rPr lang="en-GB" sz="5400" dirty="0">
                <a:solidFill>
                  <a:schemeClr val="accent1"/>
                </a:solidFill>
                <a:latin typeface="KG Primary Penmanship" panose="02000506000000020003" pitchFamily="2" charset="0"/>
              </a:rPr>
              <a:t> </a:t>
            </a:r>
          </a:p>
        </p:txBody>
      </p:sp>
      <p:sp>
        <p:nvSpPr>
          <p:cNvPr id="17" name="TextBox 16"/>
          <p:cNvSpPr txBox="1"/>
          <p:nvPr/>
        </p:nvSpPr>
        <p:spPr>
          <a:xfrm>
            <a:off x="3784809" y="884887"/>
            <a:ext cx="564578" cy="923330"/>
          </a:xfrm>
          <a:prstGeom prst="rect">
            <a:avLst/>
          </a:prstGeom>
          <a:noFill/>
        </p:spPr>
        <p:txBody>
          <a:bodyPr wrap="none" rtlCol="0">
            <a:spAutoFit/>
          </a:bodyPr>
          <a:lstStyle/>
          <a:p>
            <a:r>
              <a:rPr lang="en-GB" sz="3200" dirty="0">
                <a:solidFill>
                  <a:schemeClr val="accent1"/>
                </a:solidFill>
                <a:ea typeface="Cambria Math" panose="02040503050406030204" pitchFamily="18" charset="0"/>
              </a:rPr>
              <a:t>4</a:t>
            </a:r>
            <a:r>
              <a:rPr lang="en-GB" sz="5400" dirty="0">
                <a:solidFill>
                  <a:schemeClr val="accent1"/>
                </a:solidFill>
                <a:latin typeface="KG Primary Penmanship" panose="02000506000000020003" pitchFamily="2" charset="0"/>
              </a:rPr>
              <a:t> </a:t>
            </a:r>
          </a:p>
        </p:txBody>
      </p:sp>
    </p:spTree>
    <p:custDataLst>
      <p:tags r:id="rId1"/>
    </p:custDataLst>
    <p:extLst>
      <p:ext uri="{BB962C8B-B14F-4D97-AF65-F5344CB8AC3E}">
        <p14:creationId xmlns:p14="http://schemas.microsoft.com/office/powerpoint/2010/main" val="29472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
                                        <p:tgtEl>
                                          <p:spTgt spid="16"/>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6" presetClass="emph" presetSubtype="0" fill="hold" grpId="1" nodeType="clickEffect">
                                  <p:stCondLst>
                                    <p:cond delay="0"/>
                                  </p:stCondLst>
                                  <p:childTnLst>
                                    <p:animEffect transition="out" filter="fade">
                                      <p:cBhvr>
                                        <p:cTn id="30" dur="500" tmFilter="0, 0; .2, .5; .8, .5; 1, 0"/>
                                        <p:tgtEl>
                                          <p:spTgt spid="13"/>
                                        </p:tgtEl>
                                      </p:cBhvr>
                                    </p:animEffect>
                                    <p:animScale>
                                      <p:cBhvr>
                                        <p:cTn id="31" dur="250" autoRev="1" fill="hold"/>
                                        <p:tgtEl>
                                          <p:spTgt spid="13"/>
                                        </p:tgtEl>
                                      </p:cBhvr>
                                      <p:by x="105000" y="105000"/>
                                    </p:animScale>
                                  </p:childTnLst>
                                </p:cTn>
                              </p:par>
                            </p:childTnLst>
                          </p:cTn>
                        </p:par>
                      </p:childTnLst>
                    </p:cTn>
                  </p:par>
                  <p:par>
                    <p:cTn id="32" fill="hold">
                      <p:stCondLst>
                        <p:cond delay="indefinite"/>
                      </p:stCondLst>
                      <p:childTnLst>
                        <p:par>
                          <p:cTn id="33" fill="hold">
                            <p:stCondLst>
                              <p:cond delay="0"/>
                            </p:stCondLst>
                            <p:childTnLst>
                              <p:par>
                                <p:cTn id="34" presetID="26" presetClass="emph" presetSubtype="0" fill="hold" grpId="1" nodeType="clickEffect">
                                  <p:stCondLst>
                                    <p:cond delay="0"/>
                                  </p:stCondLst>
                                  <p:childTnLst>
                                    <p:animEffect transition="out" filter="fade">
                                      <p:cBhvr>
                                        <p:cTn id="35" dur="500" tmFilter="0, 0; .2, .5; .8, .5; 1, 0"/>
                                        <p:tgtEl>
                                          <p:spTgt spid="17"/>
                                        </p:tgtEl>
                                      </p:cBhvr>
                                    </p:animEffect>
                                    <p:animScale>
                                      <p:cBhvr>
                                        <p:cTn id="36" dur="250" autoRev="1" fill="hold"/>
                                        <p:tgtEl>
                                          <p:spTgt spid="17"/>
                                        </p:tgtEl>
                                      </p:cBhvr>
                                      <p:by x="105000" y="105000"/>
                                    </p:animScale>
                                  </p:childTnLst>
                                </p:cTn>
                              </p:par>
                            </p:childTnLst>
                          </p:cTn>
                        </p:par>
                      </p:childTnLst>
                    </p:cTn>
                  </p:par>
                  <p:par>
                    <p:cTn id="37" fill="hold">
                      <p:stCondLst>
                        <p:cond delay="indefinite"/>
                      </p:stCondLst>
                      <p:childTnLst>
                        <p:par>
                          <p:cTn id="38" fill="hold">
                            <p:stCondLst>
                              <p:cond delay="0"/>
                            </p:stCondLst>
                            <p:childTnLst>
                              <p:par>
                                <p:cTn id="39" presetID="26" presetClass="emph" presetSubtype="0" fill="hold" grpId="1" nodeType="clickEffect">
                                  <p:stCondLst>
                                    <p:cond delay="0"/>
                                  </p:stCondLst>
                                  <p:childTnLst>
                                    <p:animEffect transition="out" filter="fade">
                                      <p:cBhvr>
                                        <p:cTn id="40" dur="500" tmFilter="0, 0; .2, .5; .8, .5; 1, 0"/>
                                        <p:tgtEl>
                                          <p:spTgt spid="16"/>
                                        </p:tgtEl>
                                      </p:cBhvr>
                                    </p:animEffect>
                                    <p:animScale>
                                      <p:cBhvr>
                                        <p:cTn id="41" dur="250" autoRev="1" fill="hold"/>
                                        <p:tgtEl>
                                          <p:spTgt spid="1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p:bldP spid="13" grpId="0"/>
      <p:bldP spid="13" grpId="1"/>
      <p:bldP spid="15" grpId="0" animBg="1"/>
      <p:bldP spid="16" grpId="0"/>
      <p:bldP spid="16" grpId="1"/>
      <p:bldP spid="17" grpId="0"/>
      <p:bldP spid="17"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7" name="TextBox 16"/>
              <p:cNvSpPr txBox="1"/>
              <p:nvPr/>
            </p:nvSpPr>
            <p:spPr>
              <a:xfrm>
                <a:off x="3709754" y="3869942"/>
                <a:ext cx="4051273" cy="1077218"/>
              </a:xfrm>
              <a:prstGeom prst="rect">
                <a:avLst/>
              </a:prstGeom>
              <a:noFill/>
            </p:spPr>
            <p:txBody>
              <a:bodyPr wrap="square" rtlCol="0">
                <a:spAutoFit/>
              </a:bodyPr>
              <a:lstStyle/>
              <a:p>
                <a:r>
                  <a:rPr lang="en-GB" sz="3200" dirty="0"/>
                  <a:t>	500 </a:t>
                </a:r>
                <a14:m>
                  <m:oMath xmlns:m="http://schemas.openxmlformats.org/officeDocument/2006/math">
                    <m:r>
                      <a:rPr lang="en-GB" sz="3200" i="1" dirty="0">
                        <a:latin typeface="Cambria Math" panose="02040503050406030204" pitchFamily="18" charset="0"/>
                        <a:ea typeface="Cambria Math" panose="02040503050406030204" pitchFamily="18" charset="0"/>
                      </a:rPr>
                      <m:t>+</m:t>
                    </m:r>
                  </m:oMath>
                </a14:m>
                <a:r>
                  <a:rPr lang="en-GB" sz="3200" dirty="0"/>
                  <a:t> </a:t>
                </a:r>
                <a14:m>
                  <m:oMath xmlns:m="http://schemas.openxmlformats.org/officeDocument/2006/math">
                    <m:r>
                      <a:rPr lang="en-GB" sz="3200" dirty="0">
                        <a:latin typeface="Cambria Math" panose="02040503050406030204" pitchFamily="18" charset="0"/>
                        <a:ea typeface="Cambria Math" panose="02040503050406030204" pitchFamily="18" charset="0"/>
                      </a:rPr>
                      <m:t>       </m:t>
                    </m:r>
                    <m:r>
                      <a:rPr lang="en-GB" sz="3200" i="1" dirty="0">
                        <a:latin typeface="Cambria Math" panose="02040503050406030204" pitchFamily="18" charset="0"/>
                        <a:ea typeface="Cambria Math" panose="02040503050406030204" pitchFamily="18" charset="0"/>
                      </a:rPr>
                      <m:t> =</m:t>
                    </m:r>
                  </m:oMath>
                </a14:m>
                <a:r>
                  <a:rPr lang="en-GB" sz="3200" dirty="0">
                    <a:ea typeface="Cambria Math" panose="02040503050406030204" pitchFamily="18" charset="0"/>
                  </a:rPr>
                  <a:t> 1,000</a:t>
                </a:r>
                <a:r>
                  <a:rPr lang="en-GB" sz="3200" dirty="0"/>
                  <a:t> </a:t>
                </a:r>
              </a:p>
            </p:txBody>
          </p:sp>
        </mc:Choice>
        <mc:Fallback xmlns="">
          <p:sp>
            <p:nvSpPr>
              <p:cNvPr id="17" name="TextBox 16"/>
              <p:cNvSpPr txBox="1">
                <a:spLocks noRot="1" noChangeAspect="1" noMove="1" noResize="1" noEditPoints="1" noAdjustHandles="1" noChangeArrowheads="1" noChangeShapeType="1" noTextEdit="1"/>
              </p:cNvSpPr>
              <p:nvPr/>
            </p:nvSpPr>
            <p:spPr>
              <a:xfrm>
                <a:off x="3709754" y="3869942"/>
                <a:ext cx="4051273" cy="1077218"/>
              </a:xfrm>
              <a:prstGeom prst="rect">
                <a:avLst/>
              </a:prstGeom>
              <a:blipFill>
                <a:blip r:embed="rId3"/>
                <a:stretch>
                  <a:fillRect l="-3916" t="-6780" b="-17514"/>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3359384" y="1121904"/>
                <a:ext cx="4583306" cy="584775"/>
              </a:xfrm>
              <a:prstGeom prst="rect">
                <a:avLst/>
              </a:prstGeom>
              <a:noFill/>
            </p:spPr>
            <p:txBody>
              <a:bodyPr wrap="none" rtlCol="0">
                <a:spAutoFit/>
              </a:bodyPr>
              <a:lstStyle/>
              <a:p>
                <a:r>
                  <a:rPr lang="en-GB" sz="3200" dirty="0"/>
                  <a:t>	          </a:t>
                </a:r>
                <a14:m>
                  <m:oMath xmlns:m="http://schemas.openxmlformats.org/officeDocument/2006/math">
                    <m:r>
                      <a:rPr lang="en-GB" sz="3200" i="1" dirty="0">
                        <a:latin typeface="Cambria Math" panose="02040503050406030204" pitchFamily="18" charset="0"/>
                        <a:ea typeface="Cambria Math" panose="02040503050406030204" pitchFamily="18" charset="0"/>
                      </a:rPr>
                      <m:t>+</m:t>
                    </m:r>
                  </m:oMath>
                </a14:m>
                <a:r>
                  <a:rPr lang="en-GB" sz="3200" dirty="0"/>
                  <a:t> 463 </a:t>
                </a:r>
                <a14:m>
                  <m:oMath xmlns:m="http://schemas.openxmlformats.org/officeDocument/2006/math">
                    <m:r>
                      <a:rPr lang="en-GB" sz="3200" i="1" dirty="0">
                        <a:latin typeface="Cambria Math" panose="02040503050406030204" pitchFamily="18" charset="0"/>
                        <a:ea typeface="Cambria Math" panose="02040503050406030204" pitchFamily="18" charset="0"/>
                      </a:rPr>
                      <m:t>=</m:t>
                    </m:r>
                  </m:oMath>
                </a14:m>
                <a:r>
                  <a:rPr lang="en-GB" sz="3200" dirty="0">
                    <a:ea typeface="Cambria Math" panose="02040503050406030204" pitchFamily="18" charset="0"/>
                  </a:rPr>
                  <a:t> 1,000</a:t>
                </a:r>
                <a:r>
                  <a:rPr lang="en-GB" sz="3200" dirty="0"/>
                  <a:t> </a:t>
                </a:r>
              </a:p>
            </p:txBody>
          </p:sp>
        </mc:Choice>
        <mc:Fallback xmlns="">
          <p:sp>
            <p:nvSpPr>
              <p:cNvPr id="7" name="TextBox 6"/>
              <p:cNvSpPr txBox="1">
                <a:spLocks noRot="1" noChangeAspect="1" noMove="1" noResize="1" noEditPoints="1" noAdjustHandles="1" noChangeArrowheads="1" noChangeShapeType="1" noTextEdit="1"/>
              </p:cNvSpPr>
              <p:nvPr/>
            </p:nvSpPr>
            <p:spPr>
              <a:xfrm>
                <a:off x="3359384" y="1121904"/>
                <a:ext cx="4583306" cy="584775"/>
              </a:xfrm>
              <a:prstGeom prst="rect">
                <a:avLst/>
              </a:prstGeom>
              <a:blipFill>
                <a:blip r:embed="rId4"/>
                <a:stretch>
                  <a:fillRect t="-12500" r="-665" b="-34375"/>
                </a:stretch>
              </a:blipFill>
            </p:spPr>
            <p:txBody>
              <a:bodyPr/>
              <a:lstStyle/>
              <a:p>
                <a:r>
                  <a:rPr lang="en-GB">
                    <a:noFill/>
                  </a:rPr>
                  <a:t> </a:t>
                </a:r>
              </a:p>
            </p:txBody>
          </p:sp>
        </mc:Fallback>
      </mc:AlternateContent>
      <p:sp>
        <p:nvSpPr>
          <p:cNvPr id="9" name="Rectangle 8"/>
          <p:cNvSpPr/>
          <p:nvPr/>
        </p:nvSpPr>
        <p:spPr>
          <a:xfrm>
            <a:off x="3275104" y="1004091"/>
            <a:ext cx="1429244" cy="881970"/>
          </a:xfrm>
          <a:prstGeom prst="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12" name="TextBox 11"/>
              <p:cNvSpPr txBox="1"/>
              <p:nvPr/>
            </p:nvSpPr>
            <p:spPr>
              <a:xfrm>
                <a:off x="3709754" y="2497074"/>
                <a:ext cx="3725700" cy="584775"/>
              </a:xfrm>
              <a:prstGeom prst="rect">
                <a:avLst/>
              </a:prstGeom>
              <a:noFill/>
            </p:spPr>
            <p:txBody>
              <a:bodyPr wrap="square" rtlCol="0">
                <a:spAutoFit/>
              </a:bodyPr>
              <a:lstStyle/>
              <a:p>
                <a:r>
                  <a:rPr lang="en-GB" sz="3200" dirty="0"/>
                  <a:t>	463 </a:t>
                </a:r>
                <a14:m>
                  <m:oMath xmlns:m="http://schemas.openxmlformats.org/officeDocument/2006/math">
                    <m:r>
                      <a:rPr lang="en-GB" sz="3200" i="1" dirty="0">
                        <a:latin typeface="Cambria Math" panose="02040503050406030204" pitchFamily="18" charset="0"/>
                        <a:ea typeface="Cambria Math" panose="02040503050406030204" pitchFamily="18" charset="0"/>
                      </a:rPr>
                      <m:t>+</m:t>
                    </m:r>
                  </m:oMath>
                </a14:m>
                <a:r>
                  <a:rPr lang="en-GB" sz="3200" dirty="0"/>
                  <a:t> </a:t>
                </a:r>
                <a14:m>
                  <m:oMath xmlns:m="http://schemas.openxmlformats.org/officeDocument/2006/math">
                    <m:r>
                      <a:rPr lang="en-GB" sz="3200" dirty="0">
                        <a:latin typeface="Cambria Math" panose="02040503050406030204" pitchFamily="18" charset="0"/>
                        <a:ea typeface="Cambria Math" panose="02040503050406030204" pitchFamily="18" charset="0"/>
                      </a:rPr>
                      <m:t>     </m:t>
                    </m:r>
                    <m:r>
                      <a:rPr lang="en-GB" sz="3200" i="1" dirty="0">
                        <a:latin typeface="Cambria Math" panose="02040503050406030204" pitchFamily="18" charset="0"/>
                        <a:ea typeface="Cambria Math" panose="02040503050406030204" pitchFamily="18" charset="0"/>
                      </a:rPr>
                      <m:t>=</m:t>
                    </m:r>
                  </m:oMath>
                </a14:m>
                <a:r>
                  <a:rPr lang="en-GB" sz="3200" dirty="0">
                    <a:ea typeface="Cambria Math" panose="02040503050406030204" pitchFamily="18" charset="0"/>
                  </a:rPr>
                  <a:t> 470</a:t>
                </a:r>
                <a:r>
                  <a:rPr lang="en-GB" sz="3200" dirty="0"/>
                  <a:t> </a:t>
                </a:r>
              </a:p>
            </p:txBody>
          </p:sp>
        </mc:Choice>
        <mc:Fallback xmlns="">
          <p:sp>
            <p:nvSpPr>
              <p:cNvPr id="12" name="TextBox 11"/>
              <p:cNvSpPr txBox="1">
                <a:spLocks noRot="1" noChangeAspect="1" noMove="1" noResize="1" noEditPoints="1" noAdjustHandles="1" noChangeArrowheads="1" noChangeShapeType="1" noTextEdit="1"/>
              </p:cNvSpPr>
              <p:nvPr/>
            </p:nvSpPr>
            <p:spPr>
              <a:xfrm>
                <a:off x="3709754" y="2497074"/>
                <a:ext cx="3725700" cy="584775"/>
              </a:xfrm>
              <a:prstGeom prst="rect">
                <a:avLst/>
              </a:prstGeom>
              <a:blipFill>
                <a:blip r:embed="rId5"/>
                <a:stretch>
                  <a:fillRect t="-12500" r="-2619" b="-34375"/>
                </a:stretch>
              </a:blipFill>
            </p:spPr>
            <p:txBody>
              <a:bodyPr/>
              <a:lstStyle/>
              <a:p>
                <a:r>
                  <a:rPr lang="en-GB">
                    <a:noFill/>
                  </a:rPr>
                  <a:t> </a:t>
                </a:r>
              </a:p>
            </p:txBody>
          </p:sp>
        </mc:Fallback>
      </mc:AlternateContent>
      <p:sp>
        <p:nvSpPr>
          <p:cNvPr id="13" name="TextBox 12"/>
          <p:cNvSpPr txBox="1"/>
          <p:nvPr/>
        </p:nvSpPr>
        <p:spPr>
          <a:xfrm>
            <a:off x="5379260" y="2279327"/>
            <a:ext cx="564578" cy="923330"/>
          </a:xfrm>
          <a:prstGeom prst="rect">
            <a:avLst/>
          </a:prstGeom>
          <a:noFill/>
        </p:spPr>
        <p:txBody>
          <a:bodyPr wrap="none" rtlCol="0">
            <a:spAutoFit/>
          </a:bodyPr>
          <a:lstStyle/>
          <a:p>
            <a:r>
              <a:rPr lang="en-GB" sz="3200" dirty="0">
                <a:solidFill>
                  <a:schemeClr val="accent1"/>
                </a:solidFill>
                <a:ea typeface="Cambria Math" panose="02040503050406030204" pitchFamily="18" charset="0"/>
              </a:rPr>
              <a:t>7</a:t>
            </a:r>
            <a:r>
              <a:rPr lang="en-GB" sz="5400" dirty="0">
                <a:solidFill>
                  <a:schemeClr val="accent1"/>
                </a:solidFill>
                <a:latin typeface="KG Primary Penmanship" panose="02000506000000020003" pitchFamily="2" charset="0"/>
              </a:rPr>
              <a:t> </a:t>
            </a:r>
          </a:p>
        </p:txBody>
      </p:sp>
      <mc:AlternateContent xmlns:mc="http://schemas.openxmlformats.org/markup-compatibility/2006" xmlns:a14="http://schemas.microsoft.com/office/drawing/2010/main">
        <mc:Choice Requires="a14">
          <p:sp>
            <p:nvSpPr>
              <p:cNvPr id="14" name="TextBox 13"/>
              <p:cNvSpPr txBox="1"/>
              <p:nvPr/>
            </p:nvSpPr>
            <p:spPr>
              <a:xfrm>
                <a:off x="3709754" y="3202657"/>
                <a:ext cx="3725700" cy="1077218"/>
              </a:xfrm>
              <a:prstGeom prst="rect">
                <a:avLst/>
              </a:prstGeom>
              <a:noFill/>
            </p:spPr>
            <p:txBody>
              <a:bodyPr wrap="square" rtlCol="0">
                <a:spAutoFit/>
              </a:bodyPr>
              <a:lstStyle/>
              <a:p>
                <a:r>
                  <a:rPr lang="en-GB" sz="3200" dirty="0"/>
                  <a:t>	470 </a:t>
                </a:r>
                <a14:m>
                  <m:oMath xmlns:m="http://schemas.openxmlformats.org/officeDocument/2006/math">
                    <m:r>
                      <a:rPr lang="en-GB" sz="3200" i="1" dirty="0">
                        <a:latin typeface="Cambria Math" panose="02040503050406030204" pitchFamily="18" charset="0"/>
                        <a:ea typeface="Cambria Math" panose="02040503050406030204" pitchFamily="18" charset="0"/>
                      </a:rPr>
                      <m:t>+</m:t>
                    </m:r>
                  </m:oMath>
                </a14:m>
                <a:r>
                  <a:rPr lang="en-GB" sz="3200" dirty="0"/>
                  <a:t> </a:t>
                </a:r>
                <a14:m>
                  <m:oMath xmlns:m="http://schemas.openxmlformats.org/officeDocument/2006/math">
                    <m:r>
                      <a:rPr lang="en-GB" sz="3200" dirty="0">
                        <a:latin typeface="Cambria Math" panose="02040503050406030204" pitchFamily="18" charset="0"/>
                        <a:ea typeface="Cambria Math" panose="02040503050406030204" pitchFamily="18" charset="0"/>
                      </a:rPr>
                      <m:t>     </m:t>
                    </m:r>
                    <m:r>
                      <a:rPr lang="en-GB" sz="3200" i="1" dirty="0">
                        <a:latin typeface="Cambria Math" panose="02040503050406030204" pitchFamily="18" charset="0"/>
                        <a:ea typeface="Cambria Math" panose="02040503050406030204" pitchFamily="18" charset="0"/>
                      </a:rPr>
                      <m:t> =</m:t>
                    </m:r>
                  </m:oMath>
                </a14:m>
                <a:r>
                  <a:rPr lang="en-GB" sz="3200" dirty="0">
                    <a:ea typeface="Cambria Math" panose="02040503050406030204" pitchFamily="18" charset="0"/>
                  </a:rPr>
                  <a:t> 500</a:t>
                </a:r>
                <a:r>
                  <a:rPr lang="en-GB" sz="3200" dirty="0"/>
                  <a:t> </a:t>
                </a:r>
              </a:p>
            </p:txBody>
          </p:sp>
        </mc:Choice>
        <mc:Fallback xmlns="">
          <p:sp>
            <p:nvSpPr>
              <p:cNvPr id="14" name="TextBox 13"/>
              <p:cNvSpPr txBox="1">
                <a:spLocks noRot="1" noChangeAspect="1" noMove="1" noResize="1" noEditPoints="1" noAdjustHandles="1" noChangeArrowheads="1" noChangeShapeType="1" noTextEdit="1"/>
              </p:cNvSpPr>
              <p:nvPr/>
            </p:nvSpPr>
            <p:spPr>
              <a:xfrm>
                <a:off x="3709754" y="3202657"/>
                <a:ext cx="3725700" cy="1077218"/>
              </a:xfrm>
              <a:prstGeom prst="rect">
                <a:avLst/>
              </a:prstGeom>
              <a:blipFill>
                <a:blip r:embed="rId6"/>
                <a:stretch>
                  <a:fillRect l="-4255" t="-6780" b="-17514"/>
                </a:stretch>
              </a:blipFill>
            </p:spPr>
            <p:txBody>
              <a:bodyPr/>
              <a:lstStyle/>
              <a:p>
                <a:r>
                  <a:rPr lang="en-GB">
                    <a:noFill/>
                  </a:rPr>
                  <a:t> </a:t>
                </a:r>
              </a:p>
            </p:txBody>
          </p:sp>
        </mc:Fallback>
      </mc:AlternateContent>
      <p:sp>
        <p:nvSpPr>
          <p:cNvPr id="15" name="TextBox 14"/>
          <p:cNvSpPr txBox="1"/>
          <p:nvPr/>
        </p:nvSpPr>
        <p:spPr>
          <a:xfrm>
            <a:off x="5297373" y="2967984"/>
            <a:ext cx="772969" cy="923330"/>
          </a:xfrm>
          <a:prstGeom prst="rect">
            <a:avLst/>
          </a:prstGeom>
          <a:noFill/>
        </p:spPr>
        <p:txBody>
          <a:bodyPr wrap="none" rtlCol="0">
            <a:spAutoFit/>
          </a:bodyPr>
          <a:lstStyle/>
          <a:p>
            <a:r>
              <a:rPr lang="en-GB" sz="3200" dirty="0">
                <a:solidFill>
                  <a:schemeClr val="accent1"/>
                </a:solidFill>
                <a:ea typeface="Cambria Math" panose="02040503050406030204" pitchFamily="18" charset="0"/>
              </a:rPr>
              <a:t>30</a:t>
            </a:r>
            <a:r>
              <a:rPr lang="en-GB" sz="5400" dirty="0">
                <a:solidFill>
                  <a:schemeClr val="accent1"/>
                </a:solidFill>
                <a:latin typeface="KG Primary Penmanship" panose="02000506000000020003" pitchFamily="2" charset="0"/>
              </a:rPr>
              <a:t> </a:t>
            </a:r>
          </a:p>
        </p:txBody>
      </p:sp>
      <p:sp>
        <p:nvSpPr>
          <p:cNvPr id="16" name="TextBox 15"/>
          <p:cNvSpPr txBox="1"/>
          <p:nvPr/>
        </p:nvSpPr>
        <p:spPr>
          <a:xfrm>
            <a:off x="5293701" y="3627468"/>
            <a:ext cx="981359" cy="923330"/>
          </a:xfrm>
          <a:prstGeom prst="rect">
            <a:avLst/>
          </a:prstGeom>
          <a:noFill/>
        </p:spPr>
        <p:txBody>
          <a:bodyPr wrap="none" rtlCol="0">
            <a:spAutoFit/>
          </a:bodyPr>
          <a:lstStyle/>
          <a:p>
            <a:r>
              <a:rPr lang="en-GB" sz="3200" dirty="0">
                <a:solidFill>
                  <a:schemeClr val="accent1"/>
                </a:solidFill>
                <a:ea typeface="Cambria Math" panose="02040503050406030204" pitchFamily="18" charset="0"/>
              </a:rPr>
              <a:t>500</a:t>
            </a:r>
            <a:r>
              <a:rPr lang="en-GB" sz="5400" dirty="0">
                <a:solidFill>
                  <a:schemeClr val="accent1"/>
                </a:solidFill>
                <a:latin typeface="KG Primary Penmanship" panose="02000506000000020003" pitchFamily="2" charset="0"/>
              </a:rPr>
              <a:t> </a:t>
            </a:r>
          </a:p>
        </p:txBody>
      </p:sp>
      <p:sp>
        <p:nvSpPr>
          <p:cNvPr id="18" name="TextBox 17"/>
          <p:cNvSpPr txBox="1"/>
          <p:nvPr/>
        </p:nvSpPr>
        <p:spPr>
          <a:xfrm>
            <a:off x="3593113" y="897146"/>
            <a:ext cx="981359" cy="923330"/>
          </a:xfrm>
          <a:prstGeom prst="rect">
            <a:avLst/>
          </a:prstGeom>
          <a:noFill/>
        </p:spPr>
        <p:txBody>
          <a:bodyPr wrap="none" rtlCol="0">
            <a:spAutoFit/>
          </a:bodyPr>
          <a:lstStyle/>
          <a:p>
            <a:r>
              <a:rPr lang="en-GB" sz="3200" dirty="0">
                <a:solidFill>
                  <a:schemeClr val="accent1"/>
                </a:solidFill>
                <a:ea typeface="Cambria Math" panose="02040503050406030204" pitchFamily="18" charset="0"/>
              </a:rPr>
              <a:t>537</a:t>
            </a:r>
            <a:r>
              <a:rPr lang="en-GB" sz="5400" dirty="0">
                <a:solidFill>
                  <a:schemeClr val="accent1"/>
                </a:solidFill>
                <a:latin typeface="KG Primary Penmanship" panose="02000506000000020003" pitchFamily="2" charset="0"/>
              </a:rPr>
              <a:t> </a:t>
            </a:r>
          </a:p>
        </p:txBody>
      </p:sp>
    </p:spTree>
    <p:custDataLst>
      <p:tags r:id="rId1"/>
    </p:custDataLst>
    <p:extLst>
      <p:ext uri="{BB962C8B-B14F-4D97-AF65-F5344CB8AC3E}">
        <p14:creationId xmlns:p14="http://schemas.microsoft.com/office/powerpoint/2010/main" val="3002642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7" grpId="0"/>
      <p:bldP spid="12" grpId="0"/>
      <p:bldP spid="13" grpId="0"/>
      <p:bldP spid="14" grpId="0"/>
      <p:bldP spid="15" grpId="0"/>
      <p:bldP spid="16" grpId="0"/>
      <p:bldP spid="1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CW Cursive Writing 7" pitchFamily="66" charset="0"/>
              </a:rPr>
              <a:t>935,079 + 679,708</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5710449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710B4-3F7E-4CC3-BD31-C615B51E545C}"/>
              </a:ext>
            </a:extLst>
          </p:cNvPr>
          <p:cNvSpPr>
            <a:spLocks noGrp="1"/>
          </p:cNvSpPr>
          <p:nvPr>
            <p:ph type="title"/>
          </p:nvPr>
        </p:nvSpPr>
        <p:spPr>
          <a:xfrm>
            <a:off x="615950" y="366557"/>
            <a:ext cx="10960100" cy="994306"/>
          </a:xfrm>
        </p:spPr>
        <p:txBody>
          <a:bodyPr/>
          <a:lstStyle/>
          <a:p>
            <a:r>
              <a:rPr lang="en-GB" dirty="0"/>
              <a:t>Squares ques 4/5   Hexagons 5,6,7  </a:t>
            </a:r>
          </a:p>
        </p:txBody>
      </p:sp>
      <p:sp>
        <p:nvSpPr>
          <p:cNvPr id="3" name="Content Placeholder 2">
            <a:extLst>
              <a:ext uri="{FF2B5EF4-FFF2-40B4-BE49-F238E27FC236}">
                <a16:creationId xmlns:a16="http://schemas.microsoft.com/office/drawing/2014/main" id="{5C42B96E-B1E7-4512-98B8-2675865626FB}"/>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A99A46DF-C67C-493A-859D-2701EEDED48A}"/>
              </a:ext>
            </a:extLst>
          </p:cNvPr>
          <p:cNvPicPr>
            <a:picLocks noChangeAspect="1"/>
          </p:cNvPicPr>
          <p:nvPr/>
        </p:nvPicPr>
        <p:blipFill rotWithShape="1">
          <a:blip r:embed="rId2"/>
          <a:srcRect l="4225" t="9043" r="6723" b="8659"/>
          <a:stretch/>
        </p:blipFill>
        <p:spPr>
          <a:xfrm>
            <a:off x="1231790" y="1274750"/>
            <a:ext cx="9728419" cy="5057272"/>
          </a:xfrm>
          <a:prstGeom prst="rect">
            <a:avLst/>
          </a:prstGeom>
        </p:spPr>
      </p:pic>
    </p:spTree>
    <p:extLst>
      <p:ext uri="{BB962C8B-B14F-4D97-AF65-F5344CB8AC3E}">
        <p14:creationId xmlns:p14="http://schemas.microsoft.com/office/powerpoint/2010/main" val="19615379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1C2611F-6A60-41EA-813E-5F0B952661E0}"/>
              </a:ext>
            </a:extLst>
          </p:cNvPr>
          <p:cNvSpPr/>
          <p:nvPr/>
        </p:nvSpPr>
        <p:spPr>
          <a:xfrm>
            <a:off x="3993948" y="239136"/>
            <a:ext cx="5150051" cy="646331"/>
          </a:xfrm>
          <a:prstGeom prst="rect">
            <a:avLst/>
          </a:prstGeom>
          <a:noFill/>
        </p:spPr>
        <p:txBody>
          <a:bodyPr wrap="square" lIns="91440" tIns="45720" rIns="91440" bIns="45720">
            <a:spAutoFit/>
          </a:bodyPr>
          <a:lstStyle/>
          <a:p>
            <a:pPr algn="ctr"/>
            <a:r>
              <a:rPr lang="en-US" sz="3600" b="0" cap="none" spc="0" dirty="0">
                <a:ln w="0"/>
                <a:solidFill>
                  <a:schemeClr val="tx1"/>
                </a:solidFill>
                <a:effectLst>
                  <a:outerShdw blurRad="38100" dist="19050" dir="2700000" algn="tl" rotWithShape="0">
                    <a:schemeClr val="dk1">
                      <a:alpha val="40000"/>
                    </a:schemeClr>
                  </a:outerShdw>
                </a:effectLst>
              </a:rPr>
              <a:t>Triangles- </a:t>
            </a:r>
            <a:r>
              <a:rPr lang="en-US" sz="3600" b="0" cap="none" spc="0" dirty="0" err="1">
                <a:ln w="0"/>
                <a:solidFill>
                  <a:schemeClr val="tx1"/>
                </a:solidFill>
                <a:effectLst>
                  <a:outerShdw blurRad="38100" dist="19050" dir="2700000" algn="tl" rotWithShape="0">
                    <a:schemeClr val="dk1">
                      <a:alpha val="40000"/>
                    </a:schemeClr>
                  </a:outerShdw>
                </a:effectLst>
              </a:rPr>
              <a:t>Mrs</a:t>
            </a:r>
            <a:r>
              <a:rPr lang="en-US" sz="3600" b="0" cap="none" spc="0" dirty="0">
                <a:ln w="0"/>
                <a:solidFill>
                  <a:schemeClr val="tx1"/>
                </a:solidFill>
                <a:effectLst>
                  <a:outerShdw blurRad="38100" dist="19050" dir="2700000" algn="tl" rotWithShape="0">
                    <a:schemeClr val="dk1">
                      <a:alpha val="40000"/>
                    </a:schemeClr>
                  </a:outerShdw>
                </a:effectLst>
              </a:rPr>
              <a:t> Day out</a:t>
            </a:r>
          </a:p>
        </p:txBody>
      </p:sp>
      <p:sp>
        <p:nvSpPr>
          <p:cNvPr id="5" name="TextBox 4">
            <a:extLst>
              <a:ext uri="{FF2B5EF4-FFF2-40B4-BE49-F238E27FC236}">
                <a16:creationId xmlns:a16="http://schemas.microsoft.com/office/drawing/2014/main" id="{849DD60D-8D3B-41DD-9D4E-7820DE203D6C}"/>
              </a:ext>
            </a:extLst>
          </p:cNvPr>
          <p:cNvSpPr txBox="1"/>
          <p:nvPr/>
        </p:nvSpPr>
        <p:spPr bwMode="auto">
          <a:xfrm>
            <a:off x="967408" y="1233903"/>
            <a:ext cx="10257181" cy="2308324"/>
          </a:xfrm>
          <a:prstGeom prst="rect">
            <a:avLst/>
          </a:prstGeom>
          <a:solidFill>
            <a:schemeClr val="accent1">
              <a:lumMod val="20000"/>
              <a:lumOff val="80000"/>
            </a:schemeClr>
          </a:solidFill>
          <a:ln>
            <a:noFill/>
          </a:ln>
          <a:extLst>
            <a:ext uri="{FAA26D3D-D897-4be2-8F04-BA451C77F1D7}">
              <ma14:placeholderFlag xmlns:ma14="http://schemas.microsoft.com/office/mac/drawingml/2011/main" xmlns="" val="1"/>
            </a:ext>
          </a:extLst>
        </p:spPr>
        <p:txBody>
          <a:bodyPr wrap="square">
            <a:spAutoFit/>
          </a:bodyPr>
          <a:lstStyle/>
          <a:p>
            <a:r>
              <a:rPr lang="en-GB" sz="2400" dirty="0">
                <a:hlinkClick r:id="rId2"/>
              </a:rPr>
              <a:t>Practice time! https://www.topmarks.co.uk/maths-games/daily10</a:t>
            </a:r>
            <a:endParaRPr lang="en-GB" sz="2400" dirty="0"/>
          </a:p>
          <a:p>
            <a:endParaRPr lang="en-GB" sz="2400" dirty="0"/>
          </a:p>
          <a:p>
            <a:r>
              <a:rPr lang="en-GB" sz="2400" dirty="0"/>
              <a:t>Choose addition- level 3 and then select your time intervals. Record the answers on your board</a:t>
            </a:r>
          </a:p>
          <a:p>
            <a:endParaRPr lang="en-GB" sz="2400" dirty="0"/>
          </a:p>
          <a:p>
            <a:endParaRPr lang="en-GB" sz="2400" dirty="0"/>
          </a:p>
        </p:txBody>
      </p:sp>
      <p:sp>
        <p:nvSpPr>
          <p:cNvPr id="7" name="TextBox 6">
            <a:extLst>
              <a:ext uri="{FF2B5EF4-FFF2-40B4-BE49-F238E27FC236}">
                <a16:creationId xmlns:a16="http://schemas.microsoft.com/office/drawing/2014/main" id="{6714CEFA-3E27-493B-A1FB-CF04FCA23653}"/>
              </a:ext>
            </a:extLst>
          </p:cNvPr>
          <p:cNvSpPr txBox="1"/>
          <p:nvPr/>
        </p:nvSpPr>
        <p:spPr bwMode="auto">
          <a:xfrm>
            <a:off x="967408" y="4091751"/>
            <a:ext cx="10257181" cy="830997"/>
          </a:xfrm>
          <a:prstGeom prst="rect">
            <a:avLst/>
          </a:prstGeom>
          <a:solidFill>
            <a:schemeClr val="accent1">
              <a:lumMod val="20000"/>
              <a:lumOff val="80000"/>
            </a:schemeClr>
          </a:solidFill>
          <a:ln>
            <a:noFill/>
          </a:ln>
          <a:extLst>
            <a:ext uri="{FAA26D3D-D897-4be2-8F04-BA451C77F1D7}">
              <ma14:placeholderFlag xmlns="" xmlns:ma14="http://schemas.microsoft.com/office/mac/drawingml/2011/main" val="1"/>
            </a:ext>
          </a:extLst>
        </p:spPr>
        <p:txBody>
          <a:bodyPr wrap="square">
            <a:spAutoFit/>
          </a:bodyPr>
          <a:lstStyle/>
          <a:p>
            <a:r>
              <a:rPr lang="en-GB" sz="2400" dirty="0"/>
              <a:t>Adding cube- roll the dice and add the numbers. Do the sums in your book- remember to set out clearly.  </a:t>
            </a:r>
          </a:p>
        </p:txBody>
      </p:sp>
    </p:spTree>
    <p:extLst>
      <p:ext uri="{BB962C8B-B14F-4D97-AF65-F5344CB8AC3E}">
        <p14:creationId xmlns:p14="http://schemas.microsoft.com/office/powerpoint/2010/main" val="22740658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710B4-3F7E-4CC3-BD31-C615B51E545C}"/>
              </a:ext>
            </a:extLst>
          </p:cNvPr>
          <p:cNvSpPr>
            <a:spLocks noGrp="1"/>
          </p:cNvSpPr>
          <p:nvPr>
            <p:ph type="title"/>
          </p:nvPr>
        </p:nvSpPr>
        <p:spPr>
          <a:xfrm>
            <a:off x="615950" y="366557"/>
            <a:ext cx="10960100" cy="994306"/>
          </a:xfrm>
        </p:spPr>
        <p:txBody>
          <a:bodyPr/>
          <a:lstStyle/>
          <a:p>
            <a:r>
              <a:rPr lang="en-GB" dirty="0"/>
              <a:t>Octagons 6, 7  and 8</a:t>
            </a:r>
          </a:p>
        </p:txBody>
      </p:sp>
      <p:sp>
        <p:nvSpPr>
          <p:cNvPr id="3" name="Content Placeholder 2">
            <a:extLst>
              <a:ext uri="{FF2B5EF4-FFF2-40B4-BE49-F238E27FC236}">
                <a16:creationId xmlns:a16="http://schemas.microsoft.com/office/drawing/2014/main" id="{5C42B96E-B1E7-4512-98B8-2675865626FB}"/>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A99A46DF-C67C-493A-859D-2701EEDED48A}"/>
              </a:ext>
            </a:extLst>
          </p:cNvPr>
          <p:cNvPicPr>
            <a:picLocks noChangeAspect="1"/>
          </p:cNvPicPr>
          <p:nvPr/>
        </p:nvPicPr>
        <p:blipFill rotWithShape="1">
          <a:blip r:embed="rId2"/>
          <a:srcRect l="48751" t="7113" r="6723" b="8659"/>
          <a:stretch/>
        </p:blipFill>
        <p:spPr>
          <a:xfrm>
            <a:off x="3663895" y="1156138"/>
            <a:ext cx="4864209" cy="5175884"/>
          </a:xfrm>
          <a:prstGeom prst="rect">
            <a:avLst/>
          </a:prstGeom>
        </p:spPr>
      </p:pic>
    </p:spTree>
    <p:extLst>
      <p:ext uri="{BB962C8B-B14F-4D97-AF65-F5344CB8AC3E}">
        <p14:creationId xmlns:p14="http://schemas.microsoft.com/office/powerpoint/2010/main" val="10009824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Content Placeholder 3"/>
          <p:cNvGraphicFramePr>
            <a:graphicFrameLocks/>
          </p:cNvGraphicFramePr>
          <p:nvPr/>
        </p:nvGraphicFramePr>
        <p:xfrm>
          <a:off x="618185" y="1326523"/>
          <a:ext cx="11011440" cy="5434886"/>
        </p:xfrm>
        <a:graphic>
          <a:graphicData uri="http://schemas.openxmlformats.org/drawingml/2006/table">
            <a:tbl>
              <a:tblPr firstRow="1" bandRow="1">
                <a:tableStyleId>{5940675A-B579-460E-94D1-54222C63F5DA}</a:tableStyleId>
              </a:tblPr>
              <a:tblGrid>
                <a:gridCol w="1835240">
                  <a:extLst>
                    <a:ext uri="{9D8B030D-6E8A-4147-A177-3AD203B41FA5}">
                      <a16:colId xmlns:a16="http://schemas.microsoft.com/office/drawing/2014/main" val="20000"/>
                    </a:ext>
                  </a:extLst>
                </a:gridCol>
                <a:gridCol w="1835240">
                  <a:extLst>
                    <a:ext uri="{9D8B030D-6E8A-4147-A177-3AD203B41FA5}">
                      <a16:colId xmlns:a16="http://schemas.microsoft.com/office/drawing/2014/main" val="20001"/>
                    </a:ext>
                  </a:extLst>
                </a:gridCol>
                <a:gridCol w="1835240">
                  <a:extLst>
                    <a:ext uri="{9D8B030D-6E8A-4147-A177-3AD203B41FA5}">
                      <a16:colId xmlns:a16="http://schemas.microsoft.com/office/drawing/2014/main" val="20002"/>
                    </a:ext>
                  </a:extLst>
                </a:gridCol>
                <a:gridCol w="1835240">
                  <a:extLst>
                    <a:ext uri="{9D8B030D-6E8A-4147-A177-3AD203B41FA5}">
                      <a16:colId xmlns:a16="http://schemas.microsoft.com/office/drawing/2014/main" val="20003"/>
                    </a:ext>
                  </a:extLst>
                </a:gridCol>
                <a:gridCol w="1835240">
                  <a:extLst>
                    <a:ext uri="{9D8B030D-6E8A-4147-A177-3AD203B41FA5}">
                      <a16:colId xmlns:a16="http://schemas.microsoft.com/office/drawing/2014/main" val="20004"/>
                    </a:ext>
                  </a:extLst>
                </a:gridCol>
                <a:gridCol w="1835240">
                  <a:extLst>
                    <a:ext uri="{9D8B030D-6E8A-4147-A177-3AD203B41FA5}">
                      <a16:colId xmlns:a16="http://schemas.microsoft.com/office/drawing/2014/main" val="20005"/>
                    </a:ext>
                  </a:extLst>
                </a:gridCol>
              </a:tblGrid>
              <a:tr h="840803">
                <a:tc>
                  <a:txBody>
                    <a:bodyPr/>
                    <a:lstStyle/>
                    <a:p>
                      <a:pPr algn="ctr"/>
                      <a:r>
                        <a:rPr lang="en-GB" sz="3200" dirty="0">
                          <a:latin typeface="Jarman" pitchFamily="2" charset="0"/>
                        </a:rPr>
                        <a:t>47,854</a:t>
                      </a:r>
                    </a:p>
                  </a:txBody>
                  <a:tcPr marL="68580" marR="68580"/>
                </a:tc>
                <a:tc>
                  <a:txBody>
                    <a:bodyPr/>
                    <a:lstStyle/>
                    <a:p>
                      <a:pPr algn="ctr"/>
                      <a:r>
                        <a:rPr lang="en-GB" sz="3200" dirty="0">
                          <a:latin typeface="Jarman" pitchFamily="2" charset="0"/>
                        </a:rPr>
                        <a:t>72,345</a:t>
                      </a:r>
                    </a:p>
                  </a:txBody>
                  <a:tcPr marL="68580" marR="68580"/>
                </a:tc>
                <a:tc>
                  <a:txBody>
                    <a:bodyPr/>
                    <a:lstStyle/>
                    <a:p>
                      <a:pPr algn="ctr"/>
                      <a:r>
                        <a:rPr lang="en-GB" sz="3200">
                          <a:latin typeface="Jarman" pitchFamily="2" charset="0"/>
                        </a:rPr>
                        <a:t>56,789</a:t>
                      </a:r>
                      <a:endParaRPr lang="en-GB" sz="3200" dirty="0">
                        <a:latin typeface="Jarman" pitchFamily="2" charset="0"/>
                      </a:endParaRPr>
                    </a:p>
                  </a:txBody>
                  <a:tcPr marL="68580" marR="68580"/>
                </a:tc>
                <a:tc>
                  <a:txBody>
                    <a:bodyPr/>
                    <a:lstStyle/>
                    <a:p>
                      <a:pPr algn="ctr"/>
                      <a:r>
                        <a:rPr lang="en-GB" sz="3200" dirty="0">
                          <a:latin typeface="Jarman" pitchFamily="2" charset="0"/>
                        </a:rPr>
                        <a:t>94,533</a:t>
                      </a:r>
                    </a:p>
                  </a:txBody>
                  <a:tcPr marL="68580" marR="68580"/>
                </a:tc>
                <a:tc>
                  <a:txBody>
                    <a:bodyPr/>
                    <a:lstStyle/>
                    <a:p>
                      <a:pPr algn="ctr"/>
                      <a:r>
                        <a:rPr lang="en-GB" sz="3200" dirty="0">
                          <a:latin typeface="Jarman" pitchFamily="2" charset="0"/>
                        </a:rPr>
                        <a:t>43,445</a:t>
                      </a:r>
                    </a:p>
                  </a:txBody>
                  <a:tcPr marL="68580" marR="68580"/>
                </a:tc>
                <a:tc>
                  <a:txBody>
                    <a:bodyPr/>
                    <a:lstStyle/>
                    <a:p>
                      <a:pPr algn="ctr"/>
                      <a:r>
                        <a:rPr lang="en-GB" sz="3200">
                          <a:latin typeface="Jarman" pitchFamily="2" charset="0"/>
                        </a:rPr>
                        <a:t>21,245</a:t>
                      </a:r>
                      <a:endParaRPr lang="en-GB" sz="3200" dirty="0">
                        <a:latin typeface="Jarman" pitchFamily="2" charset="0"/>
                      </a:endParaRPr>
                    </a:p>
                  </a:txBody>
                  <a:tcPr marL="68580" marR="68580"/>
                </a:tc>
                <a:extLst>
                  <a:ext uri="{0D108BD9-81ED-4DB2-BD59-A6C34878D82A}">
                    <a16:rowId xmlns:a16="http://schemas.microsoft.com/office/drawing/2014/main" val="10000"/>
                  </a:ext>
                </a:extLst>
              </a:tr>
              <a:tr h="840803">
                <a:tc>
                  <a:txBody>
                    <a:bodyPr/>
                    <a:lstStyle/>
                    <a:p>
                      <a:pPr algn="ctr"/>
                      <a:r>
                        <a:rPr lang="en-GB" sz="3200" dirty="0">
                          <a:latin typeface="Jarman" pitchFamily="2" charset="0"/>
                        </a:rPr>
                        <a:t>686,543</a:t>
                      </a:r>
                    </a:p>
                  </a:txBody>
                  <a:tcPr marL="68580" marR="68580"/>
                </a:tc>
                <a:tc>
                  <a:txBody>
                    <a:bodyPr/>
                    <a:lstStyle/>
                    <a:p>
                      <a:pPr algn="ctr"/>
                      <a:r>
                        <a:rPr lang="en-GB" sz="3200">
                          <a:latin typeface="Jarman" pitchFamily="2" charset="0"/>
                        </a:rPr>
                        <a:t>34,256</a:t>
                      </a:r>
                      <a:endParaRPr lang="en-GB" sz="3200" dirty="0">
                        <a:latin typeface="Jarman" pitchFamily="2" charset="0"/>
                      </a:endParaRPr>
                    </a:p>
                  </a:txBody>
                  <a:tcPr marL="68580" marR="68580"/>
                </a:tc>
                <a:tc>
                  <a:txBody>
                    <a:bodyPr/>
                    <a:lstStyle/>
                    <a:p>
                      <a:pPr algn="ctr"/>
                      <a:r>
                        <a:rPr lang="en-GB" sz="3200">
                          <a:latin typeface="Jarman" pitchFamily="2" charset="0"/>
                        </a:rPr>
                        <a:t>76,544</a:t>
                      </a:r>
                      <a:endParaRPr lang="en-GB" sz="3200" dirty="0">
                        <a:latin typeface="Jarman" pitchFamily="2" charset="0"/>
                      </a:endParaRPr>
                    </a:p>
                  </a:txBody>
                  <a:tcPr marL="68580" marR="68580"/>
                </a:tc>
                <a:tc>
                  <a:txBody>
                    <a:bodyPr/>
                    <a:lstStyle/>
                    <a:p>
                      <a:pPr algn="ctr"/>
                      <a:r>
                        <a:rPr lang="en-GB" sz="3200" dirty="0">
                          <a:latin typeface="Jarman" pitchFamily="2" charset="0"/>
                        </a:rPr>
                        <a:t>4,5967</a:t>
                      </a:r>
                    </a:p>
                  </a:txBody>
                  <a:tcPr marL="68580" marR="68580"/>
                </a:tc>
                <a:tc>
                  <a:txBody>
                    <a:bodyPr/>
                    <a:lstStyle/>
                    <a:p>
                      <a:pPr algn="ctr"/>
                      <a:r>
                        <a:rPr lang="en-GB" sz="3200">
                          <a:latin typeface="Jarman" pitchFamily="2" charset="0"/>
                        </a:rPr>
                        <a:t>88,644</a:t>
                      </a:r>
                      <a:endParaRPr lang="en-GB" sz="3200" dirty="0">
                        <a:latin typeface="Jarman" pitchFamily="2" charset="0"/>
                      </a:endParaRPr>
                    </a:p>
                  </a:txBody>
                  <a:tcPr marL="68580" marR="68580"/>
                </a:tc>
                <a:tc>
                  <a:txBody>
                    <a:bodyPr/>
                    <a:lstStyle/>
                    <a:p>
                      <a:pPr algn="ctr"/>
                      <a:r>
                        <a:rPr lang="en-GB" sz="3200">
                          <a:latin typeface="Jarman" pitchFamily="2" charset="0"/>
                        </a:rPr>
                        <a:t>34,678</a:t>
                      </a:r>
                      <a:endParaRPr lang="en-GB" sz="3200" dirty="0">
                        <a:latin typeface="Jarman" pitchFamily="2" charset="0"/>
                      </a:endParaRPr>
                    </a:p>
                  </a:txBody>
                  <a:tcPr marL="68580" marR="68580"/>
                </a:tc>
                <a:extLst>
                  <a:ext uri="{0D108BD9-81ED-4DB2-BD59-A6C34878D82A}">
                    <a16:rowId xmlns:a16="http://schemas.microsoft.com/office/drawing/2014/main" val="10001"/>
                  </a:ext>
                </a:extLst>
              </a:tr>
              <a:tr h="840803">
                <a:tc>
                  <a:txBody>
                    <a:bodyPr/>
                    <a:lstStyle/>
                    <a:p>
                      <a:pPr algn="ctr"/>
                      <a:r>
                        <a:rPr lang="en-GB" sz="3200" dirty="0">
                          <a:latin typeface="Jarman" pitchFamily="2" charset="0"/>
                        </a:rPr>
                        <a:t>56073</a:t>
                      </a:r>
                    </a:p>
                  </a:txBody>
                  <a:tcPr marL="68580" marR="68580"/>
                </a:tc>
                <a:tc>
                  <a:txBody>
                    <a:bodyPr/>
                    <a:lstStyle/>
                    <a:p>
                      <a:pPr algn="ctr"/>
                      <a:r>
                        <a:rPr lang="en-GB" sz="3200">
                          <a:latin typeface="Jarman" pitchFamily="2" charset="0"/>
                        </a:rPr>
                        <a:t>45,567</a:t>
                      </a:r>
                      <a:endParaRPr lang="en-GB" sz="3200" dirty="0">
                        <a:latin typeface="Jarman" pitchFamily="2" charset="0"/>
                      </a:endParaRPr>
                    </a:p>
                  </a:txBody>
                  <a:tcPr marL="68580" marR="68580"/>
                </a:tc>
                <a:tc>
                  <a:txBody>
                    <a:bodyPr/>
                    <a:lstStyle/>
                    <a:p>
                      <a:pPr algn="ctr"/>
                      <a:r>
                        <a:rPr lang="en-GB" sz="3200" dirty="0">
                          <a:latin typeface="Jarman" pitchFamily="2" charset="0"/>
                        </a:rPr>
                        <a:t>67897</a:t>
                      </a:r>
                    </a:p>
                  </a:txBody>
                  <a:tcPr marL="68580" marR="68580"/>
                </a:tc>
                <a:tc>
                  <a:txBody>
                    <a:bodyPr/>
                    <a:lstStyle/>
                    <a:p>
                      <a:pPr algn="ctr"/>
                      <a:r>
                        <a:rPr lang="en-GB" sz="3200" dirty="0">
                          <a:latin typeface="Jarman" pitchFamily="2" charset="0"/>
                        </a:rPr>
                        <a:t>3,332</a:t>
                      </a:r>
                    </a:p>
                  </a:txBody>
                  <a:tcPr marL="68580" marR="68580"/>
                </a:tc>
                <a:tc>
                  <a:txBody>
                    <a:bodyPr/>
                    <a:lstStyle/>
                    <a:p>
                      <a:pPr algn="ctr"/>
                      <a:r>
                        <a:rPr lang="en-GB" sz="3200" dirty="0">
                          <a:latin typeface="Jarman" pitchFamily="2" charset="0"/>
                        </a:rPr>
                        <a:t>34,332</a:t>
                      </a:r>
                    </a:p>
                  </a:txBody>
                  <a:tcPr marL="68580" marR="68580"/>
                </a:tc>
                <a:tc>
                  <a:txBody>
                    <a:bodyPr/>
                    <a:lstStyle/>
                    <a:p>
                      <a:pPr algn="ctr"/>
                      <a:r>
                        <a:rPr lang="en-GB" sz="3200" dirty="0">
                          <a:latin typeface="Jarman" pitchFamily="2" charset="0"/>
                        </a:rPr>
                        <a:t>28,309</a:t>
                      </a:r>
                    </a:p>
                  </a:txBody>
                  <a:tcPr marL="68580" marR="68580"/>
                </a:tc>
                <a:extLst>
                  <a:ext uri="{0D108BD9-81ED-4DB2-BD59-A6C34878D82A}">
                    <a16:rowId xmlns:a16="http://schemas.microsoft.com/office/drawing/2014/main" val="10002"/>
                  </a:ext>
                </a:extLst>
              </a:tr>
              <a:tr h="1035837">
                <a:tc>
                  <a:txBody>
                    <a:bodyPr/>
                    <a:lstStyle/>
                    <a:p>
                      <a:pPr algn="ctr"/>
                      <a:r>
                        <a:rPr lang="en-GB" sz="3200" dirty="0">
                          <a:latin typeface="Jarman" pitchFamily="2" charset="0"/>
                        </a:rPr>
                        <a:t>792655</a:t>
                      </a:r>
                    </a:p>
                  </a:txBody>
                  <a:tcPr marL="68580" marR="68580"/>
                </a:tc>
                <a:tc>
                  <a:txBody>
                    <a:bodyPr/>
                    <a:lstStyle/>
                    <a:p>
                      <a:pPr algn="ctr"/>
                      <a:r>
                        <a:rPr lang="en-GB" sz="3200" dirty="0">
                          <a:latin typeface="Jarman" pitchFamily="2" charset="0"/>
                        </a:rPr>
                        <a:t>226679</a:t>
                      </a:r>
                    </a:p>
                  </a:txBody>
                  <a:tcPr marL="68580" marR="68580"/>
                </a:tc>
                <a:tc>
                  <a:txBody>
                    <a:bodyPr/>
                    <a:lstStyle/>
                    <a:p>
                      <a:pPr algn="ctr"/>
                      <a:r>
                        <a:rPr lang="en-GB" sz="3200" dirty="0">
                          <a:latin typeface="Jarman" pitchFamily="2" charset="0"/>
                        </a:rPr>
                        <a:t>56,907</a:t>
                      </a:r>
                    </a:p>
                  </a:txBody>
                  <a:tcPr marL="68580" marR="68580"/>
                </a:tc>
                <a:tc>
                  <a:txBody>
                    <a:bodyPr/>
                    <a:lstStyle/>
                    <a:p>
                      <a:pPr algn="ctr"/>
                      <a:r>
                        <a:rPr lang="en-GB" sz="3200">
                          <a:latin typeface="Jarman" pitchFamily="2" charset="0"/>
                        </a:rPr>
                        <a:t>56,480</a:t>
                      </a:r>
                      <a:endParaRPr lang="en-GB" sz="3200" dirty="0">
                        <a:latin typeface="Jarman" pitchFamily="2" charset="0"/>
                      </a:endParaRPr>
                    </a:p>
                  </a:txBody>
                  <a:tcPr marL="68580" marR="68580"/>
                </a:tc>
                <a:tc>
                  <a:txBody>
                    <a:bodyPr/>
                    <a:lstStyle/>
                    <a:p>
                      <a:pPr algn="ctr"/>
                      <a:r>
                        <a:rPr lang="en-GB" sz="3200" dirty="0">
                          <a:latin typeface="Jarman" pitchFamily="2" charset="0"/>
                        </a:rPr>
                        <a:t>33546</a:t>
                      </a:r>
                    </a:p>
                  </a:txBody>
                  <a:tcPr marL="68580" marR="68580"/>
                </a:tc>
                <a:tc>
                  <a:txBody>
                    <a:bodyPr/>
                    <a:lstStyle/>
                    <a:p>
                      <a:pPr algn="ctr"/>
                      <a:r>
                        <a:rPr lang="en-GB" sz="3200" dirty="0">
                          <a:latin typeface="Jarman" pitchFamily="2" charset="0"/>
                        </a:rPr>
                        <a:t>214,576</a:t>
                      </a:r>
                    </a:p>
                  </a:txBody>
                  <a:tcPr marL="68580" marR="68580"/>
                </a:tc>
                <a:extLst>
                  <a:ext uri="{0D108BD9-81ED-4DB2-BD59-A6C34878D82A}">
                    <a16:rowId xmlns:a16="http://schemas.microsoft.com/office/drawing/2014/main" val="10003"/>
                  </a:ext>
                </a:extLst>
              </a:tr>
              <a:tr h="1035837">
                <a:tc>
                  <a:txBody>
                    <a:bodyPr/>
                    <a:lstStyle/>
                    <a:p>
                      <a:pPr algn="ctr"/>
                      <a:r>
                        <a:rPr lang="en-GB" sz="3200" dirty="0">
                          <a:latin typeface="Jarman" pitchFamily="2" charset="0"/>
                        </a:rPr>
                        <a:t>181,589</a:t>
                      </a:r>
                    </a:p>
                  </a:txBody>
                  <a:tcPr marL="68580" marR="68580"/>
                </a:tc>
                <a:tc>
                  <a:txBody>
                    <a:bodyPr/>
                    <a:lstStyle/>
                    <a:p>
                      <a:pPr algn="ctr"/>
                      <a:r>
                        <a:rPr lang="en-GB" sz="3200" dirty="0">
                          <a:latin typeface="Jarman" pitchFamily="2" charset="0"/>
                        </a:rPr>
                        <a:t>549255</a:t>
                      </a:r>
                    </a:p>
                  </a:txBody>
                  <a:tcPr marL="68580" marR="68580"/>
                </a:tc>
                <a:tc>
                  <a:txBody>
                    <a:bodyPr/>
                    <a:lstStyle/>
                    <a:p>
                      <a:pPr algn="ctr"/>
                      <a:r>
                        <a:rPr lang="en-GB" sz="3200" dirty="0">
                          <a:latin typeface="Jarman" pitchFamily="2" charset="0"/>
                        </a:rPr>
                        <a:t>32,322</a:t>
                      </a:r>
                    </a:p>
                  </a:txBody>
                  <a:tcPr marL="68580" marR="68580"/>
                </a:tc>
                <a:tc>
                  <a:txBody>
                    <a:bodyPr/>
                    <a:lstStyle/>
                    <a:p>
                      <a:pPr algn="ctr"/>
                      <a:r>
                        <a:rPr lang="en-GB" sz="3200" dirty="0">
                          <a:latin typeface="Jarman" pitchFamily="2" charset="0"/>
                        </a:rPr>
                        <a:t>87645</a:t>
                      </a:r>
                    </a:p>
                  </a:txBody>
                  <a:tcPr marL="68580" marR="68580"/>
                </a:tc>
                <a:tc>
                  <a:txBody>
                    <a:bodyPr/>
                    <a:lstStyle/>
                    <a:p>
                      <a:pPr algn="ctr"/>
                      <a:r>
                        <a:rPr lang="en-GB" sz="3200">
                          <a:latin typeface="Jarman" pitchFamily="2" charset="0"/>
                        </a:rPr>
                        <a:t>467,876</a:t>
                      </a:r>
                      <a:endParaRPr lang="en-GB" sz="3200" dirty="0">
                        <a:latin typeface="Jarman" pitchFamily="2" charset="0"/>
                      </a:endParaRPr>
                    </a:p>
                  </a:txBody>
                  <a:tcPr marL="68580" marR="68580"/>
                </a:tc>
                <a:tc>
                  <a:txBody>
                    <a:bodyPr/>
                    <a:lstStyle/>
                    <a:p>
                      <a:pPr algn="ctr"/>
                      <a:r>
                        <a:rPr lang="en-GB" sz="3200" dirty="0">
                          <a:latin typeface="Jarman" pitchFamily="2" charset="0"/>
                        </a:rPr>
                        <a:t>126,211</a:t>
                      </a:r>
                    </a:p>
                  </a:txBody>
                  <a:tcPr marL="68580" marR="68580"/>
                </a:tc>
                <a:extLst>
                  <a:ext uri="{0D108BD9-81ED-4DB2-BD59-A6C34878D82A}">
                    <a16:rowId xmlns:a16="http://schemas.microsoft.com/office/drawing/2014/main" val="10004"/>
                  </a:ext>
                </a:extLst>
              </a:tr>
              <a:tr h="840803">
                <a:tc>
                  <a:txBody>
                    <a:bodyPr/>
                    <a:lstStyle/>
                    <a:p>
                      <a:pPr algn="ctr"/>
                      <a:r>
                        <a:rPr lang="en-GB" sz="3200" dirty="0">
                          <a:latin typeface="Jarman" pitchFamily="2" charset="0"/>
                        </a:rPr>
                        <a:t>15687</a:t>
                      </a:r>
                    </a:p>
                  </a:txBody>
                  <a:tcPr marL="68580" marR="68580"/>
                </a:tc>
                <a:tc>
                  <a:txBody>
                    <a:bodyPr/>
                    <a:lstStyle/>
                    <a:p>
                      <a:pPr algn="ctr"/>
                      <a:r>
                        <a:rPr lang="en-GB" sz="3200" dirty="0">
                          <a:latin typeface="Jarman" pitchFamily="2" charset="0"/>
                        </a:rPr>
                        <a:t>177,654</a:t>
                      </a:r>
                    </a:p>
                  </a:txBody>
                  <a:tcPr marL="68580" marR="68580"/>
                </a:tc>
                <a:tc>
                  <a:txBody>
                    <a:bodyPr/>
                    <a:lstStyle/>
                    <a:p>
                      <a:pPr algn="ctr"/>
                      <a:r>
                        <a:rPr lang="en-GB" sz="3200" dirty="0">
                          <a:latin typeface="Jarman" pitchFamily="2" charset="0"/>
                        </a:rPr>
                        <a:t>16,432</a:t>
                      </a:r>
                    </a:p>
                  </a:txBody>
                  <a:tcPr marL="68580" marR="68580"/>
                </a:tc>
                <a:tc>
                  <a:txBody>
                    <a:bodyPr/>
                    <a:lstStyle/>
                    <a:p>
                      <a:pPr algn="ctr"/>
                      <a:r>
                        <a:rPr lang="en-GB" sz="3200" dirty="0">
                          <a:latin typeface="Jarman" pitchFamily="2" charset="0"/>
                        </a:rPr>
                        <a:t>986,875</a:t>
                      </a:r>
                    </a:p>
                  </a:txBody>
                  <a:tcPr marL="68580" marR="68580"/>
                </a:tc>
                <a:tc>
                  <a:txBody>
                    <a:bodyPr/>
                    <a:lstStyle/>
                    <a:p>
                      <a:pPr algn="ctr"/>
                      <a:r>
                        <a:rPr lang="en-GB" sz="3200" dirty="0">
                          <a:latin typeface="Jarman" pitchFamily="2" charset="0"/>
                        </a:rPr>
                        <a:t>246,765</a:t>
                      </a:r>
                    </a:p>
                  </a:txBody>
                  <a:tcPr marL="68580" marR="68580"/>
                </a:tc>
                <a:tc>
                  <a:txBody>
                    <a:bodyPr/>
                    <a:lstStyle/>
                    <a:p>
                      <a:pPr algn="ctr"/>
                      <a:r>
                        <a:rPr lang="en-GB" sz="3200" dirty="0">
                          <a:latin typeface="Jarman" pitchFamily="2" charset="0"/>
                        </a:rPr>
                        <a:t>63377</a:t>
                      </a:r>
                    </a:p>
                  </a:txBody>
                  <a:tcPr marL="68580" marR="68580"/>
                </a:tc>
                <a:extLst>
                  <a:ext uri="{0D108BD9-81ED-4DB2-BD59-A6C34878D82A}">
                    <a16:rowId xmlns:a16="http://schemas.microsoft.com/office/drawing/2014/main" val="10005"/>
                  </a:ext>
                </a:extLst>
              </a:tr>
            </a:tbl>
          </a:graphicData>
        </a:graphic>
      </p:graphicFrame>
      <p:sp>
        <p:nvSpPr>
          <p:cNvPr id="3" name="Rectangle 2"/>
          <p:cNvSpPr/>
          <p:nvPr/>
        </p:nvSpPr>
        <p:spPr>
          <a:xfrm>
            <a:off x="2426059" y="9"/>
            <a:ext cx="7529818" cy="1200329"/>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w="0"/>
                <a:solidFill>
                  <a:srgbClr val="1C1C1C"/>
                </a:solidFill>
                <a:effectLst>
                  <a:outerShdw blurRad="38100" dist="19050" dir="2700000" algn="tl" rotWithShape="0">
                    <a:srgbClr val="1C1C1C">
                      <a:alpha val="40000"/>
                    </a:srgbClr>
                  </a:outerShdw>
                </a:effectLst>
                <a:uLnTx/>
                <a:uFillTx/>
                <a:latin typeface="Jarman" pitchFamily="2" charset="0"/>
                <a:ea typeface="+mn-ea"/>
                <a:cs typeface="+mn-cs"/>
              </a:rPr>
              <a:t>Octagons - Select two numbers to add.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w="0"/>
                <a:solidFill>
                  <a:srgbClr val="1C1C1C"/>
                </a:solidFill>
                <a:effectLst>
                  <a:outerShdw blurRad="38100" dist="19050" dir="2700000" algn="tl" rotWithShape="0">
                    <a:srgbClr val="1C1C1C">
                      <a:alpha val="40000"/>
                    </a:srgbClr>
                  </a:outerShdw>
                </a:effectLst>
                <a:uLnTx/>
                <a:uFillTx/>
                <a:latin typeface="Jarman" pitchFamily="2" charset="0"/>
                <a:ea typeface="+mn-ea"/>
                <a:cs typeface="+mn-cs"/>
              </a:rPr>
              <a:t>Line up the columns!</a:t>
            </a:r>
          </a:p>
        </p:txBody>
      </p:sp>
    </p:spTree>
    <p:extLst>
      <p:ext uri="{BB962C8B-B14F-4D97-AF65-F5344CB8AC3E}">
        <p14:creationId xmlns:p14="http://schemas.microsoft.com/office/powerpoint/2010/main" val="11461096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1" y="478897"/>
            <a:ext cx="3826767" cy="861873"/>
          </a:xfrm>
        </p:spPr>
        <p:txBody>
          <a:bodyPr/>
          <a:lstStyle/>
          <a:p>
            <a:r>
              <a:rPr lang="en-GB" u="sng" dirty="0"/>
              <a:t>25.9.20 </a:t>
            </a:r>
          </a:p>
        </p:txBody>
      </p:sp>
      <p:sp>
        <p:nvSpPr>
          <p:cNvPr id="3" name="Content Placeholder 2"/>
          <p:cNvSpPr>
            <a:spLocks noGrp="1"/>
          </p:cNvSpPr>
          <p:nvPr>
            <p:ph idx="1"/>
          </p:nvPr>
        </p:nvSpPr>
        <p:spPr/>
        <p:txBody>
          <a:bodyPr/>
          <a:lstStyle/>
          <a:p>
            <a:r>
              <a:rPr lang="en-GB" sz="2800" u="sng" dirty="0">
                <a:latin typeface="CCW Cursive Writing 7" pitchFamily="66" charset="0"/>
              </a:rPr>
              <a:t>L.O. To solve addition and subtraction problems . (Octagons) Mrs </a:t>
            </a:r>
            <a:r>
              <a:rPr lang="en-GB" sz="2800" u="sng" dirty="0" err="1">
                <a:latin typeface="CCW Cursive Writing 7" pitchFamily="66" charset="0"/>
              </a:rPr>
              <a:t>Warham</a:t>
            </a:r>
            <a:r>
              <a:rPr lang="en-GB" sz="2800" u="sng" dirty="0">
                <a:latin typeface="CCW Cursive Writing 7" pitchFamily="66" charset="0"/>
              </a:rPr>
              <a:t> </a:t>
            </a:r>
          </a:p>
          <a:p>
            <a:endParaRPr lang="en-GB" sz="2800" u="sng" dirty="0">
              <a:latin typeface="CCW Cursive Writing 7" pitchFamily="66" charset="0"/>
            </a:endParaRPr>
          </a:p>
          <a:p>
            <a:r>
              <a:rPr lang="en-GB" sz="2800" u="sng" dirty="0">
                <a:solidFill>
                  <a:srgbClr val="7030A0"/>
                </a:solidFill>
                <a:latin typeface="CCW Cursive Writing 7" pitchFamily="66" charset="0"/>
              </a:rPr>
              <a:t>L.O. To continue to add 5 digit numbers or more using the written column method. </a:t>
            </a:r>
          </a:p>
        </p:txBody>
      </p:sp>
    </p:spTree>
    <p:extLst>
      <p:ext uri="{BB962C8B-B14F-4D97-AF65-F5344CB8AC3E}">
        <p14:creationId xmlns:p14="http://schemas.microsoft.com/office/powerpoint/2010/main" val="27544638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p:nvPr>
        </p:nvSpPr>
        <p:spPr/>
        <p:txBody>
          <a:bodyPr/>
          <a:lstStyle/>
          <a:p>
            <a:r>
              <a:rPr lang="en-GB" dirty="0">
                <a:latin typeface="CCW Cursive Writing 7" pitchFamily="66" charset="0"/>
              </a:rPr>
              <a:t>10 a day!</a:t>
            </a:r>
          </a:p>
        </p:txBody>
      </p:sp>
      <p:sp>
        <p:nvSpPr>
          <p:cNvPr id="17410" name="Content Placeholder 2"/>
          <p:cNvSpPr>
            <a:spLocks noGrp="1"/>
          </p:cNvSpPr>
          <p:nvPr>
            <p:ph idx="1"/>
          </p:nvPr>
        </p:nvSpPr>
        <p:spPr>
          <a:xfrm>
            <a:off x="1981199" y="1268413"/>
            <a:ext cx="8962103" cy="4857750"/>
          </a:xfrm>
        </p:spPr>
        <p:txBody>
          <a:bodyPr/>
          <a:lstStyle/>
          <a:p>
            <a:r>
              <a:rPr lang="en-GB" sz="2000" dirty="0">
                <a:latin typeface="CCW Cursive Writing 7" pitchFamily="66" charset="0"/>
              </a:rPr>
              <a:t>1</a:t>
            </a:r>
            <a:r>
              <a:rPr lang="en-GB" sz="2400" dirty="0">
                <a:latin typeface="CCW Cursive Writing 7" pitchFamily="66" charset="0"/>
              </a:rPr>
              <a:t>. </a:t>
            </a:r>
            <a:r>
              <a:rPr lang="en-GB" sz="2000" dirty="0">
                <a:latin typeface="CCW Cursive Writing 7" pitchFamily="66" charset="0"/>
              </a:rPr>
              <a:t>Half 60 then half it again.</a:t>
            </a:r>
          </a:p>
          <a:p>
            <a:r>
              <a:rPr lang="en-GB" sz="2000" dirty="0">
                <a:latin typeface="CCW Cursive Writing 7" pitchFamily="66" charset="0"/>
              </a:rPr>
              <a:t>2. Take 52 from 400.</a:t>
            </a:r>
          </a:p>
          <a:p>
            <a:r>
              <a:rPr lang="en-GB" sz="2000" dirty="0">
                <a:latin typeface="CCW Cursive Writing 7" pitchFamily="66" charset="0"/>
              </a:rPr>
              <a:t>3. What is 10 less than 1002? </a:t>
            </a:r>
          </a:p>
          <a:p>
            <a:r>
              <a:rPr lang="en-GB" sz="2000" dirty="0">
                <a:latin typeface="CCW Cursive Writing 7" pitchFamily="66" charset="0"/>
              </a:rPr>
              <a:t>4. Subtract 17 from 60.</a:t>
            </a:r>
          </a:p>
          <a:p>
            <a:r>
              <a:rPr lang="en-GB" sz="2000" dirty="0">
                <a:latin typeface="CCW Cursive Writing 7" pitchFamily="66" charset="0"/>
              </a:rPr>
              <a:t>5. Add 1.7 to 4.8.</a:t>
            </a:r>
          </a:p>
          <a:p>
            <a:r>
              <a:rPr lang="en-GB" sz="2000" dirty="0">
                <a:latin typeface="CCW Cursive Writing 7" pitchFamily="66" charset="0"/>
              </a:rPr>
              <a:t>6.  What is 67 more than 34?</a:t>
            </a:r>
          </a:p>
          <a:p>
            <a:r>
              <a:rPr lang="en-GB" sz="2000" dirty="0">
                <a:latin typeface="CCW Cursive Writing 7" pitchFamily="66" charset="0"/>
              </a:rPr>
              <a:t>7.  How many faces does a triangular prism have?</a:t>
            </a:r>
          </a:p>
          <a:p>
            <a:r>
              <a:rPr lang="en-GB" sz="2000" dirty="0">
                <a:latin typeface="CCW Cursive Writing 7" pitchFamily="66" charset="0"/>
              </a:rPr>
              <a:t>8.  Add together 15 and 25 and 35.</a:t>
            </a:r>
          </a:p>
          <a:p>
            <a:r>
              <a:rPr lang="en-GB" sz="2000" dirty="0">
                <a:latin typeface="CCW Cursive Writing 7" pitchFamily="66" charset="0"/>
              </a:rPr>
              <a:t>9. What is 5oC more than -1oC?</a:t>
            </a:r>
          </a:p>
          <a:p>
            <a:r>
              <a:rPr lang="en-GB" sz="2000" dirty="0">
                <a:latin typeface="CCW Cursive Writing 7" pitchFamily="66" charset="0"/>
              </a:rPr>
              <a:t>10. I subtracted 7 then multiplied by 4, my answer was 24. What number did I start with?</a:t>
            </a:r>
          </a:p>
          <a:p>
            <a:endParaRPr lang="en-GB" sz="2000" dirty="0">
              <a:latin typeface="CCW Cursive Writing 7" pitchFamily="66" charset="0"/>
            </a:endParaRPr>
          </a:p>
        </p:txBody>
      </p:sp>
    </p:spTree>
    <p:extLst>
      <p:ext uri="{BB962C8B-B14F-4D97-AF65-F5344CB8AC3E}">
        <p14:creationId xmlns:p14="http://schemas.microsoft.com/office/powerpoint/2010/main" val="32321686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hought Bubble: Cloud 3">
            <a:extLst>
              <a:ext uri="{FF2B5EF4-FFF2-40B4-BE49-F238E27FC236}">
                <a16:creationId xmlns:a16="http://schemas.microsoft.com/office/drawing/2014/main" id="{FCB9CDC4-A069-4AE1-9DBC-0D8050226D82}"/>
              </a:ext>
            </a:extLst>
          </p:cNvPr>
          <p:cNvSpPr/>
          <p:nvPr/>
        </p:nvSpPr>
        <p:spPr>
          <a:xfrm>
            <a:off x="1626426" y="587485"/>
            <a:ext cx="8899301" cy="4481848"/>
          </a:xfrm>
          <a:prstGeom prst="cloudCallout">
            <a:avLst>
              <a:gd name="adj1" fmla="val -55421"/>
              <a:gd name="adj2" fmla="val 78305"/>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en-GB" sz="1200" dirty="0">
              <a:solidFill>
                <a:srgbClr val="002060"/>
              </a:solidFill>
            </a:endParaRPr>
          </a:p>
        </p:txBody>
      </p:sp>
      <p:sp>
        <p:nvSpPr>
          <p:cNvPr id="5" name="Rectangle 4">
            <a:extLst>
              <a:ext uri="{FF2B5EF4-FFF2-40B4-BE49-F238E27FC236}">
                <a16:creationId xmlns:a16="http://schemas.microsoft.com/office/drawing/2014/main" id="{AFE9B0CB-3737-4C13-8329-0E42E37FBC07}"/>
              </a:ext>
            </a:extLst>
          </p:cNvPr>
          <p:cNvSpPr/>
          <p:nvPr/>
        </p:nvSpPr>
        <p:spPr>
          <a:xfrm>
            <a:off x="1601821" y="2246118"/>
            <a:ext cx="8988359" cy="1077218"/>
          </a:xfrm>
          <a:prstGeom prst="rect">
            <a:avLst/>
          </a:prstGeom>
          <a:noFill/>
        </p:spPr>
        <p:txBody>
          <a:bodyPr wrap="none" lIns="91440" tIns="45720" rIns="91440" bIns="45720">
            <a:spAutoFit/>
          </a:bodyPr>
          <a:lstStyle/>
          <a:p>
            <a:pPr algn="ctr"/>
            <a:r>
              <a:rPr lang="en-US" sz="3200" b="0" cap="none" spc="0" dirty="0">
                <a:ln w="0"/>
                <a:solidFill>
                  <a:schemeClr val="bg1"/>
                </a:solidFill>
                <a:effectLst>
                  <a:reflection blurRad="6350" stA="53000" endA="300" endPos="35500" dir="5400000" sy="-90000" algn="bl" rotWithShape="0"/>
                </a:effectLst>
                <a:latin typeface="CCW Cursive Writing 7" panose="03050602040000000000" pitchFamily="66" charset="0"/>
              </a:rPr>
              <a:t>What knowledge do we have</a:t>
            </a:r>
          </a:p>
          <a:p>
            <a:pPr algn="ctr"/>
            <a:r>
              <a:rPr lang="en-US" sz="3200" dirty="0">
                <a:ln w="0"/>
                <a:solidFill>
                  <a:schemeClr val="bg1"/>
                </a:solidFill>
                <a:effectLst>
                  <a:reflection blurRad="6350" stA="53000" endA="300" endPos="35500" dir="5400000" sy="-90000" algn="bl" rotWithShape="0"/>
                </a:effectLst>
                <a:latin typeface="CCW Cursive Writing 7" panose="03050602040000000000" pitchFamily="66" charset="0"/>
              </a:rPr>
              <a:t>already about addition?</a:t>
            </a:r>
            <a:endParaRPr lang="en-US" sz="3200" b="0" cap="none" spc="0" dirty="0">
              <a:ln w="0"/>
              <a:solidFill>
                <a:schemeClr val="bg1"/>
              </a:solidFill>
              <a:effectLst>
                <a:reflection blurRad="6350" stA="53000" endA="300" endPos="35500" dir="5400000" sy="-90000" algn="bl" rotWithShape="0"/>
              </a:effectLst>
              <a:latin typeface="CCW Cursive Writing 7" panose="03050602040000000000" pitchFamily="66" charset="0"/>
            </a:endParaRPr>
          </a:p>
        </p:txBody>
      </p:sp>
      <p:sp>
        <p:nvSpPr>
          <p:cNvPr id="6" name="Rectangle 5">
            <a:extLst>
              <a:ext uri="{FF2B5EF4-FFF2-40B4-BE49-F238E27FC236}">
                <a16:creationId xmlns:a16="http://schemas.microsoft.com/office/drawing/2014/main" id="{6E9A8E25-8400-41C8-B892-F654C8DFAF69}"/>
              </a:ext>
            </a:extLst>
          </p:cNvPr>
          <p:cNvSpPr/>
          <p:nvPr/>
        </p:nvSpPr>
        <p:spPr>
          <a:xfrm>
            <a:off x="9127700" y="5316484"/>
            <a:ext cx="1826141" cy="707886"/>
          </a:xfrm>
          <a:prstGeom prst="rect">
            <a:avLst/>
          </a:prstGeom>
          <a:noFill/>
        </p:spPr>
        <p:txBody>
          <a:bodyPr wrap="none" lIns="91440" tIns="45720" rIns="91440" bIns="45720">
            <a:spAutoFit/>
          </a:bodyPr>
          <a:lstStyle/>
          <a:p>
            <a:pPr algn="ctr"/>
            <a:r>
              <a:rPr lang="en-US" sz="4000" b="0" cap="none" spc="0" dirty="0">
                <a:ln w="0"/>
                <a:solidFill>
                  <a:srgbClr val="002060"/>
                </a:solidFill>
                <a:effectLst>
                  <a:reflection blurRad="6350" stA="53000" endA="300" endPos="35500" dir="5400000" sy="-90000" algn="bl" rotWithShape="0"/>
                </a:effectLst>
                <a:latin typeface="CCW Cursive Writing 7" panose="03050602040000000000" pitchFamily="66" charset="0"/>
              </a:rPr>
              <a:t>sum</a:t>
            </a:r>
          </a:p>
        </p:txBody>
      </p:sp>
      <p:sp>
        <p:nvSpPr>
          <p:cNvPr id="7" name="Rectangle 6">
            <a:extLst>
              <a:ext uri="{FF2B5EF4-FFF2-40B4-BE49-F238E27FC236}">
                <a16:creationId xmlns:a16="http://schemas.microsoft.com/office/drawing/2014/main" id="{F8F5208B-A33C-4117-AB81-355A9F540141}"/>
              </a:ext>
            </a:extLst>
          </p:cNvPr>
          <p:cNvSpPr/>
          <p:nvPr/>
        </p:nvSpPr>
        <p:spPr>
          <a:xfrm>
            <a:off x="2765486" y="5455775"/>
            <a:ext cx="3934090" cy="707886"/>
          </a:xfrm>
          <a:prstGeom prst="rect">
            <a:avLst/>
          </a:prstGeom>
          <a:noFill/>
        </p:spPr>
        <p:txBody>
          <a:bodyPr wrap="none" lIns="91440" tIns="45720" rIns="91440" bIns="45720">
            <a:spAutoFit/>
          </a:bodyPr>
          <a:lstStyle/>
          <a:p>
            <a:pPr algn="ctr"/>
            <a:r>
              <a:rPr lang="en-US" sz="4000" b="0" cap="none" spc="0" dirty="0">
                <a:ln w="0"/>
                <a:solidFill>
                  <a:srgbClr val="002060"/>
                </a:solidFill>
                <a:effectLst>
                  <a:reflection blurRad="6350" stA="53000" endA="300" endPos="35500" dir="5400000" sy="-90000" algn="bl" rotWithShape="0"/>
                </a:effectLst>
                <a:latin typeface="CCW Cursive Writing 7" panose="03050602040000000000" pitchFamily="66" charset="0"/>
              </a:rPr>
              <a:t>combined</a:t>
            </a:r>
          </a:p>
        </p:txBody>
      </p:sp>
      <p:sp>
        <p:nvSpPr>
          <p:cNvPr id="8" name="Rectangle 7">
            <a:extLst>
              <a:ext uri="{FF2B5EF4-FFF2-40B4-BE49-F238E27FC236}">
                <a16:creationId xmlns:a16="http://schemas.microsoft.com/office/drawing/2014/main" id="{40C88BAA-8518-4637-AA75-1242A84E63B8}"/>
              </a:ext>
            </a:extLst>
          </p:cNvPr>
          <p:cNvSpPr/>
          <p:nvPr/>
        </p:nvSpPr>
        <p:spPr>
          <a:xfrm>
            <a:off x="857126" y="678583"/>
            <a:ext cx="4243469" cy="707886"/>
          </a:xfrm>
          <a:prstGeom prst="rect">
            <a:avLst/>
          </a:prstGeom>
          <a:noFill/>
        </p:spPr>
        <p:txBody>
          <a:bodyPr wrap="none" lIns="91440" tIns="45720" rIns="91440" bIns="45720">
            <a:spAutoFit/>
          </a:bodyPr>
          <a:lstStyle/>
          <a:p>
            <a:pPr algn="ctr"/>
            <a:r>
              <a:rPr lang="en-US" sz="4000" b="0" cap="none" spc="0" dirty="0">
                <a:ln w="0"/>
                <a:solidFill>
                  <a:srgbClr val="002060"/>
                </a:solidFill>
                <a:effectLst>
                  <a:reflection blurRad="6350" stA="53000" endA="300" endPos="35500" dir="5400000" sy="-90000" algn="bl" rotWithShape="0"/>
                </a:effectLst>
                <a:latin typeface="CCW Cursive Writing 7" panose="03050602040000000000" pitchFamily="66" charset="0"/>
              </a:rPr>
              <a:t>altogether</a:t>
            </a:r>
          </a:p>
        </p:txBody>
      </p:sp>
      <p:sp>
        <p:nvSpPr>
          <p:cNvPr id="9" name="Rectangle 8">
            <a:extLst>
              <a:ext uri="{FF2B5EF4-FFF2-40B4-BE49-F238E27FC236}">
                <a16:creationId xmlns:a16="http://schemas.microsoft.com/office/drawing/2014/main" id="{3AC4569F-4F3E-4F9B-B054-EE8F980804F9}"/>
              </a:ext>
            </a:extLst>
          </p:cNvPr>
          <p:cNvSpPr/>
          <p:nvPr/>
        </p:nvSpPr>
        <p:spPr>
          <a:xfrm>
            <a:off x="7378717" y="1282492"/>
            <a:ext cx="2119491" cy="707886"/>
          </a:xfrm>
          <a:prstGeom prst="rect">
            <a:avLst/>
          </a:prstGeom>
          <a:noFill/>
        </p:spPr>
        <p:txBody>
          <a:bodyPr wrap="none" lIns="91440" tIns="45720" rIns="91440" bIns="45720">
            <a:spAutoFit/>
          </a:bodyPr>
          <a:lstStyle/>
          <a:p>
            <a:pPr algn="ctr"/>
            <a:r>
              <a:rPr lang="en-US" sz="4000" b="0" cap="none" spc="0" dirty="0">
                <a:ln w="0"/>
                <a:solidFill>
                  <a:srgbClr val="002060"/>
                </a:solidFill>
                <a:effectLst>
                  <a:reflection blurRad="6350" stA="53000" endA="300" endPos="35500" dir="5400000" sy="-90000" algn="bl" rotWithShape="0"/>
                </a:effectLst>
                <a:latin typeface="CCW Cursive Writing 7" panose="03050602040000000000" pitchFamily="66" charset="0"/>
              </a:rPr>
              <a:t>total</a:t>
            </a:r>
          </a:p>
        </p:txBody>
      </p:sp>
      <p:sp>
        <p:nvSpPr>
          <p:cNvPr id="10" name="Rectangle 9">
            <a:extLst>
              <a:ext uri="{FF2B5EF4-FFF2-40B4-BE49-F238E27FC236}">
                <a16:creationId xmlns:a16="http://schemas.microsoft.com/office/drawing/2014/main" id="{7F43A6B8-456A-45EC-8C90-259C6E548E2C}"/>
              </a:ext>
            </a:extLst>
          </p:cNvPr>
          <p:cNvSpPr/>
          <p:nvPr/>
        </p:nvSpPr>
        <p:spPr>
          <a:xfrm>
            <a:off x="215462" y="3625480"/>
            <a:ext cx="3563796" cy="707886"/>
          </a:xfrm>
          <a:prstGeom prst="rect">
            <a:avLst/>
          </a:prstGeom>
          <a:noFill/>
        </p:spPr>
        <p:txBody>
          <a:bodyPr wrap="none" lIns="91440" tIns="45720" rIns="91440" bIns="45720">
            <a:spAutoFit/>
          </a:bodyPr>
          <a:lstStyle/>
          <a:p>
            <a:pPr algn="ctr"/>
            <a:r>
              <a:rPr lang="en-US" sz="4000" b="0" cap="none" spc="0" dirty="0">
                <a:ln w="0"/>
                <a:solidFill>
                  <a:srgbClr val="002060"/>
                </a:solidFill>
                <a:effectLst>
                  <a:reflection blurRad="6350" stA="53000" endA="300" endPos="35500" dir="5400000" sy="-90000" algn="bl" rotWithShape="0"/>
                </a:effectLst>
                <a:latin typeface="CCW Cursive Writing 7" panose="03050602040000000000" pitchFamily="66" charset="0"/>
              </a:rPr>
              <a:t>increase</a:t>
            </a:r>
          </a:p>
        </p:txBody>
      </p:sp>
      <p:sp>
        <p:nvSpPr>
          <p:cNvPr id="11" name="Rectangle 10">
            <a:extLst>
              <a:ext uri="{FF2B5EF4-FFF2-40B4-BE49-F238E27FC236}">
                <a16:creationId xmlns:a16="http://schemas.microsoft.com/office/drawing/2014/main" id="{8FF2227C-0A8B-4F86-A0B8-F0C2294F6862}"/>
              </a:ext>
            </a:extLst>
          </p:cNvPr>
          <p:cNvSpPr/>
          <p:nvPr/>
        </p:nvSpPr>
        <p:spPr>
          <a:xfrm>
            <a:off x="10040770" y="3367377"/>
            <a:ext cx="1968808" cy="707886"/>
          </a:xfrm>
          <a:prstGeom prst="rect">
            <a:avLst/>
          </a:prstGeom>
          <a:noFill/>
        </p:spPr>
        <p:txBody>
          <a:bodyPr wrap="none" lIns="91440" tIns="45720" rIns="91440" bIns="45720">
            <a:spAutoFit/>
          </a:bodyPr>
          <a:lstStyle/>
          <a:p>
            <a:pPr algn="ctr"/>
            <a:r>
              <a:rPr lang="en-US" sz="4000" b="0" cap="none" spc="0" dirty="0">
                <a:ln w="0"/>
                <a:solidFill>
                  <a:srgbClr val="002060"/>
                </a:solidFill>
                <a:effectLst>
                  <a:reflection blurRad="6350" stA="53000" endA="300" endPos="35500" dir="5400000" sy="-90000" algn="bl" rotWithShape="0"/>
                </a:effectLst>
                <a:latin typeface="CCW Cursive Writing 7" panose="03050602040000000000" pitchFamily="66" charset="0"/>
              </a:rPr>
              <a:t>plus</a:t>
            </a:r>
          </a:p>
        </p:txBody>
      </p:sp>
      <p:sp>
        <p:nvSpPr>
          <p:cNvPr id="12" name="Rectangle 11">
            <a:extLst>
              <a:ext uri="{FF2B5EF4-FFF2-40B4-BE49-F238E27FC236}">
                <a16:creationId xmlns:a16="http://schemas.microsoft.com/office/drawing/2014/main" id="{D687E5D8-32D4-476D-9336-F15913462225}"/>
              </a:ext>
            </a:extLst>
          </p:cNvPr>
          <p:cNvSpPr/>
          <p:nvPr/>
        </p:nvSpPr>
        <p:spPr>
          <a:xfrm>
            <a:off x="6096000" y="201043"/>
            <a:ext cx="4184158" cy="707886"/>
          </a:xfrm>
          <a:prstGeom prst="rect">
            <a:avLst/>
          </a:prstGeom>
          <a:noFill/>
        </p:spPr>
        <p:txBody>
          <a:bodyPr wrap="none" lIns="91440" tIns="45720" rIns="91440" bIns="45720">
            <a:spAutoFit/>
          </a:bodyPr>
          <a:lstStyle/>
          <a:p>
            <a:pPr algn="ctr"/>
            <a:r>
              <a:rPr lang="en-US" sz="4000" dirty="0">
                <a:ln w="0"/>
                <a:solidFill>
                  <a:srgbClr val="002060"/>
                </a:solidFill>
                <a:effectLst>
                  <a:reflection blurRad="6350" stA="53000" endA="300" endPos="35500" dir="5400000" sy="-90000" algn="bl" rotWithShape="0"/>
                </a:effectLst>
                <a:latin typeface="CCW Cursive Writing 7" panose="03050602040000000000" pitchFamily="66" charset="0"/>
              </a:rPr>
              <a:t>h</a:t>
            </a:r>
            <a:r>
              <a:rPr lang="en-US" sz="4000" b="0" cap="none" spc="0" dirty="0">
                <a:ln w="0"/>
                <a:solidFill>
                  <a:srgbClr val="002060"/>
                </a:solidFill>
                <a:effectLst>
                  <a:reflection blurRad="6350" stA="53000" endA="300" endPos="35500" dir="5400000" sy="-90000" algn="bl" rotWithShape="0"/>
                </a:effectLst>
                <a:latin typeface="CCW Cursive Writing 7" panose="03050602040000000000" pitchFamily="66" charset="0"/>
              </a:rPr>
              <a:t>ow many</a:t>
            </a:r>
          </a:p>
        </p:txBody>
      </p:sp>
      <p:sp>
        <p:nvSpPr>
          <p:cNvPr id="13" name="Rectangle 12">
            <a:extLst>
              <a:ext uri="{FF2B5EF4-FFF2-40B4-BE49-F238E27FC236}">
                <a16:creationId xmlns:a16="http://schemas.microsoft.com/office/drawing/2014/main" id="{7659EA6E-E2FC-4C51-AB15-90176FFE3317}"/>
              </a:ext>
            </a:extLst>
          </p:cNvPr>
          <p:cNvSpPr/>
          <p:nvPr/>
        </p:nvSpPr>
        <p:spPr>
          <a:xfrm>
            <a:off x="5312612" y="3860710"/>
            <a:ext cx="1750800" cy="707886"/>
          </a:xfrm>
          <a:prstGeom prst="rect">
            <a:avLst/>
          </a:prstGeom>
          <a:noFill/>
        </p:spPr>
        <p:txBody>
          <a:bodyPr wrap="none" lIns="91440" tIns="45720" rIns="91440" bIns="45720">
            <a:spAutoFit/>
          </a:bodyPr>
          <a:lstStyle/>
          <a:p>
            <a:pPr algn="ctr"/>
            <a:r>
              <a:rPr lang="en-US" sz="4000" b="0" cap="none" spc="0" dirty="0">
                <a:ln w="0"/>
                <a:solidFill>
                  <a:srgbClr val="002060"/>
                </a:solidFill>
                <a:effectLst>
                  <a:reflection blurRad="6350" stA="53000" endA="300" endPos="35500" dir="5400000" sy="-90000" algn="bl" rotWithShape="0"/>
                </a:effectLst>
                <a:latin typeface="CCW Cursive Writing 7" panose="03050602040000000000" pitchFamily="66" charset="0"/>
              </a:rPr>
              <a:t>join</a:t>
            </a:r>
          </a:p>
        </p:txBody>
      </p:sp>
    </p:spTree>
    <p:extLst>
      <p:ext uri="{BB962C8B-B14F-4D97-AF65-F5344CB8AC3E}">
        <p14:creationId xmlns:p14="http://schemas.microsoft.com/office/powerpoint/2010/main" val="3039369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1000"/>
                                        <p:tgtEl>
                                          <p:spTgt spid="6"/>
                                        </p:tgtEl>
                                      </p:cBhvr>
                                    </p:animEffect>
                                    <p:anim calcmode="lin" valueType="num">
                                      <p:cBhvr>
                                        <p:cTn id="38" dur="1000" fill="hold"/>
                                        <p:tgtEl>
                                          <p:spTgt spid="6"/>
                                        </p:tgtEl>
                                        <p:attrNameLst>
                                          <p:attrName>ppt_x</p:attrName>
                                        </p:attrNameLst>
                                      </p:cBhvr>
                                      <p:tavLst>
                                        <p:tav tm="0">
                                          <p:val>
                                            <p:strVal val="#ppt_x"/>
                                          </p:val>
                                        </p:tav>
                                        <p:tav tm="100000">
                                          <p:val>
                                            <p:strVal val="#ppt_x"/>
                                          </p:val>
                                        </p:tav>
                                      </p:tavLst>
                                    </p:anim>
                                    <p:anim calcmode="lin" valueType="num">
                                      <p:cBhvr>
                                        <p:cTn id="39" dur="1000" fill="hold"/>
                                        <p:tgtEl>
                                          <p:spTgt spid="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1000"/>
                                        <p:tgtEl>
                                          <p:spTgt spid="7"/>
                                        </p:tgtEl>
                                      </p:cBhvr>
                                    </p:animEffect>
                                    <p:anim calcmode="lin" valueType="num">
                                      <p:cBhvr>
                                        <p:cTn id="43" dur="1000" fill="hold"/>
                                        <p:tgtEl>
                                          <p:spTgt spid="7"/>
                                        </p:tgtEl>
                                        <p:attrNameLst>
                                          <p:attrName>ppt_x</p:attrName>
                                        </p:attrNameLst>
                                      </p:cBhvr>
                                      <p:tavLst>
                                        <p:tav tm="0">
                                          <p:val>
                                            <p:strVal val="#ppt_x"/>
                                          </p:val>
                                        </p:tav>
                                        <p:tav tm="100000">
                                          <p:val>
                                            <p:strVal val="#ppt_x"/>
                                          </p:val>
                                        </p:tav>
                                      </p:tavLst>
                                    </p:anim>
                                    <p:anim calcmode="lin" valueType="num">
                                      <p:cBhvr>
                                        <p:cTn id="4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CW Cursive Writing 7" pitchFamily="66" charset="0"/>
              </a:rPr>
              <a:t>9,035,039 + 79,786</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37172266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CW Cursive Writing 7" pitchFamily="66" charset="0"/>
              </a:rPr>
              <a:t>£35.039 + £7.86</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6808246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D5059-B3B1-4563-B66E-EEB22B34202E}"/>
              </a:ext>
            </a:extLst>
          </p:cNvPr>
          <p:cNvSpPr>
            <a:spLocks noGrp="1"/>
          </p:cNvSpPr>
          <p:nvPr>
            <p:ph type="title"/>
          </p:nvPr>
        </p:nvSpPr>
        <p:spPr/>
        <p:txBody>
          <a:bodyPr/>
          <a:lstStyle/>
          <a:p>
            <a:r>
              <a:rPr lang="en-GB" dirty="0">
                <a:latin typeface="CCW Cursive Writing 7" pitchFamily="66" charset="0"/>
              </a:rPr>
              <a:t>68.58 + 357.073</a:t>
            </a:r>
            <a:endParaRPr lang="en-GB" dirty="0"/>
          </a:p>
        </p:txBody>
      </p:sp>
      <p:sp>
        <p:nvSpPr>
          <p:cNvPr id="3" name="Content Placeholder 2">
            <a:extLst>
              <a:ext uri="{FF2B5EF4-FFF2-40B4-BE49-F238E27FC236}">
                <a16:creationId xmlns:a16="http://schemas.microsoft.com/office/drawing/2014/main" id="{509D2554-25E7-4E02-ACF4-07ADCAA4DBF7}"/>
              </a:ext>
            </a:extLst>
          </p:cNvPr>
          <p:cNvSpPr>
            <a:spLocks noGrp="1"/>
          </p:cNvSpPr>
          <p:nvPr>
            <p:ph idx="1"/>
          </p:nvPr>
        </p:nvSpPr>
        <p:spPr/>
        <p:txBody>
          <a:bodyPr/>
          <a:lstStyle/>
          <a:p>
            <a:endParaRPr lang="en-GB" dirty="0"/>
          </a:p>
        </p:txBody>
      </p:sp>
      <p:pic>
        <p:nvPicPr>
          <p:cNvPr id="5" name="Picture 4">
            <a:extLst>
              <a:ext uri="{FF2B5EF4-FFF2-40B4-BE49-F238E27FC236}">
                <a16:creationId xmlns:a16="http://schemas.microsoft.com/office/drawing/2014/main" id="{EE53157A-00B6-49DF-AB3A-D1F271123DCF}"/>
              </a:ext>
            </a:extLst>
          </p:cNvPr>
          <p:cNvPicPr>
            <a:picLocks noChangeAspect="1"/>
          </p:cNvPicPr>
          <p:nvPr/>
        </p:nvPicPr>
        <p:blipFill rotWithShape="1">
          <a:blip r:embed="rId2"/>
          <a:srcRect l="12147" t="53711" r="52360" b="19903"/>
          <a:stretch/>
        </p:blipFill>
        <p:spPr>
          <a:xfrm>
            <a:off x="2048685" y="1841678"/>
            <a:ext cx="8280172" cy="4156734"/>
          </a:xfrm>
          <a:prstGeom prst="rect">
            <a:avLst/>
          </a:prstGeom>
        </p:spPr>
      </p:pic>
    </p:spTree>
    <p:extLst>
      <p:ext uri="{BB962C8B-B14F-4D97-AF65-F5344CB8AC3E}">
        <p14:creationId xmlns:p14="http://schemas.microsoft.com/office/powerpoint/2010/main" val="33256818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Oval Callout 3"/>
          <p:cNvSpPr/>
          <p:nvPr/>
        </p:nvSpPr>
        <p:spPr>
          <a:xfrm>
            <a:off x="2351584" y="620688"/>
            <a:ext cx="7416824" cy="4536504"/>
          </a:xfrm>
          <a:prstGeom prst="wedgeEllipseCallou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solidFill>
                <a:prstClr val="white"/>
              </a:solidFill>
              <a:latin typeface="Twinkl"/>
            </a:endParaRPr>
          </a:p>
        </p:txBody>
      </p:sp>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2986" t="27823" r="52732" b="65927"/>
          <a:stretch/>
        </p:blipFill>
        <p:spPr bwMode="auto">
          <a:xfrm>
            <a:off x="2868932" y="2096852"/>
            <a:ext cx="6438892" cy="15841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389372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77BBB-11BD-4984-BB8D-7479EE74A4F7}"/>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0282503E-FB0C-4FB0-BD28-394C8F8221F1}"/>
              </a:ext>
            </a:extLst>
          </p:cNvPr>
          <p:cNvPicPr>
            <a:picLocks noChangeAspect="1"/>
          </p:cNvPicPr>
          <p:nvPr/>
        </p:nvPicPr>
        <p:blipFill rotWithShape="1">
          <a:blip r:embed="rId2"/>
          <a:srcRect l="49226" t="46195" r="22781" b="37835"/>
          <a:stretch/>
        </p:blipFill>
        <p:spPr>
          <a:xfrm>
            <a:off x="1388773" y="624991"/>
            <a:ext cx="9414455" cy="3019731"/>
          </a:xfrm>
          <a:prstGeom prst="rect">
            <a:avLst/>
          </a:prstGeom>
        </p:spPr>
      </p:pic>
      <p:pic>
        <p:nvPicPr>
          <p:cNvPr id="5" name="Picture 4">
            <a:extLst>
              <a:ext uri="{FF2B5EF4-FFF2-40B4-BE49-F238E27FC236}">
                <a16:creationId xmlns:a16="http://schemas.microsoft.com/office/drawing/2014/main" id="{D46A6D88-79D5-4841-A669-1A46C9EE987D}"/>
              </a:ext>
            </a:extLst>
          </p:cNvPr>
          <p:cNvPicPr>
            <a:picLocks noChangeAspect="1"/>
          </p:cNvPicPr>
          <p:nvPr/>
        </p:nvPicPr>
        <p:blipFill rotWithShape="1">
          <a:blip r:embed="rId2"/>
          <a:srcRect l="12676" t="61978" r="53416" b="16040"/>
          <a:stretch/>
        </p:blipFill>
        <p:spPr>
          <a:xfrm>
            <a:off x="2277415" y="3790818"/>
            <a:ext cx="7098404" cy="2581793"/>
          </a:xfrm>
          <a:prstGeom prst="rect">
            <a:avLst/>
          </a:prstGeom>
        </p:spPr>
      </p:pic>
    </p:spTree>
    <p:extLst>
      <p:ext uri="{BB962C8B-B14F-4D97-AF65-F5344CB8AC3E}">
        <p14:creationId xmlns:p14="http://schemas.microsoft.com/office/powerpoint/2010/main" val="1247272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011AD-31B9-436F-A185-C63D6F494E6C}"/>
              </a:ext>
            </a:extLst>
          </p:cNvPr>
          <p:cNvSpPr>
            <a:spLocks noGrp="1"/>
          </p:cNvSpPr>
          <p:nvPr>
            <p:ph type="title"/>
          </p:nvPr>
        </p:nvSpPr>
        <p:spPr/>
        <p:txBody>
          <a:bodyPr/>
          <a:lstStyle/>
          <a:p>
            <a:r>
              <a:rPr lang="en-GB" dirty="0"/>
              <a:t>Over to you </a:t>
            </a:r>
          </a:p>
        </p:txBody>
      </p:sp>
      <p:sp>
        <p:nvSpPr>
          <p:cNvPr id="4" name="Rectangle 3">
            <a:extLst>
              <a:ext uri="{FF2B5EF4-FFF2-40B4-BE49-F238E27FC236}">
                <a16:creationId xmlns:a16="http://schemas.microsoft.com/office/drawing/2014/main" id="{ED25BF4A-38B9-436D-815E-1D3758D75A00}"/>
              </a:ext>
            </a:extLst>
          </p:cNvPr>
          <p:cNvSpPr/>
          <p:nvPr/>
        </p:nvSpPr>
        <p:spPr>
          <a:xfrm>
            <a:off x="1096103" y="1473201"/>
            <a:ext cx="6845785"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Octagons- </a:t>
            </a:r>
            <a:r>
              <a:rPr lang="en-US" sz="5400" b="0" cap="none" spc="0" dirty="0" err="1">
                <a:ln w="0"/>
                <a:solidFill>
                  <a:schemeClr val="accent1"/>
                </a:solidFill>
                <a:effectLst>
                  <a:outerShdw blurRad="38100" dist="25400" dir="5400000" algn="ctr" rotWithShape="0">
                    <a:srgbClr val="6E747A">
                      <a:alpha val="43000"/>
                    </a:srgbClr>
                  </a:outerShdw>
                </a:effectLst>
              </a:rPr>
              <a:t>Mrs</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Warham</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
        <p:nvSpPr>
          <p:cNvPr id="6" name="Rectangle 5">
            <a:extLst>
              <a:ext uri="{FF2B5EF4-FFF2-40B4-BE49-F238E27FC236}">
                <a16:creationId xmlns:a16="http://schemas.microsoft.com/office/drawing/2014/main" id="{6B43D4F6-7D82-44A0-94FC-1847B2B87F67}"/>
              </a:ext>
            </a:extLst>
          </p:cNvPr>
          <p:cNvSpPr/>
          <p:nvPr/>
        </p:nvSpPr>
        <p:spPr>
          <a:xfrm>
            <a:off x="4003413" y="2587583"/>
            <a:ext cx="6530827"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Squares-</a:t>
            </a:r>
            <a:r>
              <a:rPr lang="en-US" sz="5400" b="0" cap="none" spc="0" dirty="0" err="1">
                <a:ln w="0"/>
                <a:solidFill>
                  <a:schemeClr val="accent1"/>
                </a:solidFill>
                <a:effectLst>
                  <a:outerShdw blurRad="38100" dist="25400" dir="5400000" algn="ctr" rotWithShape="0">
                    <a:srgbClr val="6E747A">
                      <a:alpha val="43000"/>
                    </a:srgbClr>
                  </a:outerShdw>
                </a:effectLst>
              </a:rPr>
              <a:t>Mrs</a:t>
            </a:r>
            <a:r>
              <a:rPr lang="en-US" sz="5400" b="0" cap="none" spc="0" dirty="0">
                <a:ln w="0"/>
                <a:solidFill>
                  <a:schemeClr val="accent1"/>
                </a:solidFill>
                <a:effectLst>
                  <a:outerShdw blurRad="38100" dist="25400" dir="5400000" algn="ctr" rotWithShape="0">
                    <a:srgbClr val="6E747A">
                      <a:alpha val="43000"/>
                    </a:srgbClr>
                  </a:outerShdw>
                </a:effectLst>
              </a:rPr>
              <a:t> Lund out </a:t>
            </a:r>
          </a:p>
        </p:txBody>
      </p:sp>
      <p:sp>
        <p:nvSpPr>
          <p:cNvPr id="8" name="Rectangle 7">
            <a:extLst>
              <a:ext uri="{FF2B5EF4-FFF2-40B4-BE49-F238E27FC236}">
                <a16:creationId xmlns:a16="http://schemas.microsoft.com/office/drawing/2014/main" id="{51210D5C-57A2-465A-ABAF-EDC0A416845C}"/>
              </a:ext>
            </a:extLst>
          </p:cNvPr>
          <p:cNvSpPr/>
          <p:nvPr/>
        </p:nvSpPr>
        <p:spPr>
          <a:xfrm>
            <a:off x="2189101" y="3865218"/>
            <a:ext cx="465980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Hexagons- Class</a:t>
            </a:r>
          </a:p>
        </p:txBody>
      </p:sp>
      <p:sp>
        <p:nvSpPr>
          <p:cNvPr id="10" name="Rectangle 9">
            <a:extLst>
              <a:ext uri="{FF2B5EF4-FFF2-40B4-BE49-F238E27FC236}">
                <a16:creationId xmlns:a16="http://schemas.microsoft.com/office/drawing/2014/main" id="{3B983972-E16A-4BD6-8D7D-041C57E17D4E}"/>
              </a:ext>
            </a:extLst>
          </p:cNvPr>
          <p:cNvSpPr/>
          <p:nvPr/>
        </p:nvSpPr>
        <p:spPr>
          <a:xfrm>
            <a:off x="5124490" y="5084418"/>
            <a:ext cx="4288674"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Triangles-Class</a:t>
            </a:r>
          </a:p>
        </p:txBody>
      </p:sp>
    </p:spTree>
    <p:extLst>
      <p:ext uri="{BB962C8B-B14F-4D97-AF65-F5344CB8AC3E}">
        <p14:creationId xmlns:p14="http://schemas.microsoft.com/office/powerpoint/2010/main" val="15530506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CW Cursive Writing 7" pitchFamily="66" charset="0"/>
              </a:rPr>
              <a:t>Squares </a:t>
            </a:r>
          </a:p>
        </p:txBody>
      </p:sp>
      <p:sp>
        <p:nvSpPr>
          <p:cNvPr id="7" name="Content Placeholder 2"/>
          <p:cNvSpPr txBox="1">
            <a:spLocks/>
          </p:cNvSpPr>
          <p:nvPr/>
        </p:nvSpPr>
        <p:spPr bwMode="auto">
          <a:xfrm>
            <a:off x="6096000" y="1473201"/>
            <a:ext cx="4946850" cy="457888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0" tIns="0" rIns="0" bIns="0" numCol="1" anchor="t" anchorCtr="0" compatLnSpc="1">
            <a:prstTxWarp prst="textNoShape">
              <a:avLst/>
            </a:prstTxWarp>
          </a:bodyPr>
          <a:lstStyle>
            <a:lvl1pPr marL="0" indent="0" algn="l" rtl="0" eaLnBrk="0" fontAlgn="base" hangingPunct="0">
              <a:lnSpc>
                <a:spcPct val="90000"/>
              </a:lnSpc>
              <a:spcBef>
                <a:spcPts val="1001"/>
              </a:spcBef>
              <a:spcAft>
                <a:spcPct val="0"/>
              </a:spcAft>
              <a:buFont typeface="Arial" panose="020B0604020202020204" pitchFamily="34" charset="0"/>
              <a:buNone/>
              <a:defRPr kern="1200" baseline="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18" indent="-228606"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29" indent="-228606" algn="l" rtl="0" eaLnBrk="0" fontAlgn="base" hangingPunct="0">
              <a:lnSpc>
                <a:spcPct val="90000"/>
              </a:lnSpc>
              <a:spcBef>
                <a:spcPts val="500"/>
              </a:spcBef>
              <a:spcAft>
                <a:spcPct val="0"/>
              </a:spcAft>
              <a:buFont typeface="Arial" panose="020B0604020202020204" pitchFamily="34" charset="0"/>
              <a:buChar char="•"/>
              <a:defRPr sz="1401"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41" indent="-228606" algn="l" rtl="0" eaLnBrk="0" fontAlgn="base" hangingPunct="0">
              <a:lnSpc>
                <a:spcPct val="90000"/>
              </a:lnSpc>
              <a:spcBef>
                <a:spcPts val="500"/>
              </a:spcBef>
              <a:spcAft>
                <a:spcPct val="0"/>
              </a:spcAft>
              <a:buFont typeface="Arial" panose="020B0604020202020204" pitchFamily="34" charset="0"/>
              <a:buChar char="•"/>
              <a:defRPr sz="1401"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52" indent="-228606" algn="l" rtl="0" eaLnBrk="0" fontAlgn="base" hangingPunct="0">
              <a:lnSpc>
                <a:spcPct val="90000"/>
              </a:lnSpc>
              <a:spcBef>
                <a:spcPts val="500"/>
              </a:spcBef>
              <a:spcAft>
                <a:spcPct val="0"/>
              </a:spcAft>
              <a:buFont typeface="Arial" panose="020B0604020202020204" pitchFamily="34" charset="0"/>
              <a:buChar char="•"/>
              <a:defRPr sz="1401"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63" indent="-228606" algn="l" defTabSz="914423"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75" indent="-228606" algn="l" defTabSz="914423"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86" indent="-228606" algn="l" defTabSz="914423"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98" indent="-228606" algn="l" defTabSz="914423"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a:lstStyle>
          <a:p>
            <a:pPr marL="342900" indent="-342900">
              <a:buFont typeface="+mj-lt"/>
              <a:buAutoNum type="arabicPeriod"/>
            </a:pPr>
            <a:r>
              <a:rPr lang="en-GB" sz="2000" dirty="0">
                <a:latin typeface="CCW Cursive Writing 7" pitchFamily="66" charset="0"/>
              </a:rPr>
              <a:t>4.5g + 57.56g = </a:t>
            </a:r>
          </a:p>
          <a:p>
            <a:pPr marL="342900" indent="-342900">
              <a:buFont typeface="+mj-lt"/>
              <a:buAutoNum type="arabicPeriod"/>
            </a:pPr>
            <a:r>
              <a:rPr lang="en-GB" sz="2000" dirty="0">
                <a:latin typeface="CCW Cursive Writing 7" pitchFamily="66" charset="0"/>
              </a:rPr>
              <a:t>23.65m + 64.88m = </a:t>
            </a:r>
          </a:p>
          <a:p>
            <a:pPr marL="342900" indent="-342900">
              <a:buFont typeface="+mj-lt"/>
              <a:buAutoNum type="arabicPeriod"/>
            </a:pPr>
            <a:r>
              <a:rPr lang="en-GB" sz="2000" dirty="0">
                <a:latin typeface="CCW Cursive Writing 7" pitchFamily="66" charset="0"/>
              </a:rPr>
              <a:t>593.85m + 79.7m = </a:t>
            </a:r>
          </a:p>
          <a:p>
            <a:pPr marL="342900" indent="-342900">
              <a:buFont typeface="+mj-lt"/>
              <a:buAutoNum type="arabicPeriod"/>
            </a:pPr>
            <a:r>
              <a:rPr lang="en-GB" sz="2000" dirty="0">
                <a:latin typeface="CCW Cursive Writing 7" pitchFamily="66" charset="0"/>
              </a:rPr>
              <a:t>67.54cm + 35.84cm = </a:t>
            </a:r>
          </a:p>
          <a:p>
            <a:pPr marL="342900" indent="-342900">
              <a:buFont typeface="+mj-lt"/>
              <a:buAutoNum type="arabicPeriod"/>
            </a:pPr>
            <a:r>
              <a:rPr lang="en-GB" sz="2000" dirty="0">
                <a:latin typeface="CCW Cursive Writing 7" pitchFamily="66" charset="0"/>
              </a:rPr>
              <a:t>3.86cm + 49.28cm = </a:t>
            </a:r>
          </a:p>
          <a:p>
            <a:pPr marL="342900" indent="-342900">
              <a:buFont typeface="+mj-lt"/>
              <a:buAutoNum type="arabicPeriod"/>
            </a:pPr>
            <a:r>
              <a:rPr lang="en-GB" sz="2000" dirty="0">
                <a:latin typeface="CCW Cursive Writing 7" pitchFamily="66" charset="0"/>
              </a:rPr>
              <a:t>45.1kg + 196.3kg =</a:t>
            </a:r>
          </a:p>
          <a:p>
            <a:pPr marL="342900" indent="-342900">
              <a:buFont typeface="+mj-lt"/>
              <a:buAutoNum type="arabicPeriod"/>
            </a:pPr>
            <a:r>
              <a:rPr lang="en-GB" sz="2000" dirty="0">
                <a:latin typeface="CCW Cursive Writing 7" pitchFamily="66" charset="0"/>
              </a:rPr>
              <a:t>25.8kg + 6.48kg =</a:t>
            </a:r>
          </a:p>
          <a:p>
            <a:pPr marL="342900" indent="-342900">
              <a:buFont typeface="+mj-lt"/>
              <a:buAutoNum type="arabicPeriod"/>
            </a:pPr>
            <a:r>
              <a:rPr lang="en-GB" sz="2000" dirty="0">
                <a:latin typeface="CCW Cursive Writing 7" pitchFamily="66" charset="0"/>
              </a:rPr>
              <a:t>£7.85 + £72.82 =</a:t>
            </a:r>
          </a:p>
          <a:p>
            <a:pPr marL="342900" indent="-342900">
              <a:buFont typeface="+mj-lt"/>
              <a:buAutoNum type="arabicPeriod"/>
            </a:pPr>
            <a:r>
              <a:rPr lang="en-GB" sz="2000" dirty="0">
                <a:latin typeface="CCW Cursive Writing 7" pitchFamily="66" charset="0"/>
              </a:rPr>
              <a:t>£96.7 + £68.5 =</a:t>
            </a:r>
          </a:p>
          <a:p>
            <a:pPr marL="342900" indent="-342900">
              <a:buFont typeface="+mj-lt"/>
              <a:buAutoNum type="arabicPeriod"/>
            </a:pPr>
            <a:r>
              <a:rPr lang="en-GB" sz="2000" dirty="0">
                <a:latin typeface="CCW Cursive Writing 7" pitchFamily="66" charset="0"/>
              </a:rPr>
              <a:t>£96.32 + £87.5 =</a:t>
            </a:r>
          </a:p>
          <a:p>
            <a:pPr marL="342900" indent="-342900">
              <a:buFont typeface="+mj-lt"/>
              <a:buAutoNum type="arabicPeriod"/>
            </a:pPr>
            <a:r>
              <a:rPr lang="en-GB" sz="2000" dirty="0">
                <a:latin typeface="CCW Cursive Writing 7" pitchFamily="66" charset="0"/>
              </a:rPr>
              <a:t>£25.67 + £68.57 =</a:t>
            </a:r>
          </a:p>
          <a:p>
            <a:pPr marL="342900" indent="-342900">
              <a:buFont typeface="+mj-lt"/>
              <a:buAutoNum type="arabicPeriod"/>
            </a:pPr>
            <a:r>
              <a:rPr lang="en-GB" sz="2000" dirty="0">
                <a:latin typeface="CCW Cursive Writing 7" pitchFamily="66" charset="0"/>
              </a:rPr>
              <a:t>£29.40 + £3.86 =</a:t>
            </a:r>
          </a:p>
        </p:txBody>
      </p:sp>
      <p:sp>
        <p:nvSpPr>
          <p:cNvPr id="8" name="Content Placeholder 2"/>
          <p:cNvSpPr txBox="1">
            <a:spLocks/>
          </p:cNvSpPr>
          <p:nvPr/>
        </p:nvSpPr>
        <p:spPr bwMode="auto">
          <a:xfrm>
            <a:off x="1293168" y="1518635"/>
            <a:ext cx="4802832" cy="4246224"/>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0" tIns="0" rIns="0" bIns="0" numCol="1" anchor="t" anchorCtr="0" compatLnSpc="1">
            <a:prstTxWarp prst="textNoShape">
              <a:avLst/>
            </a:prstTxWarp>
          </a:bodyPr>
          <a:lstStyle>
            <a:lvl1pPr marL="0" indent="0" algn="l" rtl="0" eaLnBrk="0" fontAlgn="base" hangingPunct="0">
              <a:lnSpc>
                <a:spcPct val="90000"/>
              </a:lnSpc>
              <a:spcBef>
                <a:spcPts val="1001"/>
              </a:spcBef>
              <a:spcAft>
                <a:spcPct val="0"/>
              </a:spcAft>
              <a:buFont typeface="Arial" panose="020B0604020202020204" pitchFamily="34" charset="0"/>
              <a:buNone/>
              <a:defRPr kern="1200" baseline="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18" indent="-228606"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29" indent="-228606" algn="l" rtl="0" eaLnBrk="0" fontAlgn="base" hangingPunct="0">
              <a:lnSpc>
                <a:spcPct val="90000"/>
              </a:lnSpc>
              <a:spcBef>
                <a:spcPts val="500"/>
              </a:spcBef>
              <a:spcAft>
                <a:spcPct val="0"/>
              </a:spcAft>
              <a:buFont typeface="Arial" panose="020B0604020202020204" pitchFamily="34" charset="0"/>
              <a:buChar char="•"/>
              <a:defRPr sz="1401"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41" indent="-228606" algn="l" rtl="0" eaLnBrk="0" fontAlgn="base" hangingPunct="0">
              <a:lnSpc>
                <a:spcPct val="90000"/>
              </a:lnSpc>
              <a:spcBef>
                <a:spcPts val="500"/>
              </a:spcBef>
              <a:spcAft>
                <a:spcPct val="0"/>
              </a:spcAft>
              <a:buFont typeface="Arial" panose="020B0604020202020204" pitchFamily="34" charset="0"/>
              <a:buChar char="•"/>
              <a:defRPr sz="1401"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52" indent="-228606" algn="l" rtl="0" eaLnBrk="0" fontAlgn="base" hangingPunct="0">
              <a:lnSpc>
                <a:spcPct val="90000"/>
              </a:lnSpc>
              <a:spcBef>
                <a:spcPts val="500"/>
              </a:spcBef>
              <a:spcAft>
                <a:spcPct val="0"/>
              </a:spcAft>
              <a:buFont typeface="Arial" panose="020B0604020202020204" pitchFamily="34" charset="0"/>
              <a:buChar char="•"/>
              <a:defRPr sz="1401"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63" indent="-228606" algn="l" defTabSz="914423"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75" indent="-228606" algn="l" defTabSz="914423"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86" indent="-228606" algn="l" defTabSz="914423"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98" indent="-228606" algn="l" defTabSz="914423"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a:lstStyle>
          <a:p>
            <a:pPr marL="342900" indent="-342900">
              <a:buFont typeface="+mj-lt"/>
              <a:buAutoNum type="arabicPeriod"/>
            </a:pPr>
            <a:r>
              <a:rPr lang="en-GB" sz="2000" dirty="0">
                <a:latin typeface="CCW Cursive Writing 7" pitchFamily="66" charset="0"/>
              </a:rPr>
              <a:t>4.5g + 57.56g = </a:t>
            </a:r>
          </a:p>
          <a:p>
            <a:pPr marL="342900" indent="-342900">
              <a:buFont typeface="+mj-lt"/>
              <a:buAutoNum type="arabicPeriod"/>
            </a:pPr>
            <a:r>
              <a:rPr lang="en-GB" sz="2000" dirty="0">
                <a:latin typeface="CCW Cursive Writing 7" pitchFamily="66" charset="0"/>
              </a:rPr>
              <a:t>23.65m + 64.88m = </a:t>
            </a:r>
          </a:p>
          <a:p>
            <a:pPr marL="342900" indent="-342900">
              <a:buFont typeface="+mj-lt"/>
              <a:buAutoNum type="arabicPeriod"/>
            </a:pPr>
            <a:r>
              <a:rPr lang="en-GB" sz="2000" dirty="0">
                <a:latin typeface="CCW Cursive Writing 7" pitchFamily="66" charset="0"/>
              </a:rPr>
              <a:t>593.85m + 79.7m = </a:t>
            </a:r>
          </a:p>
          <a:p>
            <a:pPr marL="342900" indent="-342900">
              <a:buFont typeface="+mj-lt"/>
              <a:buAutoNum type="arabicPeriod"/>
            </a:pPr>
            <a:r>
              <a:rPr lang="en-GB" sz="2000" dirty="0">
                <a:latin typeface="CCW Cursive Writing 7" pitchFamily="66" charset="0"/>
              </a:rPr>
              <a:t>67.54cm + 35.84cm = </a:t>
            </a:r>
          </a:p>
          <a:p>
            <a:pPr marL="342900" indent="-342900">
              <a:buFont typeface="+mj-lt"/>
              <a:buAutoNum type="arabicPeriod"/>
            </a:pPr>
            <a:r>
              <a:rPr lang="en-GB" sz="2000" dirty="0">
                <a:latin typeface="CCW Cursive Writing 7" pitchFamily="66" charset="0"/>
              </a:rPr>
              <a:t>3.86cm + 49.28cm = </a:t>
            </a:r>
          </a:p>
          <a:p>
            <a:pPr marL="342900" indent="-342900">
              <a:buFont typeface="+mj-lt"/>
              <a:buAutoNum type="arabicPeriod"/>
            </a:pPr>
            <a:r>
              <a:rPr lang="en-GB" sz="2000" dirty="0">
                <a:latin typeface="CCW Cursive Writing 7" pitchFamily="66" charset="0"/>
              </a:rPr>
              <a:t>45.1kg + 196.3kg =</a:t>
            </a:r>
          </a:p>
          <a:p>
            <a:pPr marL="342900" indent="-342900">
              <a:buFont typeface="+mj-lt"/>
              <a:buAutoNum type="arabicPeriod"/>
            </a:pPr>
            <a:r>
              <a:rPr lang="en-GB" sz="2000" dirty="0">
                <a:latin typeface="CCW Cursive Writing 7" pitchFamily="66" charset="0"/>
              </a:rPr>
              <a:t>25.8kg + 6.48kg =</a:t>
            </a:r>
          </a:p>
          <a:p>
            <a:pPr marL="342900" indent="-342900">
              <a:buFont typeface="+mj-lt"/>
              <a:buAutoNum type="arabicPeriod"/>
            </a:pPr>
            <a:r>
              <a:rPr lang="en-GB" sz="2000" dirty="0">
                <a:latin typeface="CCW Cursive Writing 7" pitchFamily="66" charset="0"/>
              </a:rPr>
              <a:t>£7.85 + £72.82 =</a:t>
            </a:r>
          </a:p>
          <a:p>
            <a:pPr marL="342900" indent="-342900">
              <a:buFont typeface="+mj-lt"/>
              <a:buAutoNum type="arabicPeriod"/>
            </a:pPr>
            <a:r>
              <a:rPr lang="en-GB" sz="2000" dirty="0">
                <a:latin typeface="CCW Cursive Writing 7" pitchFamily="66" charset="0"/>
              </a:rPr>
              <a:t>£96.7 + £68.5 =</a:t>
            </a:r>
          </a:p>
          <a:p>
            <a:pPr marL="342900" indent="-342900">
              <a:buFont typeface="+mj-lt"/>
              <a:buAutoNum type="arabicPeriod"/>
            </a:pPr>
            <a:r>
              <a:rPr lang="en-GB" sz="2000" dirty="0">
                <a:latin typeface="CCW Cursive Writing 7" pitchFamily="66" charset="0"/>
              </a:rPr>
              <a:t>£96.32 + £87.5 =</a:t>
            </a:r>
          </a:p>
          <a:p>
            <a:pPr marL="342900" indent="-342900">
              <a:buFont typeface="+mj-lt"/>
              <a:buAutoNum type="arabicPeriod"/>
            </a:pPr>
            <a:r>
              <a:rPr lang="en-GB" sz="2000" dirty="0">
                <a:latin typeface="CCW Cursive Writing 7" pitchFamily="66" charset="0"/>
              </a:rPr>
              <a:t>£25.67 + £68.57 =</a:t>
            </a:r>
          </a:p>
          <a:p>
            <a:pPr marL="342900" indent="-342900">
              <a:buFont typeface="+mj-lt"/>
              <a:buAutoNum type="arabicPeriod"/>
            </a:pPr>
            <a:r>
              <a:rPr lang="en-GB" sz="2000" dirty="0">
                <a:latin typeface="CCW Cursive Writing 7" pitchFamily="66" charset="0"/>
              </a:rPr>
              <a:t>£29.40 + £3.86 =</a:t>
            </a:r>
          </a:p>
        </p:txBody>
      </p:sp>
    </p:spTree>
    <p:extLst>
      <p:ext uri="{BB962C8B-B14F-4D97-AF65-F5344CB8AC3E}">
        <p14:creationId xmlns:p14="http://schemas.microsoft.com/office/powerpoint/2010/main" val="10059777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1C2611F-6A60-41EA-813E-5F0B952661E0}"/>
              </a:ext>
            </a:extLst>
          </p:cNvPr>
          <p:cNvSpPr/>
          <p:nvPr/>
        </p:nvSpPr>
        <p:spPr>
          <a:xfrm>
            <a:off x="2411897" y="289283"/>
            <a:ext cx="7712765" cy="830997"/>
          </a:xfrm>
          <a:prstGeom prst="rect">
            <a:avLst/>
          </a:prstGeom>
          <a:noFill/>
        </p:spPr>
        <p:txBody>
          <a:bodyPr wrap="square" lIns="91440" tIns="45720" rIns="91440" bIns="45720">
            <a:spAutoFit/>
          </a:bodyPr>
          <a:lstStyle/>
          <a:p>
            <a:pPr algn="ctr"/>
            <a:r>
              <a:rPr lang="en-US" sz="2400" b="0" cap="none" spc="0" dirty="0">
                <a:ln w="0"/>
                <a:solidFill>
                  <a:schemeClr val="tx1"/>
                </a:solidFill>
                <a:effectLst>
                  <a:outerShdw blurRad="38100" dist="19050" dir="2700000" algn="tl" rotWithShape="0">
                    <a:schemeClr val="dk1">
                      <a:alpha val="40000"/>
                    </a:schemeClr>
                  </a:outerShdw>
                </a:effectLst>
              </a:rPr>
              <a:t>Triangles- IPAD revision and White rose video</a:t>
            </a:r>
          </a:p>
          <a:p>
            <a:pPr algn="ctr"/>
            <a:r>
              <a:rPr lang="en-US" sz="2400" b="0" cap="none" spc="0" dirty="0">
                <a:ln w="0"/>
                <a:solidFill>
                  <a:schemeClr val="tx1"/>
                </a:solidFill>
                <a:effectLst>
                  <a:outerShdw blurRad="38100" dist="19050" dir="2700000" algn="tl" rotWithShape="0">
                    <a:schemeClr val="dk1">
                      <a:alpha val="40000"/>
                    </a:schemeClr>
                  </a:outerShdw>
                </a:effectLst>
              </a:rPr>
              <a:t>https://vimeo.com/458471350</a:t>
            </a:r>
          </a:p>
        </p:txBody>
      </p:sp>
      <p:pic>
        <p:nvPicPr>
          <p:cNvPr id="4" name="Picture 3">
            <a:extLst>
              <a:ext uri="{FF2B5EF4-FFF2-40B4-BE49-F238E27FC236}">
                <a16:creationId xmlns:a16="http://schemas.microsoft.com/office/drawing/2014/main" id="{442ECED5-2B77-4B33-B533-E35A335079B5}"/>
              </a:ext>
            </a:extLst>
          </p:cNvPr>
          <p:cNvPicPr>
            <a:picLocks noChangeAspect="1"/>
          </p:cNvPicPr>
          <p:nvPr/>
        </p:nvPicPr>
        <p:blipFill rotWithShape="1">
          <a:blip r:embed="rId2"/>
          <a:srcRect l="1739" t="17569" r="2173" b="6646"/>
          <a:stretch/>
        </p:blipFill>
        <p:spPr>
          <a:xfrm>
            <a:off x="1172817" y="1531238"/>
            <a:ext cx="10641496" cy="4718853"/>
          </a:xfrm>
          <a:prstGeom prst="rect">
            <a:avLst/>
          </a:prstGeom>
        </p:spPr>
      </p:pic>
    </p:spTree>
    <p:extLst>
      <p:ext uri="{BB962C8B-B14F-4D97-AF65-F5344CB8AC3E}">
        <p14:creationId xmlns:p14="http://schemas.microsoft.com/office/powerpoint/2010/main" val="33811005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Content Placeholder 3"/>
          <p:cNvGraphicFramePr>
            <a:graphicFrameLocks/>
          </p:cNvGraphicFramePr>
          <p:nvPr>
            <p:extLst>
              <p:ext uri="{D42A27DB-BD31-4B8C-83A1-F6EECF244321}">
                <p14:modId xmlns:p14="http://schemas.microsoft.com/office/powerpoint/2010/main" val="2871581857"/>
              </p:ext>
            </p:extLst>
          </p:nvPr>
        </p:nvGraphicFramePr>
        <p:xfrm>
          <a:off x="553792" y="1200329"/>
          <a:ext cx="10856892" cy="5071684"/>
        </p:xfrm>
        <a:graphic>
          <a:graphicData uri="http://schemas.openxmlformats.org/drawingml/2006/table">
            <a:tbl>
              <a:tblPr firstRow="1" bandRow="1">
                <a:tableStyleId>{5940675A-B579-460E-94D1-54222C63F5DA}</a:tableStyleId>
              </a:tblPr>
              <a:tblGrid>
                <a:gridCol w="1809482">
                  <a:extLst>
                    <a:ext uri="{9D8B030D-6E8A-4147-A177-3AD203B41FA5}">
                      <a16:colId xmlns:a16="http://schemas.microsoft.com/office/drawing/2014/main" val="20000"/>
                    </a:ext>
                  </a:extLst>
                </a:gridCol>
                <a:gridCol w="1809482">
                  <a:extLst>
                    <a:ext uri="{9D8B030D-6E8A-4147-A177-3AD203B41FA5}">
                      <a16:colId xmlns:a16="http://schemas.microsoft.com/office/drawing/2014/main" val="20001"/>
                    </a:ext>
                  </a:extLst>
                </a:gridCol>
                <a:gridCol w="1809482">
                  <a:extLst>
                    <a:ext uri="{9D8B030D-6E8A-4147-A177-3AD203B41FA5}">
                      <a16:colId xmlns:a16="http://schemas.microsoft.com/office/drawing/2014/main" val="20002"/>
                    </a:ext>
                  </a:extLst>
                </a:gridCol>
                <a:gridCol w="1809482">
                  <a:extLst>
                    <a:ext uri="{9D8B030D-6E8A-4147-A177-3AD203B41FA5}">
                      <a16:colId xmlns:a16="http://schemas.microsoft.com/office/drawing/2014/main" val="20003"/>
                    </a:ext>
                  </a:extLst>
                </a:gridCol>
                <a:gridCol w="1809482">
                  <a:extLst>
                    <a:ext uri="{9D8B030D-6E8A-4147-A177-3AD203B41FA5}">
                      <a16:colId xmlns:a16="http://schemas.microsoft.com/office/drawing/2014/main" val="20004"/>
                    </a:ext>
                  </a:extLst>
                </a:gridCol>
                <a:gridCol w="1809482">
                  <a:extLst>
                    <a:ext uri="{9D8B030D-6E8A-4147-A177-3AD203B41FA5}">
                      <a16:colId xmlns:a16="http://schemas.microsoft.com/office/drawing/2014/main" val="20005"/>
                    </a:ext>
                  </a:extLst>
                </a:gridCol>
              </a:tblGrid>
              <a:tr h="820351">
                <a:tc>
                  <a:txBody>
                    <a:bodyPr/>
                    <a:lstStyle/>
                    <a:p>
                      <a:pPr algn="ctr"/>
                      <a:r>
                        <a:rPr lang="en-GB" sz="2800" dirty="0">
                          <a:latin typeface="Jarman" pitchFamily="2" charset="0"/>
                        </a:rPr>
                        <a:t>£47.854</a:t>
                      </a:r>
                    </a:p>
                  </a:txBody>
                  <a:tcPr marL="68580" marR="68580"/>
                </a:tc>
                <a:tc>
                  <a:txBody>
                    <a:bodyPr/>
                    <a:lstStyle/>
                    <a:p>
                      <a:pPr algn="ctr"/>
                      <a:r>
                        <a:rPr lang="en-GB" sz="2800" dirty="0">
                          <a:latin typeface="Jarman" pitchFamily="2" charset="0"/>
                        </a:rPr>
                        <a:t>£873.45</a:t>
                      </a:r>
                    </a:p>
                  </a:txBody>
                  <a:tcPr marL="68580" marR="68580"/>
                </a:tc>
                <a:tc>
                  <a:txBody>
                    <a:bodyPr/>
                    <a:lstStyle/>
                    <a:p>
                      <a:pPr algn="ctr"/>
                      <a:r>
                        <a:rPr lang="en-GB" sz="2800" dirty="0">
                          <a:latin typeface="Jarman" pitchFamily="2" charset="0"/>
                        </a:rPr>
                        <a:t>£567.89</a:t>
                      </a:r>
                    </a:p>
                  </a:txBody>
                  <a:tcPr marL="68580" marR="68580"/>
                </a:tc>
                <a:tc>
                  <a:txBody>
                    <a:bodyPr/>
                    <a:lstStyle/>
                    <a:p>
                      <a:pPr algn="ctr"/>
                      <a:r>
                        <a:rPr lang="en-GB" sz="2800" dirty="0">
                          <a:latin typeface="Jarman" pitchFamily="2" charset="0"/>
                        </a:rPr>
                        <a:t>£345.33</a:t>
                      </a:r>
                    </a:p>
                  </a:txBody>
                  <a:tcPr marL="68580" marR="68580"/>
                </a:tc>
                <a:tc>
                  <a:txBody>
                    <a:bodyPr/>
                    <a:lstStyle/>
                    <a:p>
                      <a:pPr algn="ctr"/>
                      <a:r>
                        <a:rPr lang="en-GB" sz="2800" dirty="0">
                          <a:latin typeface="Jarman" pitchFamily="2" charset="0"/>
                        </a:rPr>
                        <a:t>£334.45</a:t>
                      </a:r>
                    </a:p>
                  </a:txBody>
                  <a:tcPr marL="68580" marR="68580"/>
                </a:tc>
                <a:tc>
                  <a:txBody>
                    <a:bodyPr/>
                    <a:lstStyle/>
                    <a:p>
                      <a:pPr algn="ctr"/>
                      <a:r>
                        <a:rPr lang="en-GB" sz="2800" dirty="0">
                          <a:latin typeface="Jarman" pitchFamily="2" charset="0"/>
                        </a:rPr>
                        <a:t>£2124.50</a:t>
                      </a:r>
                    </a:p>
                  </a:txBody>
                  <a:tcPr marL="68580" marR="68580"/>
                </a:tc>
                <a:extLst>
                  <a:ext uri="{0D108BD9-81ED-4DB2-BD59-A6C34878D82A}">
                    <a16:rowId xmlns:a16="http://schemas.microsoft.com/office/drawing/2014/main" val="10000"/>
                  </a:ext>
                </a:extLst>
              </a:tr>
              <a:tr h="820351">
                <a:tc>
                  <a:txBody>
                    <a:bodyPr/>
                    <a:lstStyle/>
                    <a:p>
                      <a:pPr algn="ctr"/>
                      <a:r>
                        <a:rPr lang="en-GB" sz="2800" dirty="0">
                          <a:latin typeface="Jarman" pitchFamily="2" charset="0"/>
                        </a:rPr>
                        <a:t>£665.43</a:t>
                      </a:r>
                    </a:p>
                  </a:txBody>
                  <a:tcPr marL="68580" marR="68580"/>
                </a:tc>
                <a:tc>
                  <a:txBody>
                    <a:bodyPr/>
                    <a:lstStyle/>
                    <a:p>
                      <a:pPr algn="ctr"/>
                      <a:r>
                        <a:rPr lang="en-GB" sz="2800" dirty="0">
                          <a:latin typeface="Jarman" pitchFamily="2" charset="0"/>
                        </a:rPr>
                        <a:t>£342.56</a:t>
                      </a:r>
                    </a:p>
                  </a:txBody>
                  <a:tcPr marL="68580" marR="68580"/>
                </a:tc>
                <a:tc>
                  <a:txBody>
                    <a:bodyPr/>
                    <a:lstStyle/>
                    <a:p>
                      <a:pPr algn="ctr"/>
                      <a:r>
                        <a:rPr lang="en-GB" sz="2800" dirty="0">
                          <a:latin typeface="Jarman" pitchFamily="2" charset="0"/>
                        </a:rPr>
                        <a:t>£765.44</a:t>
                      </a:r>
                    </a:p>
                  </a:txBody>
                  <a:tcPr marL="68580" marR="68580"/>
                </a:tc>
                <a:tc>
                  <a:txBody>
                    <a:bodyPr/>
                    <a:lstStyle/>
                    <a:p>
                      <a:pPr algn="ctr"/>
                      <a:r>
                        <a:rPr lang="en-GB" sz="2800" dirty="0">
                          <a:latin typeface="Jarman" pitchFamily="2" charset="0"/>
                        </a:rPr>
                        <a:t>£245.67</a:t>
                      </a:r>
                    </a:p>
                  </a:txBody>
                  <a:tcPr marL="68580" marR="68580"/>
                </a:tc>
                <a:tc>
                  <a:txBody>
                    <a:bodyPr/>
                    <a:lstStyle/>
                    <a:p>
                      <a:pPr algn="ctr"/>
                      <a:r>
                        <a:rPr lang="en-GB" sz="2800" dirty="0">
                          <a:latin typeface="Jarman" pitchFamily="2" charset="0"/>
                        </a:rPr>
                        <a:t>£886.44</a:t>
                      </a:r>
                    </a:p>
                  </a:txBody>
                  <a:tcPr marL="68580" marR="68580"/>
                </a:tc>
                <a:tc>
                  <a:txBody>
                    <a:bodyPr/>
                    <a:lstStyle/>
                    <a:p>
                      <a:pPr algn="ctr"/>
                      <a:r>
                        <a:rPr lang="en-GB" sz="2800" dirty="0">
                          <a:latin typeface="Jarman" pitchFamily="2" charset="0"/>
                        </a:rPr>
                        <a:t>£3467.80</a:t>
                      </a:r>
                    </a:p>
                  </a:txBody>
                  <a:tcPr marL="68580" marR="68580"/>
                </a:tc>
                <a:extLst>
                  <a:ext uri="{0D108BD9-81ED-4DB2-BD59-A6C34878D82A}">
                    <a16:rowId xmlns:a16="http://schemas.microsoft.com/office/drawing/2014/main" val="10001"/>
                  </a:ext>
                </a:extLst>
              </a:tr>
              <a:tr h="820351">
                <a:tc>
                  <a:txBody>
                    <a:bodyPr/>
                    <a:lstStyle/>
                    <a:p>
                      <a:pPr algn="ctr"/>
                      <a:r>
                        <a:rPr lang="en-GB" sz="2800" dirty="0">
                          <a:latin typeface="Jarman" pitchFamily="2" charset="0"/>
                        </a:rPr>
                        <a:t>£5673</a:t>
                      </a:r>
                    </a:p>
                  </a:txBody>
                  <a:tcPr marL="68580" marR="68580"/>
                </a:tc>
                <a:tc>
                  <a:txBody>
                    <a:bodyPr/>
                    <a:lstStyle/>
                    <a:p>
                      <a:pPr algn="ctr"/>
                      <a:r>
                        <a:rPr lang="en-GB" sz="2800" dirty="0">
                          <a:latin typeface="Jarman" pitchFamily="2" charset="0"/>
                        </a:rPr>
                        <a:t>£455.67</a:t>
                      </a:r>
                    </a:p>
                  </a:txBody>
                  <a:tcPr marL="68580" marR="68580"/>
                </a:tc>
                <a:tc>
                  <a:txBody>
                    <a:bodyPr/>
                    <a:lstStyle/>
                    <a:p>
                      <a:pPr algn="ctr"/>
                      <a:r>
                        <a:rPr lang="en-GB" sz="2800" dirty="0">
                          <a:latin typeface="Jarman" pitchFamily="2" charset="0"/>
                        </a:rPr>
                        <a:t>£7897</a:t>
                      </a:r>
                    </a:p>
                  </a:txBody>
                  <a:tcPr marL="68580" marR="68580"/>
                </a:tc>
                <a:tc>
                  <a:txBody>
                    <a:bodyPr/>
                    <a:lstStyle/>
                    <a:p>
                      <a:pPr algn="ctr"/>
                      <a:r>
                        <a:rPr lang="en-GB" sz="2800" dirty="0">
                          <a:latin typeface="Jarman" pitchFamily="2" charset="0"/>
                        </a:rPr>
                        <a:t>£233.32</a:t>
                      </a:r>
                    </a:p>
                  </a:txBody>
                  <a:tcPr marL="68580" marR="68580"/>
                </a:tc>
                <a:tc>
                  <a:txBody>
                    <a:bodyPr/>
                    <a:lstStyle/>
                    <a:p>
                      <a:pPr algn="ctr"/>
                      <a:r>
                        <a:rPr lang="en-GB" sz="2800" dirty="0">
                          <a:latin typeface="Jarman" pitchFamily="2" charset="0"/>
                        </a:rPr>
                        <a:t>£4433.2</a:t>
                      </a:r>
                    </a:p>
                  </a:txBody>
                  <a:tcPr marL="68580" marR="68580"/>
                </a:tc>
                <a:tc>
                  <a:txBody>
                    <a:bodyPr/>
                    <a:lstStyle/>
                    <a:p>
                      <a:pPr algn="ctr"/>
                      <a:r>
                        <a:rPr lang="en-GB" sz="2800" dirty="0">
                          <a:latin typeface="Jarman" pitchFamily="2" charset="0"/>
                        </a:rPr>
                        <a:t>£783.09</a:t>
                      </a:r>
                    </a:p>
                  </a:txBody>
                  <a:tcPr marL="68580" marR="68580"/>
                </a:tc>
                <a:extLst>
                  <a:ext uri="{0D108BD9-81ED-4DB2-BD59-A6C34878D82A}">
                    <a16:rowId xmlns:a16="http://schemas.microsoft.com/office/drawing/2014/main" val="10002"/>
                  </a:ext>
                </a:extLst>
              </a:tr>
              <a:tr h="895140">
                <a:tc>
                  <a:txBody>
                    <a:bodyPr/>
                    <a:lstStyle/>
                    <a:p>
                      <a:pPr algn="ctr"/>
                      <a:r>
                        <a:rPr lang="en-GB" sz="2800" dirty="0">
                          <a:latin typeface="Jarman" pitchFamily="2" charset="0"/>
                        </a:rPr>
                        <a:t>£776.55</a:t>
                      </a:r>
                    </a:p>
                  </a:txBody>
                  <a:tcPr marL="68580" marR="68580"/>
                </a:tc>
                <a:tc>
                  <a:txBody>
                    <a:bodyPr/>
                    <a:lstStyle/>
                    <a:p>
                      <a:pPr algn="ctr"/>
                      <a:r>
                        <a:rPr lang="en-GB" sz="2800" dirty="0">
                          <a:latin typeface="Jarman" pitchFamily="2" charset="0"/>
                        </a:rPr>
                        <a:t>£6679</a:t>
                      </a:r>
                    </a:p>
                  </a:txBody>
                  <a:tcPr marL="68580" marR="68580"/>
                </a:tc>
                <a:tc>
                  <a:txBody>
                    <a:bodyPr/>
                    <a:lstStyle/>
                    <a:p>
                      <a:pPr algn="ctr"/>
                      <a:r>
                        <a:rPr lang="en-GB" sz="2800" dirty="0">
                          <a:latin typeface="Jarman" pitchFamily="2" charset="0"/>
                        </a:rPr>
                        <a:t>£689.07</a:t>
                      </a:r>
                    </a:p>
                  </a:txBody>
                  <a:tcPr marL="68580" marR="68580"/>
                </a:tc>
                <a:tc>
                  <a:txBody>
                    <a:bodyPr/>
                    <a:lstStyle/>
                    <a:p>
                      <a:pPr algn="ctr"/>
                      <a:r>
                        <a:rPr lang="en-GB" sz="2800" dirty="0">
                          <a:latin typeface="Jarman" pitchFamily="2" charset="0"/>
                        </a:rPr>
                        <a:t>£564.80</a:t>
                      </a:r>
                    </a:p>
                  </a:txBody>
                  <a:tcPr marL="68580" marR="68580"/>
                </a:tc>
                <a:tc>
                  <a:txBody>
                    <a:bodyPr/>
                    <a:lstStyle/>
                    <a:p>
                      <a:pPr algn="ctr"/>
                      <a:r>
                        <a:rPr lang="en-GB" sz="2800" dirty="0">
                          <a:latin typeface="Jarman" pitchFamily="2" charset="0"/>
                        </a:rPr>
                        <a:t>£3346</a:t>
                      </a:r>
                    </a:p>
                  </a:txBody>
                  <a:tcPr marL="68580" marR="68580"/>
                </a:tc>
                <a:tc>
                  <a:txBody>
                    <a:bodyPr/>
                    <a:lstStyle/>
                    <a:p>
                      <a:pPr algn="ctr"/>
                      <a:r>
                        <a:rPr lang="en-GB" sz="2800" dirty="0">
                          <a:latin typeface="Jarman" pitchFamily="2" charset="0"/>
                        </a:rPr>
                        <a:t>£1245.76</a:t>
                      </a:r>
                    </a:p>
                  </a:txBody>
                  <a:tcPr marL="68580" marR="68580"/>
                </a:tc>
                <a:extLst>
                  <a:ext uri="{0D108BD9-81ED-4DB2-BD59-A6C34878D82A}">
                    <a16:rowId xmlns:a16="http://schemas.microsoft.com/office/drawing/2014/main" val="10003"/>
                  </a:ext>
                </a:extLst>
              </a:tr>
              <a:tr h="895140">
                <a:tc>
                  <a:txBody>
                    <a:bodyPr/>
                    <a:lstStyle/>
                    <a:p>
                      <a:pPr algn="ctr"/>
                      <a:r>
                        <a:rPr lang="en-GB" sz="2800" dirty="0">
                          <a:latin typeface="Jarman" pitchFamily="2" charset="0"/>
                        </a:rPr>
                        <a:t>£115.89</a:t>
                      </a:r>
                    </a:p>
                  </a:txBody>
                  <a:tcPr marL="68580" marR="68580"/>
                </a:tc>
                <a:tc>
                  <a:txBody>
                    <a:bodyPr/>
                    <a:lstStyle/>
                    <a:p>
                      <a:pPr algn="ctr"/>
                      <a:r>
                        <a:rPr lang="en-GB" sz="2800" dirty="0">
                          <a:latin typeface="Jarman" pitchFamily="2" charset="0"/>
                        </a:rPr>
                        <a:t>£4225.50</a:t>
                      </a:r>
                    </a:p>
                  </a:txBody>
                  <a:tcPr marL="68580" marR="68580"/>
                </a:tc>
                <a:tc>
                  <a:txBody>
                    <a:bodyPr/>
                    <a:lstStyle/>
                    <a:p>
                      <a:pPr algn="ctr"/>
                      <a:r>
                        <a:rPr lang="en-GB" sz="2800" dirty="0">
                          <a:latin typeface="Jarman" pitchFamily="2" charset="0"/>
                        </a:rPr>
                        <a:t>£4323.22</a:t>
                      </a:r>
                    </a:p>
                  </a:txBody>
                  <a:tcPr marL="68580" marR="68580"/>
                </a:tc>
                <a:tc>
                  <a:txBody>
                    <a:bodyPr/>
                    <a:lstStyle/>
                    <a:p>
                      <a:pPr algn="ctr"/>
                      <a:r>
                        <a:rPr lang="en-GB" sz="2800" dirty="0">
                          <a:latin typeface="Jarman" pitchFamily="2" charset="0"/>
                        </a:rPr>
                        <a:t>£7645</a:t>
                      </a:r>
                    </a:p>
                  </a:txBody>
                  <a:tcPr marL="68580" marR="68580"/>
                </a:tc>
                <a:tc>
                  <a:txBody>
                    <a:bodyPr/>
                    <a:lstStyle/>
                    <a:p>
                      <a:pPr algn="ctr"/>
                      <a:r>
                        <a:rPr lang="en-GB" sz="2800" dirty="0">
                          <a:latin typeface="Jarman" pitchFamily="2" charset="0"/>
                        </a:rPr>
                        <a:t>£4678.76</a:t>
                      </a:r>
                    </a:p>
                  </a:txBody>
                  <a:tcPr marL="68580" marR="68580"/>
                </a:tc>
                <a:tc>
                  <a:txBody>
                    <a:bodyPr/>
                    <a:lstStyle/>
                    <a:p>
                      <a:pPr algn="ctr"/>
                      <a:r>
                        <a:rPr lang="en-GB" sz="2800" dirty="0">
                          <a:latin typeface="Jarman" pitchFamily="2" charset="0"/>
                        </a:rPr>
                        <a:t>£2362.11</a:t>
                      </a:r>
                    </a:p>
                  </a:txBody>
                  <a:tcPr marL="68580" marR="68580"/>
                </a:tc>
                <a:extLst>
                  <a:ext uri="{0D108BD9-81ED-4DB2-BD59-A6C34878D82A}">
                    <a16:rowId xmlns:a16="http://schemas.microsoft.com/office/drawing/2014/main" val="10004"/>
                  </a:ext>
                </a:extLst>
              </a:tr>
              <a:tr h="820351">
                <a:tc>
                  <a:txBody>
                    <a:bodyPr/>
                    <a:lstStyle/>
                    <a:p>
                      <a:pPr algn="ctr"/>
                      <a:r>
                        <a:rPr lang="en-GB" sz="2800" dirty="0">
                          <a:latin typeface="Jarman" pitchFamily="2" charset="0"/>
                        </a:rPr>
                        <a:t>£5687</a:t>
                      </a:r>
                    </a:p>
                  </a:txBody>
                  <a:tcPr marL="68580" marR="68580"/>
                </a:tc>
                <a:tc>
                  <a:txBody>
                    <a:bodyPr/>
                    <a:lstStyle/>
                    <a:p>
                      <a:pPr algn="ctr"/>
                      <a:r>
                        <a:rPr lang="en-GB" sz="2800" dirty="0">
                          <a:latin typeface="Jarman" pitchFamily="2" charset="0"/>
                        </a:rPr>
                        <a:t>£776.54</a:t>
                      </a:r>
                    </a:p>
                  </a:txBody>
                  <a:tcPr marL="68580" marR="68580"/>
                </a:tc>
                <a:tc>
                  <a:txBody>
                    <a:bodyPr/>
                    <a:lstStyle/>
                    <a:p>
                      <a:pPr algn="ctr"/>
                      <a:r>
                        <a:rPr lang="en-GB" sz="2800" dirty="0">
                          <a:latin typeface="Jarman" pitchFamily="2" charset="0"/>
                        </a:rPr>
                        <a:t>£364.32</a:t>
                      </a:r>
                    </a:p>
                  </a:txBody>
                  <a:tcPr marL="68580" marR="68580"/>
                </a:tc>
                <a:tc>
                  <a:txBody>
                    <a:bodyPr/>
                    <a:lstStyle/>
                    <a:p>
                      <a:pPr algn="ctr"/>
                      <a:r>
                        <a:rPr lang="en-GB" sz="2800" dirty="0">
                          <a:latin typeface="Jarman" pitchFamily="2" charset="0"/>
                        </a:rPr>
                        <a:t>£698.75</a:t>
                      </a:r>
                    </a:p>
                  </a:txBody>
                  <a:tcPr marL="68580" marR="68580"/>
                </a:tc>
                <a:tc>
                  <a:txBody>
                    <a:bodyPr/>
                    <a:lstStyle/>
                    <a:p>
                      <a:pPr algn="ctr"/>
                      <a:r>
                        <a:rPr lang="en-GB" sz="2800" dirty="0">
                          <a:latin typeface="Jarman" pitchFamily="2" charset="0"/>
                        </a:rPr>
                        <a:t>£46.65</a:t>
                      </a:r>
                    </a:p>
                  </a:txBody>
                  <a:tcPr marL="68580" marR="68580"/>
                </a:tc>
                <a:tc>
                  <a:txBody>
                    <a:bodyPr/>
                    <a:lstStyle/>
                    <a:p>
                      <a:pPr algn="ctr"/>
                      <a:r>
                        <a:rPr lang="en-GB" sz="2800" dirty="0">
                          <a:latin typeface="Jarman" pitchFamily="2" charset="0"/>
                        </a:rPr>
                        <a:t>£33.77</a:t>
                      </a:r>
                    </a:p>
                  </a:txBody>
                  <a:tcPr marL="68580" marR="68580"/>
                </a:tc>
                <a:extLst>
                  <a:ext uri="{0D108BD9-81ED-4DB2-BD59-A6C34878D82A}">
                    <a16:rowId xmlns:a16="http://schemas.microsoft.com/office/drawing/2014/main" val="10005"/>
                  </a:ext>
                </a:extLst>
              </a:tr>
            </a:tbl>
          </a:graphicData>
        </a:graphic>
      </p:graphicFrame>
      <p:sp>
        <p:nvSpPr>
          <p:cNvPr id="3" name="Rectangle 2"/>
          <p:cNvSpPr/>
          <p:nvPr/>
        </p:nvSpPr>
        <p:spPr>
          <a:xfrm>
            <a:off x="1446596" y="9"/>
            <a:ext cx="9488751" cy="1200329"/>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w="0"/>
                <a:solidFill>
                  <a:srgbClr val="1C1C1C"/>
                </a:solidFill>
                <a:effectLst>
                  <a:outerShdw blurRad="38100" dist="19050" dir="2700000" algn="tl" rotWithShape="0">
                    <a:srgbClr val="1C1C1C">
                      <a:alpha val="40000"/>
                    </a:srgbClr>
                  </a:outerShdw>
                </a:effectLst>
                <a:uLnTx/>
                <a:uFillTx/>
                <a:latin typeface="Jarman" pitchFamily="2" charset="0"/>
                <a:ea typeface="+mn-ea"/>
                <a:cs typeface="+mn-cs"/>
              </a:rPr>
              <a:t>Hexagons- </a:t>
            </a:r>
            <a:r>
              <a:rPr lang="en-US" sz="3600" dirty="0">
                <a:ln w="0"/>
                <a:solidFill>
                  <a:srgbClr val="1C1C1C"/>
                </a:solidFill>
                <a:effectLst>
                  <a:outerShdw blurRad="38100" dist="19050" dir="2700000" algn="tl" rotWithShape="0">
                    <a:srgbClr val="1C1C1C">
                      <a:alpha val="40000"/>
                    </a:srgbClr>
                  </a:outerShdw>
                </a:effectLst>
                <a:latin typeface="Jarman" pitchFamily="2" charset="0"/>
              </a:rPr>
              <a:t>Roll the dice find </a:t>
            </a:r>
            <a:r>
              <a:rPr kumimoji="0" lang="en-US" sz="3600" b="0" i="0" u="none" strike="noStrike" kern="1200" cap="none" spc="0" normalizeH="0" baseline="0" noProof="0" dirty="0">
                <a:ln w="0"/>
                <a:solidFill>
                  <a:srgbClr val="1C1C1C"/>
                </a:solidFill>
                <a:effectLst>
                  <a:outerShdw blurRad="38100" dist="19050" dir="2700000" algn="tl" rotWithShape="0">
                    <a:srgbClr val="1C1C1C">
                      <a:alpha val="40000"/>
                    </a:srgbClr>
                  </a:outerShdw>
                </a:effectLst>
                <a:uLnTx/>
                <a:uFillTx/>
                <a:latin typeface="Jarman" pitchFamily="2" charset="0"/>
                <a:ea typeface="+mn-ea"/>
                <a:cs typeface="+mn-cs"/>
              </a:rPr>
              <a:t>two numbers to add.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w="0"/>
                <a:solidFill>
                  <a:srgbClr val="1C1C1C"/>
                </a:solidFill>
                <a:effectLst>
                  <a:outerShdw blurRad="38100" dist="19050" dir="2700000" algn="tl" rotWithShape="0">
                    <a:srgbClr val="1C1C1C">
                      <a:alpha val="40000"/>
                    </a:srgbClr>
                  </a:outerShdw>
                </a:effectLst>
                <a:uLnTx/>
                <a:uFillTx/>
                <a:latin typeface="Jarman" pitchFamily="2" charset="0"/>
                <a:ea typeface="+mn-ea"/>
                <a:cs typeface="+mn-cs"/>
              </a:rPr>
              <a:t>Line up the columns!</a:t>
            </a:r>
          </a:p>
        </p:txBody>
      </p:sp>
    </p:spTree>
    <p:extLst>
      <p:ext uri="{BB962C8B-B14F-4D97-AF65-F5344CB8AC3E}">
        <p14:creationId xmlns:p14="http://schemas.microsoft.com/office/powerpoint/2010/main" val="28485224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Content Placeholder 3"/>
          <p:cNvGraphicFramePr>
            <a:graphicFrameLocks/>
          </p:cNvGraphicFramePr>
          <p:nvPr/>
        </p:nvGraphicFramePr>
        <p:xfrm>
          <a:off x="553792" y="1200329"/>
          <a:ext cx="10856892" cy="5071684"/>
        </p:xfrm>
        <a:graphic>
          <a:graphicData uri="http://schemas.openxmlformats.org/drawingml/2006/table">
            <a:tbl>
              <a:tblPr firstRow="1" bandRow="1">
                <a:tableStyleId>{5940675A-B579-460E-94D1-54222C63F5DA}</a:tableStyleId>
              </a:tblPr>
              <a:tblGrid>
                <a:gridCol w="1809482">
                  <a:extLst>
                    <a:ext uri="{9D8B030D-6E8A-4147-A177-3AD203B41FA5}">
                      <a16:colId xmlns:a16="http://schemas.microsoft.com/office/drawing/2014/main" val="20000"/>
                    </a:ext>
                  </a:extLst>
                </a:gridCol>
                <a:gridCol w="1809482">
                  <a:extLst>
                    <a:ext uri="{9D8B030D-6E8A-4147-A177-3AD203B41FA5}">
                      <a16:colId xmlns:a16="http://schemas.microsoft.com/office/drawing/2014/main" val="20001"/>
                    </a:ext>
                  </a:extLst>
                </a:gridCol>
                <a:gridCol w="1809482">
                  <a:extLst>
                    <a:ext uri="{9D8B030D-6E8A-4147-A177-3AD203B41FA5}">
                      <a16:colId xmlns:a16="http://schemas.microsoft.com/office/drawing/2014/main" val="20002"/>
                    </a:ext>
                  </a:extLst>
                </a:gridCol>
                <a:gridCol w="1809482">
                  <a:extLst>
                    <a:ext uri="{9D8B030D-6E8A-4147-A177-3AD203B41FA5}">
                      <a16:colId xmlns:a16="http://schemas.microsoft.com/office/drawing/2014/main" val="20003"/>
                    </a:ext>
                  </a:extLst>
                </a:gridCol>
                <a:gridCol w="1809482">
                  <a:extLst>
                    <a:ext uri="{9D8B030D-6E8A-4147-A177-3AD203B41FA5}">
                      <a16:colId xmlns:a16="http://schemas.microsoft.com/office/drawing/2014/main" val="20004"/>
                    </a:ext>
                  </a:extLst>
                </a:gridCol>
                <a:gridCol w="1809482">
                  <a:extLst>
                    <a:ext uri="{9D8B030D-6E8A-4147-A177-3AD203B41FA5}">
                      <a16:colId xmlns:a16="http://schemas.microsoft.com/office/drawing/2014/main" val="20005"/>
                    </a:ext>
                  </a:extLst>
                </a:gridCol>
              </a:tblGrid>
              <a:tr h="820351">
                <a:tc>
                  <a:txBody>
                    <a:bodyPr/>
                    <a:lstStyle/>
                    <a:p>
                      <a:pPr algn="ctr"/>
                      <a:r>
                        <a:rPr lang="en-GB" sz="2800" dirty="0">
                          <a:latin typeface="Jarman" pitchFamily="2" charset="0"/>
                        </a:rPr>
                        <a:t>£47.854</a:t>
                      </a:r>
                    </a:p>
                  </a:txBody>
                  <a:tcPr marL="68580" marR="68580"/>
                </a:tc>
                <a:tc>
                  <a:txBody>
                    <a:bodyPr/>
                    <a:lstStyle/>
                    <a:p>
                      <a:pPr algn="ctr"/>
                      <a:r>
                        <a:rPr lang="en-GB" sz="2800" dirty="0">
                          <a:latin typeface="Jarman" pitchFamily="2" charset="0"/>
                        </a:rPr>
                        <a:t>£873.45</a:t>
                      </a:r>
                    </a:p>
                  </a:txBody>
                  <a:tcPr marL="68580" marR="68580"/>
                </a:tc>
                <a:tc>
                  <a:txBody>
                    <a:bodyPr/>
                    <a:lstStyle/>
                    <a:p>
                      <a:pPr algn="ctr"/>
                      <a:r>
                        <a:rPr lang="en-GB" sz="2800" dirty="0">
                          <a:latin typeface="Jarman" pitchFamily="2" charset="0"/>
                        </a:rPr>
                        <a:t>£567.89</a:t>
                      </a:r>
                    </a:p>
                  </a:txBody>
                  <a:tcPr marL="68580" marR="68580"/>
                </a:tc>
                <a:tc>
                  <a:txBody>
                    <a:bodyPr/>
                    <a:lstStyle/>
                    <a:p>
                      <a:pPr algn="ctr"/>
                      <a:r>
                        <a:rPr lang="en-GB" sz="2800" dirty="0">
                          <a:latin typeface="Jarman" pitchFamily="2" charset="0"/>
                        </a:rPr>
                        <a:t>£345.33</a:t>
                      </a:r>
                    </a:p>
                  </a:txBody>
                  <a:tcPr marL="68580" marR="68580"/>
                </a:tc>
                <a:tc>
                  <a:txBody>
                    <a:bodyPr/>
                    <a:lstStyle/>
                    <a:p>
                      <a:pPr algn="ctr"/>
                      <a:r>
                        <a:rPr lang="en-GB" sz="2800" dirty="0">
                          <a:latin typeface="Jarman" pitchFamily="2" charset="0"/>
                        </a:rPr>
                        <a:t>£334.45</a:t>
                      </a:r>
                    </a:p>
                  </a:txBody>
                  <a:tcPr marL="68580" marR="68580"/>
                </a:tc>
                <a:tc>
                  <a:txBody>
                    <a:bodyPr/>
                    <a:lstStyle/>
                    <a:p>
                      <a:pPr algn="ctr"/>
                      <a:r>
                        <a:rPr lang="en-GB" sz="2800" dirty="0">
                          <a:latin typeface="Jarman" pitchFamily="2" charset="0"/>
                        </a:rPr>
                        <a:t>£2124.50</a:t>
                      </a:r>
                    </a:p>
                  </a:txBody>
                  <a:tcPr marL="68580" marR="68580"/>
                </a:tc>
                <a:extLst>
                  <a:ext uri="{0D108BD9-81ED-4DB2-BD59-A6C34878D82A}">
                    <a16:rowId xmlns:a16="http://schemas.microsoft.com/office/drawing/2014/main" val="10000"/>
                  </a:ext>
                </a:extLst>
              </a:tr>
              <a:tr h="820351">
                <a:tc>
                  <a:txBody>
                    <a:bodyPr/>
                    <a:lstStyle/>
                    <a:p>
                      <a:pPr algn="ctr"/>
                      <a:r>
                        <a:rPr lang="en-GB" sz="2800" dirty="0">
                          <a:latin typeface="Jarman" pitchFamily="2" charset="0"/>
                        </a:rPr>
                        <a:t>£665.43</a:t>
                      </a:r>
                    </a:p>
                  </a:txBody>
                  <a:tcPr marL="68580" marR="68580"/>
                </a:tc>
                <a:tc>
                  <a:txBody>
                    <a:bodyPr/>
                    <a:lstStyle/>
                    <a:p>
                      <a:pPr algn="ctr"/>
                      <a:r>
                        <a:rPr lang="en-GB" sz="2800" dirty="0">
                          <a:latin typeface="Jarman" pitchFamily="2" charset="0"/>
                        </a:rPr>
                        <a:t>£342.56</a:t>
                      </a:r>
                    </a:p>
                  </a:txBody>
                  <a:tcPr marL="68580" marR="68580"/>
                </a:tc>
                <a:tc>
                  <a:txBody>
                    <a:bodyPr/>
                    <a:lstStyle/>
                    <a:p>
                      <a:pPr algn="ctr"/>
                      <a:r>
                        <a:rPr lang="en-GB" sz="2800" dirty="0">
                          <a:latin typeface="Jarman" pitchFamily="2" charset="0"/>
                        </a:rPr>
                        <a:t>£765.44</a:t>
                      </a:r>
                    </a:p>
                  </a:txBody>
                  <a:tcPr marL="68580" marR="68580"/>
                </a:tc>
                <a:tc>
                  <a:txBody>
                    <a:bodyPr/>
                    <a:lstStyle/>
                    <a:p>
                      <a:pPr algn="ctr"/>
                      <a:r>
                        <a:rPr lang="en-GB" sz="2800" dirty="0">
                          <a:latin typeface="Jarman" pitchFamily="2" charset="0"/>
                        </a:rPr>
                        <a:t>£245.67</a:t>
                      </a:r>
                    </a:p>
                  </a:txBody>
                  <a:tcPr marL="68580" marR="68580"/>
                </a:tc>
                <a:tc>
                  <a:txBody>
                    <a:bodyPr/>
                    <a:lstStyle/>
                    <a:p>
                      <a:pPr algn="ctr"/>
                      <a:r>
                        <a:rPr lang="en-GB" sz="2800" dirty="0">
                          <a:latin typeface="Jarman" pitchFamily="2" charset="0"/>
                        </a:rPr>
                        <a:t>£886.44</a:t>
                      </a:r>
                    </a:p>
                  </a:txBody>
                  <a:tcPr marL="68580" marR="68580"/>
                </a:tc>
                <a:tc>
                  <a:txBody>
                    <a:bodyPr/>
                    <a:lstStyle/>
                    <a:p>
                      <a:pPr algn="ctr"/>
                      <a:r>
                        <a:rPr lang="en-GB" sz="2800" dirty="0">
                          <a:latin typeface="Jarman" pitchFamily="2" charset="0"/>
                        </a:rPr>
                        <a:t>£3467.80</a:t>
                      </a:r>
                    </a:p>
                  </a:txBody>
                  <a:tcPr marL="68580" marR="68580"/>
                </a:tc>
                <a:extLst>
                  <a:ext uri="{0D108BD9-81ED-4DB2-BD59-A6C34878D82A}">
                    <a16:rowId xmlns:a16="http://schemas.microsoft.com/office/drawing/2014/main" val="10001"/>
                  </a:ext>
                </a:extLst>
              </a:tr>
              <a:tr h="820351">
                <a:tc>
                  <a:txBody>
                    <a:bodyPr/>
                    <a:lstStyle/>
                    <a:p>
                      <a:pPr algn="ctr"/>
                      <a:r>
                        <a:rPr lang="en-GB" sz="2800" dirty="0">
                          <a:latin typeface="Jarman" pitchFamily="2" charset="0"/>
                        </a:rPr>
                        <a:t>£5673</a:t>
                      </a:r>
                    </a:p>
                  </a:txBody>
                  <a:tcPr marL="68580" marR="68580"/>
                </a:tc>
                <a:tc>
                  <a:txBody>
                    <a:bodyPr/>
                    <a:lstStyle/>
                    <a:p>
                      <a:pPr algn="ctr"/>
                      <a:r>
                        <a:rPr lang="en-GB" sz="2800" dirty="0">
                          <a:latin typeface="Jarman" pitchFamily="2" charset="0"/>
                        </a:rPr>
                        <a:t>£455.67</a:t>
                      </a:r>
                    </a:p>
                  </a:txBody>
                  <a:tcPr marL="68580" marR="68580"/>
                </a:tc>
                <a:tc>
                  <a:txBody>
                    <a:bodyPr/>
                    <a:lstStyle/>
                    <a:p>
                      <a:pPr algn="ctr"/>
                      <a:r>
                        <a:rPr lang="en-GB" sz="2800" dirty="0">
                          <a:latin typeface="Jarman" pitchFamily="2" charset="0"/>
                        </a:rPr>
                        <a:t>£7897</a:t>
                      </a:r>
                    </a:p>
                  </a:txBody>
                  <a:tcPr marL="68580" marR="68580"/>
                </a:tc>
                <a:tc>
                  <a:txBody>
                    <a:bodyPr/>
                    <a:lstStyle/>
                    <a:p>
                      <a:pPr algn="ctr"/>
                      <a:r>
                        <a:rPr lang="en-GB" sz="2800" dirty="0">
                          <a:latin typeface="Jarman" pitchFamily="2" charset="0"/>
                        </a:rPr>
                        <a:t>£233.32</a:t>
                      </a:r>
                    </a:p>
                  </a:txBody>
                  <a:tcPr marL="68580" marR="68580"/>
                </a:tc>
                <a:tc>
                  <a:txBody>
                    <a:bodyPr/>
                    <a:lstStyle/>
                    <a:p>
                      <a:pPr algn="ctr"/>
                      <a:r>
                        <a:rPr lang="en-GB" sz="2800" dirty="0">
                          <a:latin typeface="Jarman" pitchFamily="2" charset="0"/>
                        </a:rPr>
                        <a:t>£4433.2</a:t>
                      </a:r>
                    </a:p>
                  </a:txBody>
                  <a:tcPr marL="68580" marR="68580"/>
                </a:tc>
                <a:tc>
                  <a:txBody>
                    <a:bodyPr/>
                    <a:lstStyle/>
                    <a:p>
                      <a:pPr algn="ctr"/>
                      <a:r>
                        <a:rPr lang="en-GB" sz="2800" dirty="0">
                          <a:latin typeface="Jarman" pitchFamily="2" charset="0"/>
                        </a:rPr>
                        <a:t>£783.09</a:t>
                      </a:r>
                    </a:p>
                  </a:txBody>
                  <a:tcPr marL="68580" marR="68580"/>
                </a:tc>
                <a:extLst>
                  <a:ext uri="{0D108BD9-81ED-4DB2-BD59-A6C34878D82A}">
                    <a16:rowId xmlns:a16="http://schemas.microsoft.com/office/drawing/2014/main" val="10002"/>
                  </a:ext>
                </a:extLst>
              </a:tr>
              <a:tr h="895140">
                <a:tc>
                  <a:txBody>
                    <a:bodyPr/>
                    <a:lstStyle/>
                    <a:p>
                      <a:pPr algn="ctr"/>
                      <a:r>
                        <a:rPr lang="en-GB" sz="2800" dirty="0">
                          <a:latin typeface="Jarman" pitchFamily="2" charset="0"/>
                        </a:rPr>
                        <a:t>£776.55</a:t>
                      </a:r>
                    </a:p>
                  </a:txBody>
                  <a:tcPr marL="68580" marR="68580"/>
                </a:tc>
                <a:tc>
                  <a:txBody>
                    <a:bodyPr/>
                    <a:lstStyle/>
                    <a:p>
                      <a:pPr algn="ctr"/>
                      <a:r>
                        <a:rPr lang="en-GB" sz="2800" dirty="0">
                          <a:latin typeface="Jarman" pitchFamily="2" charset="0"/>
                        </a:rPr>
                        <a:t>£6679</a:t>
                      </a:r>
                    </a:p>
                  </a:txBody>
                  <a:tcPr marL="68580" marR="68580"/>
                </a:tc>
                <a:tc>
                  <a:txBody>
                    <a:bodyPr/>
                    <a:lstStyle/>
                    <a:p>
                      <a:pPr algn="ctr"/>
                      <a:r>
                        <a:rPr lang="en-GB" sz="2800" dirty="0">
                          <a:latin typeface="Jarman" pitchFamily="2" charset="0"/>
                        </a:rPr>
                        <a:t>£689.07</a:t>
                      </a:r>
                    </a:p>
                  </a:txBody>
                  <a:tcPr marL="68580" marR="68580"/>
                </a:tc>
                <a:tc>
                  <a:txBody>
                    <a:bodyPr/>
                    <a:lstStyle/>
                    <a:p>
                      <a:pPr algn="ctr"/>
                      <a:r>
                        <a:rPr lang="en-GB" sz="2800" dirty="0">
                          <a:latin typeface="Jarman" pitchFamily="2" charset="0"/>
                        </a:rPr>
                        <a:t>£564.80</a:t>
                      </a:r>
                    </a:p>
                  </a:txBody>
                  <a:tcPr marL="68580" marR="68580"/>
                </a:tc>
                <a:tc>
                  <a:txBody>
                    <a:bodyPr/>
                    <a:lstStyle/>
                    <a:p>
                      <a:pPr algn="ctr"/>
                      <a:r>
                        <a:rPr lang="en-GB" sz="2800" dirty="0">
                          <a:latin typeface="Jarman" pitchFamily="2" charset="0"/>
                        </a:rPr>
                        <a:t>£3346</a:t>
                      </a:r>
                    </a:p>
                  </a:txBody>
                  <a:tcPr marL="68580" marR="68580"/>
                </a:tc>
                <a:tc>
                  <a:txBody>
                    <a:bodyPr/>
                    <a:lstStyle/>
                    <a:p>
                      <a:pPr algn="ctr"/>
                      <a:r>
                        <a:rPr lang="en-GB" sz="2800" dirty="0">
                          <a:latin typeface="Jarman" pitchFamily="2" charset="0"/>
                        </a:rPr>
                        <a:t>£1245.76</a:t>
                      </a:r>
                    </a:p>
                  </a:txBody>
                  <a:tcPr marL="68580" marR="68580"/>
                </a:tc>
                <a:extLst>
                  <a:ext uri="{0D108BD9-81ED-4DB2-BD59-A6C34878D82A}">
                    <a16:rowId xmlns:a16="http://schemas.microsoft.com/office/drawing/2014/main" val="10003"/>
                  </a:ext>
                </a:extLst>
              </a:tr>
              <a:tr h="895140">
                <a:tc>
                  <a:txBody>
                    <a:bodyPr/>
                    <a:lstStyle/>
                    <a:p>
                      <a:pPr algn="ctr"/>
                      <a:r>
                        <a:rPr lang="en-GB" sz="2800" dirty="0">
                          <a:latin typeface="Jarman" pitchFamily="2" charset="0"/>
                        </a:rPr>
                        <a:t>£115.89</a:t>
                      </a:r>
                    </a:p>
                  </a:txBody>
                  <a:tcPr marL="68580" marR="68580"/>
                </a:tc>
                <a:tc>
                  <a:txBody>
                    <a:bodyPr/>
                    <a:lstStyle/>
                    <a:p>
                      <a:pPr algn="ctr"/>
                      <a:r>
                        <a:rPr lang="en-GB" sz="2800" dirty="0">
                          <a:latin typeface="Jarman" pitchFamily="2" charset="0"/>
                        </a:rPr>
                        <a:t>£4225.50</a:t>
                      </a:r>
                    </a:p>
                  </a:txBody>
                  <a:tcPr marL="68580" marR="68580"/>
                </a:tc>
                <a:tc>
                  <a:txBody>
                    <a:bodyPr/>
                    <a:lstStyle/>
                    <a:p>
                      <a:pPr algn="ctr"/>
                      <a:r>
                        <a:rPr lang="en-GB" sz="2800" dirty="0">
                          <a:latin typeface="Jarman" pitchFamily="2" charset="0"/>
                        </a:rPr>
                        <a:t>£4323.22</a:t>
                      </a:r>
                    </a:p>
                  </a:txBody>
                  <a:tcPr marL="68580" marR="68580"/>
                </a:tc>
                <a:tc>
                  <a:txBody>
                    <a:bodyPr/>
                    <a:lstStyle/>
                    <a:p>
                      <a:pPr algn="ctr"/>
                      <a:r>
                        <a:rPr lang="en-GB" sz="2800" dirty="0">
                          <a:latin typeface="Jarman" pitchFamily="2" charset="0"/>
                        </a:rPr>
                        <a:t>£7645</a:t>
                      </a:r>
                    </a:p>
                  </a:txBody>
                  <a:tcPr marL="68580" marR="68580"/>
                </a:tc>
                <a:tc>
                  <a:txBody>
                    <a:bodyPr/>
                    <a:lstStyle/>
                    <a:p>
                      <a:pPr algn="ctr"/>
                      <a:r>
                        <a:rPr lang="en-GB" sz="2800" dirty="0">
                          <a:latin typeface="Jarman" pitchFamily="2" charset="0"/>
                        </a:rPr>
                        <a:t>£4678.76</a:t>
                      </a:r>
                    </a:p>
                  </a:txBody>
                  <a:tcPr marL="68580" marR="68580"/>
                </a:tc>
                <a:tc>
                  <a:txBody>
                    <a:bodyPr/>
                    <a:lstStyle/>
                    <a:p>
                      <a:pPr algn="ctr"/>
                      <a:r>
                        <a:rPr lang="en-GB" sz="2800" dirty="0">
                          <a:latin typeface="Jarman" pitchFamily="2" charset="0"/>
                        </a:rPr>
                        <a:t>£2362.11</a:t>
                      </a:r>
                    </a:p>
                  </a:txBody>
                  <a:tcPr marL="68580" marR="68580"/>
                </a:tc>
                <a:extLst>
                  <a:ext uri="{0D108BD9-81ED-4DB2-BD59-A6C34878D82A}">
                    <a16:rowId xmlns:a16="http://schemas.microsoft.com/office/drawing/2014/main" val="10004"/>
                  </a:ext>
                </a:extLst>
              </a:tr>
              <a:tr h="820351">
                <a:tc>
                  <a:txBody>
                    <a:bodyPr/>
                    <a:lstStyle/>
                    <a:p>
                      <a:pPr algn="ctr"/>
                      <a:r>
                        <a:rPr lang="en-GB" sz="2800" dirty="0">
                          <a:latin typeface="Jarman" pitchFamily="2" charset="0"/>
                        </a:rPr>
                        <a:t>£5687</a:t>
                      </a:r>
                    </a:p>
                  </a:txBody>
                  <a:tcPr marL="68580" marR="68580"/>
                </a:tc>
                <a:tc>
                  <a:txBody>
                    <a:bodyPr/>
                    <a:lstStyle/>
                    <a:p>
                      <a:pPr algn="ctr"/>
                      <a:r>
                        <a:rPr lang="en-GB" sz="2800" dirty="0">
                          <a:latin typeface="Jarman" pitchFamily="2" charset="0"/>
                        </a:rPr>
                        <a:t>£776.54</a:t>
                      </a:r>
                    </a:p>
                  </a:txBody>
                  <a:tcPr marL="68580" marR="68580"/>
                </a:tc>
                <a:tc>
                  <a:txBody>
                    <a:bodyPr/>
                    <a:lstStyle/>
                    <a:p>
                      <a:pPr algn="ctr"/>
                      <a:r>
                        <a:rPr lang="en-GB" sz="2800" dirty="0">
                          <a:latin typeface="Jarman" pitchFamily="2" charset="0"/>
                        </a:rPr>
                        <a:t>£364.32</a:t>
                      </a:r>
                    </a:p>
                  </a:txBody>
                  <a:tcPr marL="68580" marR="68580"/>
                </a:tc>
                <a:tc>
                  <a:txBody>
                    <a:bodyPr/>
                    <a:lstStyle/>
                    <a:p>
                      <a:pPr algn="ctr"/>
                      <a:r>
                        <a:rPr lang="en-GB" sz="2800" dirty="0">
                          <a:latin typeface="Jarman" pitchFamily="2" charset="0"/>
                        </a:rPr>
                        <a:t>£698.75</a:t>
                      </a:r>
                    </a:p>
                  </a:txBody>
                  <a:tcPr marL="68580" marR="68580"/>
                </a:tc>
                <a:tc>
                  <a:txBody>
                    <a:bodyPr/>
                    <a:lstStyle/>
                    <a:p>
                      <a:pPr algn="ctr"/>
                      <a:r>
                        <a:rPr lang="en-GB" sz="2800" dirty="0">
                          <a:latin typeface="Jarman" pitchFamily="2" charset="0"/>
                        </a:rPr>
                        <a:t>£46.65</a:t>
                      </a:r>
                    </a:p>
                  </a:txBody>
                  <a:tcPr marL="68580" marR="68580"/>
                </a:tc>
                <a:tc>
                  <a:txBody>
                    <a:bodyPr/>
                    <a:lstStyle/>
                    <a:p>
                      <a:pPr algn="ctr"/>
                      <a:r>
                        <a:rPr lang="en-GB" sz="2800" dirty="0">
                          <a:latin typeface="Jarman" pitchFamily="2" charset="0"/>
                        </a:rPr>
                        <a:t>£33.77</a:t>
                      </a:r>
                    </a:p>
                  </a:txBody>
                  <a:tcPr marL="68580" marR="68580"/>
                </a:tc>
                <a:extLst>
                  <a:ext uri="{0D108BD9-81ED-4DB2-BD59-A6C34878D82A}">
                    <a16:rowId xmlns:a16="http://schemas.microsoft.com/office/drawing/2014/main" val="10005"/>
                  </a:ext>
                </a:extLst>
              </a:tr>
            </a:tbl>
          </a:graphicData>
        </a:graphic>
      </p:graphicFrame>
      <p:sp>
        <p:nvSpPr>
          <p:cNvPr id="3" name="Rectangle 2"/>
          <p:cNvSpPr/>
          <p:nvPr/>
        </p:nvSpPr>
        <p:spPr>
          <a:xfrm>
            <a:off x="2246815" y="9"/>
            <a:ext cx="7888313" cy="1077218"/>
          </a:xfrm>
          <a:prstGeom prst="rect">
            <a:avLst/>
          </a:prstGeom>
          <a:solidFill>
            <a:schemeClr val="accent5">
              <a:lumMod val="20000"/>
              <a:lumOff val="80000"/>
            </a:schemeClr>
          </a:solid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w="0"/>
                <a:solidFill>
                  <a:srgbClr val="1C1C1C"/>
                </a:solidFill>
                <a:effectLst>
                  <a:outerShdw blurRad="38100" dist="19050" dir="2700000" algn="tl" rotWithShape="0">
                    <a:srgbClr val="1C1C1C">
                      <a:alpha val="40000"/>
                    </a:srgbClr>
                  </a:outerShdw>
                </a:effectLst>
                <a:uLnTx/>
                <a:uFillTx/>
                <a:latin typeface="Jarman" pitchFamily="2" charset="0"/>
                <a:ea typeface="+mn-ea"/>
                <a:cs typeface="+mn-cs"/>
              </a:rPr>
              <a:t>Hexagons- </a:t>
            </a:r>
            <a:r>
              <a:rPr lang="en-US" sz="2800" dirty="0">
                <a:ln w="0"/>
                <a:solidFill>
                  <a:srgbClr val="1C1C1C"/>
                </a:solidFill>
                <a:effectLst>
                  <a:outerShdw blurRad="38100" dist="19050" dir="2700000" algn="tl" rotWithShape="0">
                    <a:srgbClr val="1C1C1C">
                      <a:alpha val="40000"/>
                    </a:srgbClr>
                  </a:outerShdw>
                </a:effectLst>
                <a:latin typeface="Jarman" pitchFamily="2" charset="0"/>
              </a:rPr>
              <a:t>Roll the dice find </a:t>
            </a:r>
            <a:r>
              <a:rPr kumimoji="0" lang="en-US" sz="2800" b="0" i="0" u="none" strike="noStrike" kern="1200" cap="none" spc="0" normalizeH="0" baseline="0" noProof="0" dirty="0">
                <a:ln w="0"/>
                <a:solidFill>
                  <a:srgbClr val="1C1C1C"/>
                </a:solidFill>
                <a:effectLst>
                  <a:outerShdw blurRad="38100" dist="19050" dir="2700000" algn="tl" rotWithShape="0">
                    <a:srgbClr val="1C1C1C">
                      <a:alpha val="40000"/>
                    </a:srgbClr>
                  </a:outerShdw>
                </a:effectLst>
                <a:uLnTx/>
                <a:uFillTx/>
                <a:latin typeface="Jarman" pitchFamily="2" charset="0"/>
                <a:ea typeface="+mn-ea"/>
                <a:cs typeface="+mn-cs"/>
              </a:rPr>
              <a:t>two numbers to add.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w="0"/>
                <a:solidFill>
                  <a:srgbClr val="1C1C1C"/>
                </a:solidFill>
                <a:effectLst>
                  <a:outerShdw blurRad="38100" dist="19050" dir="2700000" algn="tl" rotWithShape="0">
                    <a:srgbClr val="1C1C1C">
                      <a:alpha val="40000"/>
                    </a:srgbClr>
                  </a:outerShdw>
                </a:effectLst>
                <a:uLnTx/>
                <a:uFillTx/>
                <a:latin typeface="Jarman" pitchFamily="2" charset="0"/>
                <a:ea typeface="+mn-ea"/>
                <a:cs typeface="+mn-cs"/>
              </a:rPr>
              <a:t>Line up the columns carefully in your book!</a:t>
            </a:r>
          </a:p>
        </p:txBody>
      </p:sp>
    </p:spTree>
    <p:extLst>
      <p:ext uri="{BB962C8B-B14F-4D97-AF65-F5344CB8AC3E}">
        <p14:creationId xmlns:p14="http://schemas.microsoft.com/office/powerpoint/2010/main" val="26429508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CB927-39F6-490C-8FA2-7489AB67DDAB}"/>
              </a:ext>
            </a:extLst>
          </p:cNvPr>
          <p:cNvSpPr>
            <a:spLocks noGrp="1"/>
          </p:cNvSpPr>
          <p:nvPr>
            <p:ph type="title"/>
          </p:nvPr>
        </p:nvSpPr>
        <p:spPr/>
        <p:txBody>
          <a:bodyPr/>
          <a:lstStyle/>
          <a:p>
            <a:r>
              <a:rPr lang="en-GB" dirty="0"/>
              <a:t>Extension tasks….</a:t>
            </a:r>
          </a:p>
        </p:txBody>
      </p:sp>
      <p:sp>
        <p:nvSpPr>
          <p:cNvPr id="3" name="Content Placeholder 2">
            <a:extLst>
              <a:ext uri="{FF2B5EF4-FFF2-40B4-BE49-F238E27FC236}">
                <a16:creationId xmlns:a16="http://schemas.microsoft.com/office/drawing/2014/main" id="{CE7918DD-83EF-42CD-BA2A-635AA3BF5AD5}"/>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4776481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8390" t="27218" r="49488" b="26613"/>
          <a:stretch/>
        </p:blipFill>
        <p:spPr bwMode="auto">
          <a:xfrm>
            <a:off x="1530896" y="1"/>
            <a:ext cx="2807264" cy="66983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8390" t="27218" r="49488" b="26613"/>
          <a:stretch/>
        </p:blipFill>
        <p:spPr bwMode="auto">
          <a:xfrm>
            <a:off x="4727848" y="1"/>
            <a:ext cx="2807264" cy="66983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8390" t="27218" r="49488" b="26613"/>
          <a:stretch/>
        </p:blipFill>
        <p:spPr bwMode="auto">
          <a:xfrm>
            <a:off x="7860736" y="1"/>
            <a:ext cx="2807264" cy="66983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497590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6000" dirty="0">
                <a:latin typeface="CCW Cursive Writing 7" pitchFamily="66" charset="0"/>
              </a:rPr>
              <a:t>Do now:</a:t>
            </a: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5253" t="27622" r="54432" b="42338"/>
          <a:stretch/>
        </p:blipFill>
        <p:spPr bwMode="auto">
          <a:xfrm>
            <a:off x="12284" y="1961456"/>
            <a:ext cx="2329123" cy="48965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5253" t="27622" r="54432" b="42338"/>
          <a:stretch/>
        </p:blipFill>
        <p:spPr bwMode="auto">
          <a:xfrm>
            <a:off x="2483031" y="1961456"/>
            <a:ext cx="2461797" cy="48965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5253" t="27622" r="54432" b="42338"/>
          <a:stretch/>
        </p:blipFill>
        <p:spPr bwMode="auto">
          <a:xfrm>
            <a:off x="5086452" y="1961456"/>
            <a:ext cx="2329123" cy="48965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a:extLst>
              <a:ext uri="{FF2B5EF4-FFF2-40B4-BE49-F238E27FC236}">
                <a16:creationId xmlns:a16="http://schemas.microsoft.com/office/drawing/2014/main" id="{DE6FCBAF-5163-43E5-A55C-0BD78B6D30B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5253" t="27622" r="54432" b="42338"/>
          <a:stretch/>
        </p:blipFill>
        <p:spPr bwMode="auto">
          <a:xfrm>
            <a:off x="7486387" y="1961456"/>
            <a:ext cx="2329123" cy="48965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a:extLst>
              <a:ext uri="{FF2B5EF4-FFF2-40B4-BE49-F238E27FC236}">
                <a16:creationId xmlns:a16="http://schemas.microsoft.com/office/drawing/2014/main" id="{ECD19302-634F-4870-962F-65E929E20B7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5253" t="27622" r="54432" b="42338"/>
          <a:stretch/>
        </p:blipFill>
        <p:spPr bwMode="auto">
          <a:xfrm>
            <a:off x="9886322" y="1961456"/>
            <a:ext cx="2329123" cy="48965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5557504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2.7|20.5|4.5|9.6"/>
</p:tagLst>
</file>

<file path=ppt/tags/tag2.xml><?xml version="1.0" encoding="utf-8"?>
<p:tagLst xmlns:a="http://schemas.openxmlformats.org/drawingml/2006/main" xmlns:r="http://schemas.openxmlformats.org/officeDocument/2006/relationships" xmlns:p="http://schemas.openxmlformats.org/presentationml/2006/main">
  <p:tag name="TIMING" val="|5.5|13|2.8|11.4|6.9|2.5|7.3|6.3|2.7|4.4|2.2|2.5|2.5|2.4|1.2|1.2|1.2"/>
</p:tagLst>
</file>

<file path=ppt/tags/tag3.xml><?xml version="1.0" encoding="utf-8"?>
<p:tagLst xmlns:a="http://schemas.openxmlformats.org/drawingml/2006/main" xmlns:r="http://schemas.openxmlformats.org/officeDocument/2006/relationships" xmlns:p="http://schemas.openxmlformats.org/presentationml/2006/main">
  <p:tag name="TIMING" val="|18.8|6.5"/>
</p:tagLst>
</file>

<file path=ppt/tags/tag4.xml><?xml version="1.0" encoding="utf-8"?>
<p:tagLst xmlns:a="http://schemas.openxmlformats.org/drawingml/2006/main" xmlns:r="http://schemas.openxmlformats.org/officeDocument/2006/relationships" xmlns:p="http://schemas.openxmlformats.org/presentationml/2006/main">
  <p:tag name="TIMING" val="|14.2|3.7|6.3|0.9|0.9|0.9|1|9.6|2.2|5.1|8|1.6|1.8|2.2|5.1|5|1.3|1.7|1.2|1.6|0.9|1.8|0.7"/>
</p:tagLst>
</file>

<file path=ppt/tags/tag5.xml><?xml version="1.0" encoding="utf-8"?>
<p:tagLst xmlns:a="http://schemas.openxmlformats.org/drawingml/2006/main" xmlns:r="http://schemas.openxmlformats.org/officeDocument/2006/relationships" xmlns:p="http://schemas.openxmlformats.org/presentationml/2006/main">
  <p:tag name="TIMING" val="|15.2|3.2|10|4.6|1.6|2.2|5.7|2.5|2.4|4.5|10.7|2.2|2.4|3.5"/>
</p:tagLst>
</file>

<file path=ppt/tags/tag6.xml><?xml version="1.0" encoding="utf-8"?>
<p:tagLst xmlns:a="http://schemas.openxmlformats.org/drawingml/2006/main" xmlns:r="http://schemas.openxmlformats.org/officeDocument/2006/relationships" xmlns:p="http://schemas.openxmlformats.org/presentationml/2006/main">
  <p:tag name="TIMING" val="|7.7|2.5|6.7|2.3|4.3|6.8|3.6|2|2.1|4|15|2|2.2|3|6.7|4.3|4.5|1.8"/>
</p:tagLst>
</file>

<file path=ppt/tags/tag7.xml><?xml version="1.0" encoding="utf-8"?>
<p:tagLst xmlns:a="http://schemas.openxmlformats.org/drawingml/2006/main" xmlns:r="http://schemas.openxmlformats.org/officeDocument/2006/relationships" xmlns:p="http://schemas.openxmlformats.org/presentationml/2006/main">
  <p:tag name="TIMING" val="|15.8|5.4|6.8|19.7|4.8|3.9"/>
</p:tagLst>
</file>

<file path=ppt/tags/tag8.xml><?xml version="1.0" encoding="utf-8"?>
<p:tagLst xmlns:a="http://schemas.openxmlformats.org/drawingml/2006/main" xmlns:r="http://schemas.openxmlformats.org/officeDocument/2006/relationships" xmlns:p="http://schemas.openxmlformats.org/presentationml/2006/main">
  <p:tag name="TIMING" val="|6|4.3|1.8|7.1|2.7|3.2|3.9"/>
</p:tagLst>
</file>

<file path=ppt/theme/theme1.xml><?xml version="1.0" encoding="utf-8"?>
<a:theme xmlns:a="http://schemas.openxmlformats.org/drawingml/2006/main" name="1_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emi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ctem1">
  <a:themeElements>
    <a:clrScheme name="Mastery PD">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fontScheme name="nctem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a:spPr>
      <a:bodyPr vert="horz" wrap="square" lIns="91440" tIns="45720" rIns="91440" bIns="45720" numCol="1" rtlCol="0" anchor="t" anchorCtr="0" compatLnSpc="1">
        <a:prstTxWarp prst="textNoShape">
          <a:avLst/>
        </a:prstTxWarp>
        <a:spAutoFit/>
      </a:bodyPr>
      <a:lstStyle>
        <a:defPPr marL="457200" indent="-457200">
          <a:buClr>
            <a:srgbClr val="82CBDD"/>
          </a:buClr>
          <a:defRPr b="1" dirty="0" smtClean="0">
            <a:latin typeface="Myriad Pro Semibold" charset="0"/>
            <a:ea typeface="Myriad Pro Semibold" charset="0"/>
            <a:cs typeface="Myriad Pro Semibold" charset="0"/>
          </a:defRPr>
        </a:defPPr>
      </a:lstStyle>
    </a:txDef>
  </a:objectDefaults>
  <a:extraClrSchemeLst>
    <a:extraClrScheme>
      <a:clrScheme name="nctem1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nctem1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nctem1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nctem1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nctem1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nctem1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nctem1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nctem1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nctem1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nctem1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
      <a:clrScheme name="nctem1 11">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Mastery PD PowerPoint V4.3.potx" id="{BF2D1F9F-C0E6-418C-80C6-848C10FC98E0}" vid="{C33D8571-3505-46BB-A3F8-ED959D126A0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991</TotalTime>
  <Words>1089</Words>
  <Application>Microsoft Office PowerPoint</Application>
  <PresentationFormat>Widescreen</PresentationFormat>
  <Paragraphs>530</Paragraphs>
  <Slides>39</Slides>
  <Notes>0</Notes>
  <HiddenSlides>0</HiddenSlides>
  <MMClips>0</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39</vt:i4>
      </vt:variant>
    </vt:vector>
  </HeadingPairs>
  <TitlesOfParts>
    <vt:vector size="54" baseType="lpstr">
      <vt:lpstr>Arial</vt:lpstr>
      <vt:lpstr>Berlin Sans FB</vt:lpstr>
      <vt:lpstr>Calibri</vt:lpstr>
      <vt:lpstr>Cambria Math</vt:lpstr>
      <vt:lpstr>CCW Cursive Writing 7</vt:lpstr>
      <vt:lpstr>Jarman</vt:lpstr>
      <vt:lpstr>KG Primary Penmanship</vt:lpstr>
      <vt:lpstr>Myriad Pro</vt:lpstr>
      <vt:lpstr>Myriad Pro Semibold</vt:lpstr>
      <vt:lpstr>Sassoon Infant Rg</vt:lpstr>
      <vt:lpstr>Twinkl</vt:lpstr>
      <vt:lpstr>Twinkl SemiBold</vt:lpstr>
      <vt:lpstr>XCCW Joined 7a</vt:lpstr>
      <vt:lpstr>1_Office Theme</vt:lpstr>
      <vt:lpstr>nctem1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Crucial vocabulary: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935,079 + 679,708</vt:lpstr>
      <vt:lpstr>Squares ques 4/5   Hexagons 5,6,7  </vt:lpstr>
      <vt:lpstr>PowerPoint Presentation</vt:lpstr>
      <vt:lpstr>Octagons 6, 7  and 8</vt:lpstr>
      <vt:lpstr>PowerPoint Presentation</vt:lpstr>
      <vt:lpstr>25.9.20 </vt:lpstr>
      <vt:lpstr>10 a day!</vt:lpstr>
      <vt:lpstr>PowerPoint Presentation</vt:lpstr>
      <vt:lpstr>9,035,039 + 79,786</vt:lpstr>
      <vt:lpstr>£35.039 + £7.86</vt:lpstr>
      <vt:lpstr>68.58 + 357.073</vt:lpstr>
      <vt:lpstr>PowerPoint Presentation</vt:lpstr>
      <vt:lpstr>PowerPoint Presentation</vt:lpstr>
      <vt:lpstr>Over to you </vt:lpstr>
      <vt:lpstr>Squares </vt:lpstr>
      <vt:lpstr>PowerPoint Presentation</vt:lpstr>
      <vt:lpstr>PowerPoint Presentation</vt:lpstr>
      <vt:lpstr>PowerPoint Presentation</vt:lpstr>
      <vt:lpstr>Extension tasks….</vt:lpstr>
      <vt:lpstr>PowerPoint Presentation</vt:lpstr>
      <vt:lpstr>Do now:</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 now:</dc:title>
  <dc:creator>teacher</dc:creator>
  <cp:lastModifiedBy>teacher</cp:lastModifiedBy>
  <cp:revision>47</cp:revision>
  <cp:lastPrinted>2020-09-22T07:15:14Z</cp:lastPrinted>
  <dcterms:created xsi:type="dcterms:W3CDTF">2019-09-26T19:38:28Z</dcterms:created>
  <dcterms:modified xsi:type="dcterms:W3CDTF">2020-09-22T16:24:32Z</dcterms:modified>
</cp:coreProperties>
</file>